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96327"/>
  </p:normalViewPr>
  <p:slideViewPr>
    <p:cSldViewPr snapToGrid="0">
      <p:cViewPr varScale="1">
        <p:scale>
          <a:sx n="81" d="100"/>
          <a:sy n="81" d="100"/>
        </p:scale>
        <p:origin x="2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969B-8F43-7549-FDD4-ECA7C8272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 Adverse Drug Reactions from Unstructured Mediums at Scale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C177F-6944-3FCC-2CEA-D8E5F6F3E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Hasham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Haq</a:t>
            </a:r>
            <a:r>
              <a:rPr lang="en-US" dirty="0"/>
              <a:t> et al.   6 Jan 2022</a:t>
            </a:r>
          </a:p>
          <a:p>
            <a:r>
              <a:rPr lang="en-US" dirty="0"/>
              <a:t>John Snow Labs Inc</a:t>
            </a:r>
          </a:p>
        </p:txBody>
      </p:sp>
    </p:spTree>
    <p:extLst>
      <p:ext uri="{BB962C8B-B14F-4D97-AF65-F5344CB8AC3E}">
        <p14:creationId xmlns:p14="http://schemas.microsoft.com/office/powerpoint/2010/main" val="16983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8840-86E9-E867-39EA-1A88150A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6CE-80C8-C34B-228A-51E91193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paper we propose an NLP solution that detects ADR’s in such unstructured free-text conversations through three methods:</a:t>
            </a:r>
          </a:p>
          <a:p>
            <a:pPr lvl="1"/>
            <a:r>
              <a:rPr lang="en-US" dirty="0"/>
              <a:t>First, a new NER model obtains SOTA accuracy for ADR and Drug entity extraction on ADE, CADEC, and SMM4H (91.75, 78.76, 83.41)</a:t>
            </a:r>
          </a:p>
          <a:p>
            <a:pPr lvl="1"/>
            <a:r>
              <a:rPr lang="en-US" dirty="0"/>
              <a:t>Second, two RE models are introduced (based on </a:t>
            </a:r>
            <a:r>
              <a:rPr lang="en-US" dirty="0" err="1"/>
              <a:t>BioBERT</a:t>
            </a:r>
            <a:r>
              <a:rPr lang="en-US" dirty="0"/>
              <a:t> and FCNN) perform on par with existing SOTA models.</a:t>
            </a:r>
          </a:p>
          <a:p>
            <a:pPr lvl="1"/>
            <a:r>
              <a:rPr lang="en-US" dirty="0"/>
              <a:t>Third, a new text classification model for deciding if a convo includes an ADR is SOTA on CADEC (86.69)</a:t>
            </a:r>
          </a:p>
        </p:txBody>
      </p:sp>
    </p:spTree>
    <p:extLst>
      <p:ext uri="{BB962C8B-B14F-4D97-AF65-F5344CB8AC3E}">
        <p14:creationId xmlns:p14="http://schemas.microsoft.com/office/powerpoint/2010/main" val="89063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28FB-071B-8832-72C5-8D883DF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0E24-9FFB-A5BB-01B0-824FF140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Approximately 2 million patients in the US are affected by adverse drug reactions (ADR/ADE) with roughly 100,000 fatalities. (4</a:t>
            </a:r>
            <a:r>
              <a:rPr lang="en-US" baseline="30000" dirty="0"/>
              <a:t>th</a:t>
            </a:r>
            <a:r>
              <a:rPr lang="en-US" dirty="0"/>
              <a:t> leading cause)</a:t>
            </a:r>
          </a:p>
          <a:p>
            <a:r>
              <a:rPr lang="en-US" dirty="0"/>
              <a:t>ADR’s are hard to identify before a drug goes to market -&gt; </a:t>
            </a:r>
            <a:r>
              <a:rPr lang="en-US" dirty="0" err="1"/>
              <a:t>postmarketing</a:t>
            </a:r>
            <a:r>
              <a:rPr lang="en-US" dirty="0"/>
              <a:t> pharmacovigilance addresses this</a:t>
            </a:r>
          </a:p>
          <a:p>
            <a:pPr lvl="1"/>
            <a:r>
              <a:rPr lang="en-US" dirty="0"/>
              <a:t>Can we use NLP and recent advances in Transformers to mine unstructured text for ADRs?</a:t>
            </a:r>
          </a:p>
          <a:p>
            <a:r>
              <a:rPr lang="en-US" dirty="0"/>
              <a:t>Use an end-to-end system based on Apache Spark ecosystem to process large quantities of unstructured text to mine ADRs</a:t>
            </a:r>
          </a:p>
        </p:txBody>
      </p:sp>
    </p:spTree>
    <p:extLst>
      <p:ext uri="{BB962C8B-B14F-4D97-AF65-F5344CB8AC3E}">
        <p14:creationId xmlns:p14="http://schemas.microsoft.com/office/powerpoint/2010/main" val="39456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5683-C408-A944-7CAE-EB2D104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</a:t>
            </a:r>
          </a:p>
        </p:txBody>
      </p:sp>
      <p:pic>
        <p:nvPicPr>
          <p:cNvPr id="3" name="Picture 2" descr="A diagram of a document&#10;&#10;Description automatically generated">
            <a:extLst>
              <a:ext uri="{FF2B5EF4-FFF2-40B4-BE49-F238E27FC236}">
                <a16:creationId xmlns:a16="http://schemas.microsoft.com/office/drawing/2014/main" id="{FAF7AB21-B479-55D0-1705-9F0064A0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91" y="1971998"/>
            <a:ext cx="8978371" cy="44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1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7488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199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Mining Adverse Drug Reactions from Unstructured Mediums at Scale</vt:lpstr>
      <vt:lpstr>Abstract</vt:lpstr>
      <vt:lpstr>The Problem</vt:lpstr>
      <vt:lpstr>The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Adverse Drug Reactions from Unstructured Mediums at Scale</dc:title>
  <dc:creator>Cannon, Matthew</dc:creator>
  <cp:lastModifiedBy>Cannon, Matthew</cp:lastModifiedBy>
  <cp:revision>1</cp:revision>
  <dcterms:created xsi:type="dcterms:W3CDTF">2023-09-28T12:02:58Z</dcterms:created>
  <dcterms:modified xsi:type="dcterms:W3CDTF">2023-09-28T12:42:35Z</dcterms:modified>
</cp:coreProperties>
</file>