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19/11/2020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889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19/11/2020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996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19/11/2020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66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19/11/2020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720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19/11/2020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016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19/11/2020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225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19/11/2020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151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19/11/2020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49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19/11/2020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19/11/2020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464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19/11/2020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552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713A-5EB9-4B7A-B87D-F2B7940161AF}" type="datetimeFigureOut">
              <a:rPr lang="en-NZ" smtClean="0"/>
              <a:t>19/11/2020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30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94"/>
          <a:stretch/>
        </p:blipFill>
        <p:spPr>
          <a:xfrm>
            <a:off x="2521967" y="1155032"/>
            <a:ext cx="7148066" cy="47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2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94"/>
          <a:stretch/>
        </p:blipFill>
        <p:spPr>
          <a:xfrm>
            <a:off x="2110739" y="930442"/>
            <a:ext cx="7970522" cy="52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76" b="1318"/>
          <a:stretch/>
        </p:blipFill>
        <p:spPr>
          <a:xfrm>
            <a:off x="2110739" y="890337"/>
            <a:ext cx="7970522" cy="52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6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8E3E123-A269-4C2C-B83D-CCF8CE8D6D2D}" vid="{616D8776-4612-40CB-A629-823BC9E388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Hoggard</dc:creator>
  <cp:lastModifiedBy>Michael Hoggard</cp:lastModifiedBy>
  <cp:revision>1</cp:revision>
  <dcterms:created xsi:type="dcterms:W3CDTF">2020-11-18T19:32:43Z</dcterms:created>
  <dcterms:modified xsi:type="dcterms:W3CDTF">2020-11-18T19:38:18Z</dcterms:modified>
</cp:coreProperties>
</file>