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7"/>
  </p:notesMasterIdLst>
  <p:sldIdLst>
    <p:sldId id="299" r:id="rId2"/>
    <p:sldId id="423" r:id="rId3"/>
    <p:sldId id="424" r:id="rId4"/>
    <p:sldId id="427" r:id="rId5"/>
    <p:sldId id="42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84D291-659F-AD45-8DFC-0E328E71ED50}">
          <p14:sldIdLst>
            <p14:sldId id="299"/>
            <p14:sldId id="423"/>
            <p14:sldId id="424"/>
            <p14:sldId id="427"/>
            <p14:sldId id="4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E3C"/>
    <a:srgbClr val="4A7EBB"/>
    <a:srgbClr val="AA9044"/>
    <a:srgbClr val="C6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5" autoAdjust="0"/>
    <p:restoredTop sz="93730" autoAdjust="0"/>
  </p:normalViewPr>
  <p:slideViewPr>
    <p:cSldViewPr snapToGrid="0" snapToObjects="1">
      <p:cViewPr varScale="1">
        <p:scale>
          <a:sx n="109" d="100"/>
          <a:sy n="109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128B4-AB57-4312-865C-63825D543D8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1678272-0541-459A-AA0D-E3C1EE8F7F77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ES" sz="2400"/>
            <a:t>Investigaciones que involucran:</a:t>
          </a:r>
        </a:p>
      </dgm:t>
    </dgm:pt>
    <dgm:pt modelId="{C729B293-FA95-4F4B-81FE-8E348D91378A}" type="parTrans" cxnId="{1771B2E4-9C12-4B7B-A55D-1C75DA0A6C4A}">
      <dgm:prSet/>
      <dgm:spPr/>
      <dgm:t>
        <a:bodyPr/>
        <a:lstStyle/>
        <a:p>
          <a:endParaRPr lang="es-ES" sz="2400"/>
        </a:p>
      </dgm:t>
    </dgm:pt>
    <dgm:pt modelId="{80F887BB-0580-4526-8B74-38DA895039B1}" type="sibTrans" cxnId="{1771B2E4-9C12-4B7B-A55D-1C75DA0A6C4A}">
      <dgm:prSet/>
      <dgm:spPr/>
      <dgm:t>
        <a:bodyPr/>
        <a:lstStyle/>
        <a:p>
          <a:endParaRPr lang="es-ES" sz="2400"/>
        </a:p>
      </dgm:t>
    </dgm:pt>
    <dgm:pt modelId="{C07D4555-1D00-4F03-873D-DF54F6642046}">
      <dgm:prSet phldrT="[Texto]" custT="1"/>
      <dgm:spPr/>
      <dgm:t>
        <a:bodyPr/>
        <a:lstStyle/>
        <a:p>
          <a:r>
            <a:rPr lang="es-ES" sz="2400"/>
            <a:t>Personas</a:t>
          </a:r>
        </a:p>
      </dgm:t>
    </dgm:pt>
    <dgm:pt modelId="{B6B3EE96-CA41-45B3-9411-66415FA4CC4A}" type="parTrans" cxnId="{D533DA87-0FC8-465D-B68E-7E2E03FB3C98}">
      <dgm:prSet/>
      <dgm:spPr>
        <a:ln w="19050"/>
      </dgm:spPr>
      <dgm:t>
        <a:bodyPr/>
        <a:lstStyle/>
        <a:p>
          <a:endParaRPr lang="es-ES" sz="2400"/>
        </a:p>
      </dgm:t>
    </dgm:pt>
    <dgm:pt modelId="{388DE901-BF73-4917-A2CD-FD0AB03383CB}" type="sibTrans" cxnId="{D533DA87-0FC8-465D-B68E-7E2E03FB3C98}">
      <dgm:prSet/>
      <dgm:spPr/>
      <dgm:t>
        <a:bodyPr/>
        <a:lstStyle/>
        <a:p>
          <a:endParaRPr lang="es-ES" sz="2400"/>
        </a:p>
      </dgm:t>
    </dgm:pt>
    <dgm:pt modelId="{F8B20125-3A3E-4816-A08E-13A76B823B3F}">
      <dgm:prSet phldrT="[Texto]" custT="1"/>
      <dgm:spPr/>
      <dgm:t>
        <a:bodyPr/>
        <a:lstStyle/>
        <a:p>
          <a:r>
            <a:rPr lang="es-ES" sz="2400"/>
            <a:t>Animales</a:t>
          </a:r>
        </a:p>
      </dgm:t>
    </dgm:pt>
    <dgm:pt modelId="{D6442B64-6D01-4F3A-8756-897E132BF8FF}" type="parTrans" cxnId="{14E31DAD-6338-4146-B7C1-775674B5A41B}">
      <dgm:prSet/>
      <dgm:spPr>
        <a:ln w="19050"/>
      </dgm:spPr>
      <dgm:t>
        <a:bodyPr/>
        <a:lstStyle/>
        <a:p>
          <a:endParaRPr lang="es-ES" sz="2400"/>
        </a:p>
      </dgm:t>
    </dgm:pt>
    <dgm:pt modelId="{AAF40682-A8FF-4517-95E9-DE2C8E156AC9}" type="sibTrans" cxnId="{14E31DAD-6338-4146-B7C1-775674B5A41B}">
      <dgm:prSet/>
      <dgm:spPr/>
      <dgm:t>
        <a:bodyPr/>
        <a:lstStyle/>
        <a:p>
          <a:endParaRPr lang="es-ES" sz="2400"/>
        </a:p>
      </dgm:t>
    </dgm:pt>
    <dgm:pt modelId="{F84ADE8D-1525-4F82-B24F-8152C2C426AD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s-ES" sz="2400"/>
            <a:t>Especies con problemas</a:t>
          </a:r>
        </a:p>
        <a:p>
          <a:pPr>
            <a:spcAft>
              <a:spcPts val="0"/>
            </a:spcAft>
          </a:pPr>
          <a:r>
            <a:rPr lang="es-ES" sz="2400"/>
            <a:t> de conservación</a:t>
          </a:r>
        </a:p>
      </dgm:t>
    </dgm:pt>
    <dgm:pt modelId="{18BE36CB-46D6-4173-B758-CEE6A2AA1B41}" type="parTrans" cxnId="{30A68BC7-C152-4344-BC07-81B14B874A6D}">
      <dgm:prSet/>
      <dgm:spPr>
        <a:ln w="19050"/>
      </dgm:spPr>
      <dgm:t>
        <a:bodyPr/>
        <a:lstStyle/>
        <a:p>
          <a:endParaRPr lang="es-ES" sz="2400"/>
        </a:p>
      </dgm:t>
    </dgm:pt>
    <dgm:pt modelId="{65E431EA-E76C-498C-ACC2-51D7CEFEC0D4}" type="sibTrans" cxnId="{30A68BC7-C152-4344-BC07-81B14B874A6D}">
      <dgm:prSet/>
      <dgm:spPr/>
      <dgm:t>
        <a:bodyPr/>
        <a:lstStyle/>
        <a:p>
          <a:endParaRPr lang="es-ES" sz="2400"/>
        </a:p>
      </dgm:t>
    </dgm:pt>
    <dgm:pt modelId="{141E8C7A-4588-422E-8FF8-BDCF2501FDDD}">
      <dgm:prSet phldrT="[Texto]" custT="1"/>
      <dgm:spPr/>
      <dgm:t>
        <a:bodyPr/>
        <a:lstStyle/>
        <a:p>
          <a:r>
            <a:rPr lang="es-ES" sz="2400"/>
            <a:t>Patógenos</a:t>
          </a:r>
        </a:p>
      </dgm:t>
    </dgm:pt>
    <dgm:pt modelId="{5C23988E-C438-4FE8-A6D3-55FF156C7CBB}" type="parTrans" cxnId="{BB3A3CCC-900D-4111-8783-BA8E5D8E413B}">
      <dgm:prSet/>
      <dgm:spPr>
        <a:ln w="19050"/>
      </dgm:spPr>
      <dgm:t>
        <a:bodyPr/>
        <a:lstStyle/>
        <a:p>
          <a:endParaRPr lang="es-ES" sz="2400"/>
        </a:p>
      </dgm:t>
    </dgm:pt>
    <dgm:pt modelId="{7C53112C-0C13-45B0-B66C-C5FD29B19340}" type="sibTrans" cxnId="{BB3A3CCC-900D-4111-8783-BA8E5D8E413B}">
      <dgm:prSet/>
      <dgm:spPr/>
      <dgm:t>
        <a:bodyPr/>
        <a:lstStyle/>
        <a:p>
          <a:endParaRPr lang="es-ES" sz="2400"/>
        </a:p>
      </dgm:t>
    </dgm:pt>
    <dgm:pt modelId="{864811D6-8BF2-462D-92B8-66E84A0DB145}">
      <dgm:prSet phldrT="[Texto]" custT="1"/>
      <dgm:spPr/>
      <dgm:t>
        <a:bodyPr/>
        <a:lstStyle/>
        <a:p>
          <a:r>
            <a:rPr lang="es-ES" sz="2400"/>
            <a:t>Sustancias tóxicas</a:t>
          </a:r>
        </a:p>
      </dgm:t>
    </dgm:pt>
    <dgm:pt modelId="{6D30278F-C139-4112-87F8-E2ED4B6EB514}" type="parTrans" cxnId="{5EE9833C-FAA2-4D64-B534-DA56FBABB542}">
      <dgm:prSet/>
      <dgm:spPr>
        <a:ln w="19050"/>
      </dgm:spPr>
      <dgm:t>
        <a:bodyPr/>
        <a:lstStyle/>
        <a:p>
          <a:endParaRPr lang="es-ES" sz="2400"/>
        </a:p>
      </dgm:t>
    </dgm:pt>
    <dgm:pt modelId="{B42CAFBA-FC68-4BF2-B883-2A4AA1BFB993}" type="sibTrans" cxnId="{5EE9833C-FAA2-4D64-B534-DA56FBABB542}">
      <dgm:prSet/>
      <dgm:spPr/>
      <dgm:t>
        <a:bodyPr/>
        <a:lstStyle/>
        <a:p>
          <a:endParaRPr lang="es-ES" sz="2400"/>
        </a:p>
      </dgm:t>
    </dgm:pt>
    <dgm:pt modelId="{0C7F3C61-7843-4CD5-A7DE-0784F98833A9}" type="pres">
      <dgm:prSet presAssocID="{DC0128B4-AB57-4312-865C-63825D543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818BF506-E63A-49AF-A3DF-2D9288B07EC1}" type="pres">
      <dgm:prSet presAssocID="{11678272-0541-459A-AA0D-E3C1EE8F7F77}" presName="hierRoot1" presStyleCnt="0">
        <dgm:presLayoutVars>
          <dgm:hierBranch val="init"/>
        </dgm:presLayoutVars>
      </dgm:prSet>
      <dgm:spPr/>
    </dgm:pt>
    <dgm:pt modelId="{AE78EC76-78E1-41E2-AB78-106E8AED1180}" type="pres">
      <dgm:prSet presAssocID="{11678272-0541-459A-AA0D-E3C1EE8F7F77}" presName="rootComposite1" presStyleCnt="0"/>
      <dgm:spPr/>
    </dgm:pt>
    <dgm:pt modelId="{3186FFAB-B7E4-4196-94F9-94B04BECAB7B}" type="pres">
      <dgm:prSet presAssocID="{11678272-0541-459A-AA0D-E3C1EE8F7F77}" presName="rootText1" presStyleLbl="node0" presStyleIdx="0" presStyleCnt="1" custScaleX="149716" custLinFactNeighborX="-1749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6677110-5446-4C99-8297-A252ED5583A1}" type="pres">
      <dgm:prSet presAssocID="{11678272-0541-459A-AA0D-E3C1EE8F7F77}" presName="rootConnector1" presStyleLbl="node1" presStyleIdx="0" presStyleCnt="0"/>
      <dgm:spPr/>
      <dgm:t>
        <a:bodyPr/>
        <a:lstStyle/>
        <a:p>
          <a:endParaRPr lang="es-CL"/>
        </a:p>
      </dgm:t>
    </dgm:pt>
    <dgm:pt modelId="{FCF86C67-D6F2-4595-B7E0-ADAA2C43BF9D}" type="pres">
      <dgm:prSet presAssocID="{11678272-0541-459A-AA0D-E3C1EE8F7F77}" presName="hierChild2" presStyleCnt="0"/>
      <dgm:spPr/>
    </dgm:pt>
    <dgm:pt modelId="{64E38F95-8BF8-426B-9068-EB780676A9D4}" type="pres">
      <dgm:prSet presAssocID="{B6B3EE96-CA41-45B3-9411-66415FA4CC4A}" presName="Name64" presStyleLbl="parChTrans1D2" presStyleIdx="0" presStyleCnt="5"/>
      <dgm:spPr/>
      <dgm:t>
        <a:bodyPr/>
        <a:lstStyle/>
        <a:p>
          <a:endParaRPr lang="es-CL"/>
        </a:p>
      </dgm:t>
    </dgm:pt>
    <dgm:pt modelId="{615F2425-A22A-4A0B-A4A2-C9C840938152}" type="pres">
      <dgm:prSet presAssocID="{C07D4555-1D00-4F03-873D-DF54F6642046}" presName="hierRoot2" presStyleCnt="0">
        <dgm:presLayoutVars>
          <dgm:hierBranch val="init"/>
        </dgm:presLayoutVars>
      </dgm:prSet>
      <dgm:spPr/>
    </dgm:pt>
    <dgm:pt modelId="{754A274F-2EFA-4054-8635-F3AC15A83A4B}" type="pres">
      <dgm:prSet presAssocID="{C07D4555-1D00-4F03-873D-DF54F6642046}" presName="rootComposite" presStyleCnt="0"/>
      <dgm:spPr/>
    </dgm:pt>
    <dgm:pt modelId="{EADB685E-0CA4-4014-BEB0-72566A2E71C0}" type="pres">
      <dgm:prSet presAssocID="{C07D4555-1D00-4F03-873D-DF54F6642046}" presName="rootText" presStyleLbl="node2" presStyleIdx="0" presStyleCnt="5" custScaleX="16200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D41BC0E-776B-422E-B55E-AE85CDF5342E}" type="pres">
      <dgm:prSet presAssocID="{C07D4555-1D00-4F03-873D-DF54F6642046}" presName="rootConnector" presStyleLbl="node2" presStyleIdx="0" presStyleCnt="5"/>
      <dgm:spPr/>
      <dgm:t>
        <a:bodyPr/>
        <a:lstStyle/>
        <a:p>
          <a:endParaRPr lang="es-CL"/>
        </a:p>
      </dgm:t>
    </dgm:pt>
    <dgm:pt modelId="{C1636AB5-2F49-497C-9AAB-97D7D815F8D7}" type="pres">
      <dgm:prSet presAssocID="{C07D4555-1D00-4F03-873D-DF54F6642046}" presName="hierChild4" presStyleCnt="0"/>
      <dgm:spPr/>
    </dgm:pt>
    <dgm:pt modelId="{35F7BBE2-7F7B-4ADC-9F46-7FC2D9FE9F4D}" type="pres">
      <dgm:prSet presAssocID="{C07D4555-1D00-4F03-873D-DF54F6642046}" presName="hierChild5" presStyleCnt="0"/>
      <dgm:spPr/>
    </dgm:pt>
    <dgm:pt modelId="{D959AD4C-8E19-419C-8B81-02E0DDD3EE47}" type="pres">
      <dgm:prSet presAssocID="{D6442B64-6D01-4F3A-8756-897E132BF8FF}" presName="Name64" presStyleLbl="parChTrans1D2" presStyleIdx="1" presStyleCnt="5"/>
      <dgm:spPr/>
      <dgm:t>
        <a:bodyPr/>
        <a:lstStyle/>
        <a:p>
          <a:endParaRPr lang="es-CL"/>
        </a:p>
      </dgm:t>
    </dgm:pt>
    <dgm:pt modelId="{554B9088-C980-4DB5-A5B5-93DA3F07C6D6}" type="pres">
      <dgm:prSet presAssocID="{F8B20125-3A3E-4816-A08E-13A76B823B3F}" presName="hierRoot2" presStyleCnt="0">
        <dgm:presLayoutVars>
          <dgm:hierBranch val="init"/>
        </dgm:presLayoutVars>
      </dgm:prSet>
      <dgm:spPr/>
    </dgm:pt>
    <dgm:pt modelId="{98B0DB54-26FA-4FE1-977B-9AB5DC373EB8}" type="pres">
      <dgm:prSet presAssocID="{F8B20125-3A3E-4816-A08E-13A76B823B3F}" presName="rootComposite" presStyleCnt="0"/>
      <dgm:spPr/>
    </dgm:pt>
    <dgm:pt modelId="{21554AFB-4408-4F13-8020-D07C1393DF2F}" type="pres">
      <dgm:prSet presAssocID="{F8B20125-3A3E-4816-A08E-13A76B823B3F}" presName="rootText" presStyleLbl="node2" presStyleIdx="1" presStyleCnt="5" custScaleX="16200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5140546-DD23-42AD-B3ED-AFBCFCFC6DBA}" type="pres">
      <dgm:prSet presAssocID="{F8B20125-3A3E-4816-A08E-13A76B823B3F}" presName="rootConnector" presStyleLbl="node2" presStyleIdx="1" presStyleCnt="5"/>
      <dgm:spPr/>
      <dgm:t>
        <a:bodyPr/>
        <a:lstStyle/>
        <a:p>
          <a:endParaRPr lang="es-CL"/>
        </a:p>
      </dgm:t>
    </dgm:pt>
    <dgm:pt modelId="{5DFE0CC9-2541-4334-9CF0-9F2B77E99C49}" type="pres">
      <dgm:prSet presAssocID="{F8B20125-3A3E-4816-A08E-13A76B823B3F}" presName="hierChild4" presStyleCnt="0"/>
      <dgm:spPr/>
    </dgm:pt>
    <dgm:pt modelId="{77670FDF-2CA2-4FEF-AFE8-75EE908ACBE3}" type="pres">
      <dgm:prSet presAssocID="{F8B20125-3A3E-4816-A08E-13A76B823B3F}" presName="hierChild5" presStyleCnt="0"/>
      <dgm:spPr/>
    </dgm:pt>
    <dgm:pt modelId="{253E1985-A691-46CB-A801-A595AA296FD0}" type="pres">
      <dgm:prSet presAssocID="{18BE36CB-46D6-4173-B758-CEE6A2AA1B41}" presName="Name64" presStyleLbl="parChTrans1D2" presStyleIdx="2" presStyleCnt="5"/>
      <dgm:spPr/>
      <dgm:t>
        <a:bodyPr/>
        <a:lstStyle/>
        <a:p>
          <a:endParaRPr lang="es-CL"/>
        </a:p>
      </dgm:t>
    </dgm:pt>
    <dgm:pt modelId="{7609BF8E-5C9A-48B5-88CC-7F2D69047C81}" type="pres">
      <dgm:prSet presAssocID="{F84ADE8D-1525-4F82-B24F-8152C2C426AD}" presName="hierRoot2" presStyleCnt="0">
        <dgm:presLayoutVars>
          <dgm:hierBranch val="init"/>
        </dgm:presLayoutVars>
      </dgm:prSet>
      <dgm:spPr/>
    </dgm:pt>
    <dgm:pt modelId="{250AF806-3879-46D4-8AB6-CCE7BE722A55}" type="pres">
      <dgm:prSet presAssocID="{F84ADE8D-1525-4F82-B24F-8152C2C426AD}" presName="rootComposite" presStyleCnt="0"/>
      <dgm:spPr/>
    </dgm:pt>
    <dgm:pt modelId="{360D26EE-E3AA-4070-9D6B-4F45C02DCCA3}" type="pres">
      <dgm:prSet presAssocID="{F84ADE8D-1525-4F82-B24F-8152C2C426AD}" presName="rootText" presStyleLbl="node2" presStyleIdx="2" presStyleCnt="5" custScaleX="16200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1A2CB19-73BE-42B4-B23F-6E720CC09A5F}" type="pres">
      <dgm:prSet presAssocID="{F84ADE8D-1525-4F82-B24F-8152C2C426AD}" presName="rootConnector" presStyleLbl="node2" presStyleIdx="2" presStyleCnt="5"/>
      <dgm:spPr/>
      <dgm:t>
        <a:bodyPr/>
        <a:lstStyle/>
        <a:p>
          <a:endParaRPr lang="es-CL"/>
        </a:p>
      </dgm:t>
    </dgm:pt>
    <dgm:pt modelId="{35E78F69-DB6B-4D59-955D-631031FE94DA}" type="pres">
      <dgm:prSet presAssocID="{F84ADE8D-1525-4F82-B24F-8152C2C426AD}" presName="hierChild4" presStyleCnt="0"/>
      <dgm:spPr/>
    </dgm:pt>
    <dgm:pt modelId="{822C9738-6DFD-4E02-B95A-AFD63D72AEE0}" type="pres">
      <dgm:prSet presAssocID="{F84ADE8D-1525-4F82-B24F-8152C2C426AD}" presName="hierChild5" presStyleCnt="0"/>
      <dgm:spPr/>
    </dgm:pt>
    <dgm:pt modelId="{F4E25057-4415-4BAD-BBE6-A76BE29628FF}" type="pres">
      <dgm:prSet presAssocID="{5C23988E-C438-4FE8-A6D3-55FF156C7CBB}" presName="Name64" presStyleLbl="parChTrans1D2" presStyleIdx="3" presStyleCnt="5"/>
      <dgm:spPr/>
      <dgm:t>
        <a:bodyPr/>
        <a:lstStyle/>
        <a:p>
          <a:endParaRPr lang="es-CL"/>
        </a:p>
      </dgm:t>
    </dgm:pt>
    <dgm:pt modelId="{73EDC000-D25C-41ED-916C-4B31569010E7}" type="pres">
      <dgm:prSet presAssocID="{141E8C7A-4588-422E-8FF8-BDCF2501FDDD}" presName="hierRoot2" presStyleCnt="0">
        <dgm:presLayoutVars>
          <dgm:hierBranch val="init"/>
        </dgm:presLayoutVars>
      </dgm:prSet>
      <dgm:spPr/>
    </dgm:pt>
    <dgm:pt modelId="{724AFDBF-CA90-44EF-A483-01BD7D76C8EB}" type="pres">
      <dgm:prSet presAssocID="{141E8C7A-4588-422E-8FF8-BDCF2501FDDD}" presName="rootComposite" presStyleCnt="0"/>
      <dgm:spPr/>
    </dgm:pt>
    <dgm:pt modelId="{31A29AF8-469B-4274-B66E-60D29BCB14DE}" type="pres">
      <dgm:prSet presAssocID="{141E8C7A-4588-422E-8FF8-BDCF2501FDDD}" presName="rootText" presStyleLbl="node2" presStyleIdx="3" presStyleCnt="5" custScaleX="16200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45A29EF-83C9-4515-A180-6DA5BD0ECF6A}" type="pres">
      <dgm:prSet presAssocID="{141E8C7A-4588-422E-8FF8-BDCF2501FDDD}" presName="rootConnector" presStyleLbl="node2" presStyleIdx="3" presStyleCnt="5"/>
      <dgm:spPr/>
      <dgm:t>
        <a:bodyPr/>
        <a:lstStyle/>
        <a:p>
          <a:endParaRPr lang="es-CL"/>
        </a:p>
      </dgm:t>
    </dgm:pt>
    <dgm:pt modelId="{7B0A99EF-0091-48D8-AD15-A590FAE3EA64}" type="pres">
      <dgm:prSet presAssocID="{141E8C7A-4588-422E-8FF8-BDCF2501FDDD}" presName="hierChild4" presStyleCnt="0"/>
      <dgm:spPr/>
    </dgm:pt>
    <dgm:pt modelId="{FCB933A2-AD1A-4664-B83C-EE97EEC23E03}" type="pres">
      <dgm:prSet presAssocID="{141E8C7A-4588-422E-8FF8-BDCF2501FDDD}" presName="hierChild5" presStyleCnt="0"/>
      <dgm:spPr/>
    </dgm:pt>
    <dgm:pt modelId="{A0973F74-177C-421E-90E2-ECF2FD03EAB6}" type="pres">
      <dgm:prSet presAssocID="{6D30278F-C139-4112-87F8-E2ED4B6EB514}" presName="Name64" presStyleLbl="parChTrans1D2" presStyleIdx="4" presStyleCnt="5"/>
      <dgm:spPr/>
      <dgm:t>
        <a:bodyPr/>
        <a:lstStyle/>
        <a:p>
          <a:endParaRPr lang="es-CL"/>
        </a:p>
      </dgm:t>
    </dgm:pt>
    <dgm:pt modelId="{57986574-A429-4051-AF32-A50C90A40EBF}" type="pres">
      <dgm:prSet presAssocID="{864811D6-8BF2-462D-92B8-66E84A0DB145}" presName="hierRoot2" presStyleCnt="0">
        <dgm:presLayoutVars>
          <dgm:hierBranch val="init"/>
        </dgm:presLayoutVars>
      </dgm:prSet>
      <dgm:spPr/>
    </dgm:pt>
    <dgm:pt modelId="{10F85CB1-E00D-4B7C-985C-5B54DDA3C138}" type="pres">
      <dgm:prSet presAssocID="{864811D6-8BF2-462D-92B8-66E84A0DB145}" presName="rootComposite" presStyleCnt="0"/>
      <dgm:spPr/>
    </dgm:pt>
    <dgm:pt modelId="{EF80962C-E200-42BA-AC21-1A85D11817BD}" type="pres">
      <dgm:prSet presAssocID="{864811D6-8BF2-462D-92B8-66E84A0DB145}" presName="rootText" presStyleLbl="node2" presStyleIdx="4" presStyleCnt="5" custScaleX="16239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F812114-C24B-4EB1-91AB-18ED0318DA1F}" type="pres">
      <dgm:prSet presAssocID="{864811D6-8BF2-462D-92B8-66E84A0DB145}" presName="rootConnector" presStyleLbl="node2" presStyleIdx="4" presStyleCnt="5"/>
      <dgm:spPr/>
      <dgm:t>
        <a:bodyPr/>
        <a:lstStyle/>
        <a:p>
          <a:endParaRPr lang="es-CL"/>
        </a:p>
      </dgm:t>
    </dgm:pt>
    <dgm:pt modelId="{6DAA7FB6-09C6-4C06-AEBD-F6F081283943}" type="pres">
      <dgm:prSet presAssocID="{864811D6-8BF2-462D-92B8-66E84A0DB145}" presName="hierChild4" presStyleCnt="0"/>
      <dgm:spPr/>
    </dgm:pt>
    <dgm:pt modelId="{B661075D-9341-413F-A8EA-CB026B2F69AB}" type="pres">
      <dgm:prSet presAssocID="{864811D6-8BF2-462D-92B8-66E84A0DB145}" presName="hierChild5" presStyleCnt="0"/>
      <dgm:spPr/>
    </dgm:pt>
    <dgm:pt modelId="{D6DA2F0E-9662-4E5A-83E2-05B45FF7CBF1}" type="pres">
      <dgm:prSet presAssocID="{11678272-0541-459A-AA0D-E3C1EE8F7F77}" presName="hierChild3" presStyleCnt="0"/>
      <dgm:spPr/>
    </dgm:pt>
  </dgm:ptLst>
  <dgm:cxnLst>
    <dgm:cxn modelId="{8A35F87D-651D-4115-AF77-C64D5B4F9202}" type="presOf" srcId="{11678272-0541-459A-AA0D-E3C1EE8F7F77}" destId="{06677110-5446-4C99-8297-A252ED5583A1}" srcOrd="1" destOrd="0" presId="urn:microsoft.com/office/officeart/2009/3/layout/HorizontalOrganizationChart"/>
    <dgm:cxn modelId="{D533DA87-0FC8-465D-B68E-7E2E03FB3C98}" srcId="{11678272-0541-459A-AA0D-E3C1EE8F7F77}" destId="{C07D4555-1D00-4F03-873D-DF54F6642046}" srcOrd="0" destOrd="0" parTransId="{B6B3EE96-CA41-45B3-9411-66415FA4CC4A}" sibTransId="{388DE901-BF73-4917-A2CD-FD0AB03383CB}"/>
    <dgm:cxn modelId="{0AC9ACCD-44CB-4D6D-AC36-5D4470CE60D7}" type="presOf" srcId="{F84ADE8D-1525-4F82-B24F-8152C2C426AD}" destId="{360D26EE-E3AA-4070-9D6B-4F45C02DCCA3}" srcOrd="0" destOrd="0" presId="urn:microsoft.com/office/officeart/2009/3/layout/HorizontalOrganizationChart"/>
    <dgm:cxn modelId="{785D1097-58A6-4BE8-87D7-F3543C18306C}" type="presOf" srcId="{11678272-0541-459A-AA0D-E3C1EE8F7F77}" destId="{3186FFAB-B7E4-4196-94F9-94B04BECAB7B}" srcOrd="0" destOrd="0" presId="urn:microsoft.com/office/officeart/2009/3/layout/HorizontalOrganizationChart"/>
    <dgm:cxn modelId="{D7C0C07E-D2FB-4C0F-98B0-1783D87753A3}" type="presOf" srcId="{DC0128B4-AB57-4312-865C-63825D543D8C}" destId="{0C7F3C61-7843-4CD5-A7DE-0784F98833A9}" srcOrd="0" destOrd="0" presId="urn:microsoft.com/office/officeart/2009/3/layout/HorizontalOrganizationChart"/>
    <dgm:cxn modelId="{CEDC859A-80AE-4BE8-985B-E51FBFC9FEF6}" type="presOf" srcId="{141E8C7A-4588-422E-8FF8-BDCF2501FDDD}" destId="{31A29AF8-469B-4274-B66E-60D29BCB14DE}" srcOrd="0" destOrd="0" presId="urn:microsoft.com/office/officeart/2009/3/layout/HorizontalOrganizationChart"/>
    <dgm:cxn modelId="{F24DE888-9102-4152-8895-DB085A065E6E}" type="presOf" srcId="{18BE36CB-46D6-4173-B758-CEE6A2AA1B41}" destId="{253E1985-A691-46CB-A801-A595AA296FD0}" srcOrd="0" destOrd="0" presId="urn:microsoft.com/office/officeart/2009/3/layout/HorizontalOrganizationChart"/>
    <dgm:cxn modelId="{1771B2E4-9C12-4B7B-A55D-1C75DA0A6C4A}" srcId="{DC0128B4-AB57-4312-865C-63825D543D8C}" destId="{11678272-0541-459A-AA0D-E3C1EE8F7F77}" srcOrd="0" destOrd="0" parTransId="{C729B293-FA95-4F4B-81FE-8E348D91378A}" sibTransId="{80F887BB-0580-4526-8B74-38DA895039B1}"/>
    <dgm:cxn modelId="{3F66974A-30D4-4D02-A732-504374C593A7}" type="presOf" srcId="{C07D4555-1D00-4F03-873D-DF54F6642046}" destId="{3D41BC0E-776B-422E-B55E-AE85CDF5342E}" srcOrd="1" destOrd="0" presId="urn:microsoft.com/office/officeart/2009/3/layout/HorizontalOrganizationChart"/>
    <dgm:cxn modelId="{C5C9980D-5310-4268-B956-F50C9BE49CD4}" type="presOf" srcId="{6D30278F-C139-4112-87F8-E2ED4B6EB514}" destId="{A0973F74-177C-421E-90E2-ECF2FD03EAB6}" srcOrd="0" destOrd="0" presId="urn:microsoft.com/office/officeart/2009/3/layout/HorizontalOrganizationChart"/>
    <dgm:cxn modelId="{4EDA77BF-15B1-4DB9-BA3B-E45EC299F5AC}" type="presOf" srcId="{F8B20125-3A3E-4816-A08E-13A76B823B3F}" destId="{21554AFB-4408-4F13-8020-D07C1393DF2F}" srcOrd="0" destOrd="0" presId="urn:microsoft.com/office/officeart/2009/3/layout/HorizontalOrganizationChart"/>
    <dgm:cxn modelId="{BB3A3CCC-900D-4111-8783-BA8E5D8E413B}" srcId="{11678272-0541-459A-AA0D-E3C1EE8F7F77}" destId="{141E8C7A-4588-422E-8FF8-BDCF2501FDDD}" srcOrd="3" destOrd="0" parTransId="{5C23988E-C438-4FE8-A6D3-55FF156C7CBB}" sibTransId="{7C53112C-0C13-45B0-B66C-C5FD29B19340}"/>
    <dgm:cxn modelId="{14E31DAD-6338-4146-B7C1-775674B5A41B}" srcId="{11678272-0541-459A-AA0D-E3C1EE8F7F77}" destId="{F8B20125-3A3E-4816-A08E-13A76B823B3F}" srcOrd="1" destOrd="0" parTransId="{D6442B64-6D01-4F3A-8756-897E132BF8FF}" sibTransId="{AAF40682-A8FF-4517-95E9-DE2C8E156AC9}"/>
    <dgm:cxn modelId="{E1F207B3-A11E-4360-AAB1-A404898C82B7}" type="presOf" srcId="{5C23988E-C438-4FE8-A6D3-55FF156C7CBB}" destId="{F4E25057-4415-4BAD-BBE6-A76BE29628FF}" srcOrd="0" destOrd="0" presId="urn:microsoft.com/office/officeart/2009/3/layout/HorizontalOrganizationChart"/>
    <dgm:cxn modelId="{7634BD3F-5381-4695-8A6F-0AF4A4EA19C0}" type="presOf" srcId="{D6442B64-6D01-4F3A-8756-897E132BF8FF}" destId="{D959AD4C-8E19-419C-8B81-02E0DDD3EE47}" srcOrd="0" destOrd="0" presId="urn:microsoft.com/office/officeart/2009/3/layout/HorizontalOrganizationChart"/>
    <dgm:cxn modelId="{50F2C05B-E952-4895-A2D0-5DBC627569C5}" type="presOf" srcId="{F8B20125-3A3E-4816-A08E-13A76B823B3F}" destId="{B5140546-DD23-42AD-B3ED-AFBCFCFC6DBA}" srcOrd="1" destOrd="0" presId="urn:microsoft.com/office/officeart/2009/3/layout/HorizontalOrganizationChart"/>
    <dgm:cxn modelId="{20A8C1E9-5309-4B29-86F0-4D98BA79B815}" type="presOf" srcId="{B6B3EE96-CA41-45B3-9411-66415FA4CC4A}" destId="{64E38F95-8BF8-426B-9068-EB780676A9D4}" srcOrd="0" destOrd="0" presId="urn:microsoft.com/office/officeart/2009/3/layout/HorizontalOrganizationChart"/>
    <dgm:cxn modelId="{98ED0A7E-E887-4C6A-B7E4-5699595A2B9A}" type="presOf" srcId="{864811D6-8BF2-462D-92B8-66E84A0DB145}" destId="{EF80962C-E200-42BA-AC21-1A85D11817BD}" srcOrd="0" destOrd="0" presId="urn:microsoft.com/office/officeart/2009/3/layout/HorizontalOrganizationChart"/>
    <dgm:cxn modelId="{47AFC72E-3FC1-468C-A843-ED81D5102669}" type="presOf" srcId="{141E8C7A-4588-422E-8FF8-BDCF2501FDDD}" destId="{245A29EF-83C9-4515-A180-6DA5BD0ECF6A}" srcOrd="1" destOrd="0" presId="urn:microsoft.com/office/officeart/2009/3/layout/HorizontalOrganizationChart"/>
    <dgm:cxn modelId="{30A68BC7-C152-4344-BC07-81B14B874A6D}" srcId="{11678272-0541-459A-AA0D-E3C1EE8F7F77}" destId="{F84ADE8D-1525-4F82-B24F-8152C2C426AD}" srcOrd="2" destOrd="0" parTransId="{18BE36CB-46D6-4173-B758-CEE6A2AA1B41}" sibTransId="{65E431EA-E76C-498C-ACC2-51D7CEFEC0D4}"/>
    <dgm:cxn modelId="{5EE9833C-FAA2-4D64-B534-DA56FBABB542}" srcId="{11678272-0541-459A-AA0D-E3C1EE8F7F77}" destId="{864811D6-8BF2-462D-92B8-66E84A0DB145}" srcOrd="4" destOrd="0" parTransId="{6D30278F-C139-4112-87F8-E2ED4B6EB514}" sibTransId="{B42CAFBA-FC68-4BF2-B883-2A4AA1BFB993}"/>
    <dgm:cxn modelId="{C5AF588B-702F-44BA-AE87-B4BBD5DA0AAA}" type="presOf" srcId="{864811D6-8BF2-462D-92B8-66E84A0DB145}" destId="{4F812114-C24B-4EB1-91AB-18ED0318DA1F}" srcOrd="1" destOrd="0" presId="urn:microsoft.com/office/officeart/2009/3/layout/HorizontalOrganizationChart"/>
    <dgm:cxn modelId="{B786D9FD-50B1-40F3-A79C-3F86987EC318}" type="presOf" srcId="{F84ADE8D-1525-4F82-B24F-8152C2C426AD}" destId="{F1A2CB19-73BE-42B4-B23F-6E720CC09A5F}" srcOrd="1" destOrd="0" presId="urn:microsoft.com/office/officeart/2009/3/layout/HorizontalOrganizationChart"/>
    <dgm:cxn modelId="{89D97C30-7BBE-4846-8083-84748BCC79E9}" type="presOf" srcId="{C07D4555-1D00-4F03-873D-DF54F6642046}" destId="{EADB685E-0CA4-4014-BEB0-72566A2E71C0}" srcOrd="0" destOrd="0" presId="urn:microsoft.com/office/officeart/2009/3/layout/HorizontalOrganizationChart"/>
    <dgm:cxn modelId="{F34666BA-91B8-4233-B575-1B200069FE65}" type="presParOf" srcId="{0C7F3C61-7843-4CD5-A7DE-0784F98833A9}" destId="{818BF506-E63A-49AF-A3DF-2D9288B07EC1}" srcOrd="0" destOrd="0" presId="urn:microsoft.com/office/officeart/2009/3/layout/HorizontalOrganizationChart"/>
    <dgm:cxn modelId="{BDF7F208-2CCC-48AF-AF15-88E65DAA2D8F}" type="presParOf" srcId="{818BF506-E63A-49AF-A3DF-2D9288B07EC1}" destId="{AE78EC76-78E1-41E2-AB78-106E8AED1180}" srcOrd="0" destOrd="0" presId="urn:microsoft.com/office/officeart/2009/3/layout/HorizontalOrganizationChart"/>
    <dgm:cxn modelId="{E264FD11-4E1E-41E9-B639-A10322979AF9}" type="presParOf" srcId="{AE78EC76-78E1-41E2-AB78-106E8AED1180}" destId="{3186FFAB-B7E4-4196-94F9-94B04BECAB7B}" srcOrd="0" destOrd="0" presId="urn:microsoft.com/office/officeart/2009/3/layout/HorizontalOrganizationChart"/>
    <dgm:cxn modelId="{DB4411BD-3541-458A-A19D-82EF4EF5BA52}" type="presParOf" srcId="{AE78EC76-78E1-41E2-AB78-106E8AED1180}" destId="{06677110-5446-4C99-8297-A252ED5583A1}" srcOrd="1" destOrd="0" presId="urn:microsoft.com/office/officeart/2009/3/layout/HorizontalOrganizationChart"/>
    <dgm:cxn modelId="{F5C35412-3250-445C-A6D8-8711F2AA665A}" type="presParOf" srcId="{818BF506-E63A-49AF-A3DF-2D9288B07EC1}" destId="{FCF86C67-D6F2-4595-B7E0-ADAA2C43BF9D}" srcOrd="1" destOrd="0" presId="urn:microsoft.com/office/officeart/2009/3/layout/HorizontalOrganizationChart"/>
    <dgm:cxn modelId="{22DFBC22-70A4-4D5E-ABF2-7B76CDDFEB1F}" type="presParOf" srcId="{FCF86C67-D6F2-4595-B7E0-ADAA2C43BF9D}" destId="{64E38F95-8BF8-426B-9068-EB780676A9D4}" srcOrd="0" destOrd="0" presId="urn:microsoft.com/office/officeart/2009/3/layout/HorizontalOrganizationChart"/>
    <dgm:cxn modelId="{FEEBF765-671B-45BF-B1EB-04EC4C8809ED}" type="presParOf" srcId="{FCF86C67-D6F2-4595-B7E0-ADAA2C43BF9D}" destId="{615F2425-A22A-4A0B-A4A2-C9C840938152}" srcOrd="1" destOrd="0" presId="urn:microsoft.com/office/officeart/2009/3/layout/HorizontalOrganizationChart"/>
    <dgm:cxn modelId="{A2D87E35-E5F4-4545-89D1-21724635D54F}" type="presParOf" srcId="{615F2425-A22A-4A0B-A4A2-C9C840938152}" destId="{754A274F-2EFA-4054-8635-F3AC15A83A4B}" srcOrd="0" destOrd="0" presId="urn:microsoft.com/office/officeart/2009/3/layout/HorizontalOrganizationChart"/>
    <dgm:cxn modelId="{DAF555F3-09B4-4B1D-8D07-27B44EDDD763}" type="presParOf" srcId="{754A274F-2EFA-4054-8635-F3AC15A83A4B}" destId="{EADB685E-0CA4-4014-BEB0-72566A2E71C0}" srcOrd="0" destOrd="0" presId="urn:microsoft.com/office/officeart/2009/3/layout/HorizontalOrganizationChart"/>
    <dgm:cxn modelId="{9585417A-B029-419A-88AB-E9242860DAF8}" type="presParOf" srcId="{754A274F-2EFA-4054-8635-F3AC15A83A4B}" destId="{3D41BC0E-776B-422E-B55E-AE85CDF5342E}" srcOrd="1" destOrd="0" presId="urn:microsoft.com/office/officeart/2009/3/layout/HorizontalOrganizationChart"/>
    <dgm:cxn modelId="{26ECACB6-9506-46FC-BA66-9DE50EB8C52F}" type="presParOf" srcId="{615F2425-A22A-4A0B-A4A2-C9C840938152}" destId="{C1636AB5-2F49-497C-9AAB-97D7D815F8D7}" srcOrd="1" destOrd="0" presId="urn:microsoft.com/office/officeart/2009/3/layout/HorizontalOrganizationChart"/>
    <dgm:cxn modelId="{10EA3377-84E8-4776-AC6A-6548C5124207}" type="presParOf" srcId="{615F2425-A22A-4A0B-A4A2-C9C840938152}" destId="{35F7BBE2-7F7B-4ADC-9F46-7FC2D9FE9F4D}" srcOrd="2" destOrd="0" presId="urn:microsoft.com/office/officeart/2009/3/layout/HorizontalOrganizationChart"/>
    <dgm:cxn modelId="{EA15B1A0-EB2C-428C-9992-3E79DBE73DA5}" type="presParOf" srcId="{FCF86C67-D6F2-4595-B7E0-ADAA2C43BF9D}" destId="{D959AD4C-8E19-419C-8B81-02E0DDD3EE47}" srcOrd="2" destOrd="0" presId="urn:microsoft.com/office/officeart/2009/3/layout/HorizontalOrganizationChart"/>
    <dgm:cxn modelId="{01153F98-2EF3-4CC6-B823-DEADF3E8D7A7}" type="presParOf" srcId="{FCF86C67-D6F2-4595-B7E0-ADAA2C43BF9D}" destId="{554B9088-C980-4DB5-A5B5-93DA3F07C6D6}" srcOrd="3" destOrd="0" presId="urn:microsoft.com/office/officeart/2009/3/layout/HorizontalOrganizationChart"/>
    <dgm:cxn modelId="{0201E51E-D197-4ABF-A9C6-F98FAB3D4A69}" type="presParOf" srcId="{554B9088-C980-4DB5-A5B5-93DA3F07C6D6}" destId="{98B0DB54-26FA-4FE1-977B-9AB5DC373EB8}" srcOrd="0" destOrd="0" presId="urn:microsoft.com/office/officeart/2009/3/layout/HorizontalOrganizationChart"/>
    <dgm:cxn modelId="{BA5B032D-2E8F-4324-8C49-03F6A1D8FFF6}" type="presParOf" srcId="{98B0DB54-26FA-4FE1-977B-9AB5DC373EB8}" destId="{21554AFB-4408-4F13-8020-D07C1393DF2F}" srcOrd="0" destOrd="0" presId="urn:microsoft.com/office/officeart/2009/3/layout/HorizontalOrganizationChart"/>
    <dgm:cxn modelId="{FE4E9B8E-612C-4432-9627-A42BDB21211A}" type="presParOf" srcId="{98B0DB54-26FA-4FE1-977B-9AB5DC373EB8}" destId="{B5140546-DD23-42AD-B3ED-AFBCFCFC6DBA}" srcOrd="1" destOrd="0" presId="urn:microsoft.com/office/officeart/2009/3/layout/HorizontalOrganizationChart"/>
    <dgm:cxn modelId="{0B38F4DD-E906-4681-930E-73FC2A1A41B3}" type="presParOf" srcId="{554B9088-C980-4DB5-A5B5-93DA3F07C6D6}" destId="{5DFE0CC9-2541-4334-9CF0-9F2B77E99C49}" srcOrd="1" destOrd="0" presId="urn:microsoft.com/office/officeart/2009/3/layout/HorizontalOrganizationChart"/>
    <dgm:cxn modelId="{8F9E6B5C-96EC-4B18-A28A-57149DA22729}" type="presParOf" srcId="{554B9088-C980-4DB5-A5B5-93DA3F07C6D6}" destId="{77670FDF-2CA2-4FEF-AFE8-75EE908ACBE3}" srcOrd="2" destOrd="0" presId="urn:microsoft.com/office/officeart/2009/3/layout/HorizontalOrganizationChart"/>
    <dgm:cxn modelId="{D98F24F1-FBB2-40F3-8356-10ECCAF0F2C3}" type="presParOf" srcId="{FCF86C67-D6F2-4595-B7E0-ADAA2C43BF9D}" destId="{253E1985-A691-46CB-A801-A595AA296FD0}" srcOrd="4" destOrd="0" presId="urn:microsoft.com/office/officeart/2009/3/layout/HorizontalOrganizationChart"/>
    <dgm:cxn modelId="{6A37E697-E79D-4072-B478-62DD765DF3AD}" type="presParOf" srcId="{FCF86C67-D6F2-4595-B7E0-ADAA2C43BF9D}" destId="{7609BF8E-5C9A-48B5-88CC-7F2D69047C81}" srcOrd="5" destOrd="0" presId="urn:microsoft.com/office/officeart/2009/3/layout/HorizontalOrganizationChart"/>
    <dgm:cxn modelId="{6A39BF48-CE48-40B5-B832-2A1998602C23}" type="presParOf" srcId="{7609BF8E-5C9A-48B5-88CC-7F2D69047C81}" destId="{250AF806-3879-46D4-8AB6-CCE7BE722A55}" srcOrd="0" destOrd="0" presId="urn:microsoft.com/office/officeart/2009/3/layout/HorizontalOrganizationChart"/>
    <dgm:cxn modelId="{A4DC7675-4089-44EC-B49B-536336F43CB8}" type="presParOf" srcId="{250AF806-3879-46D4-8AB6-CCE7BE722A55}" destId="{360D26EE-E3AA-4070-9D6B-4F45C02DCCA3}" srcOrd="0" destOrd="0" presId="urn:microsoft.com/office/officeart/2009/3/layout/HorizontalOrganizationChart"/>
    <dgm:cxn modelId="{99BC7971-2640-4F10-8ECC-BDC0D648C236}" type="presParOf" srcId="{250AF806-3879-46D4-8AB6-CCE7BE722A55}" destId="{F1A2CB19-73BE-42B4-B23F-6E720CC09A5F}" srcOrd="1" destOrd="0" presId="urn:microsoft.com/office/officeart/2009/3/layout/HorizontalOrganizationChart"/>
    <dgm:cxn modelId="{1AD24854-36A0-4251-8167-A0454C4F19B9}" type="presParOf" srcId="{7609BF8E-5C9A-48B5-88CC-7F2D69047C81}" destId="{35E78F69-DB6B-4D59-955D-631031FE94DA}" srcOrd="1" destOrd="0" presId="urn:microsoft.com/office/officeart/2009/3/layout/HorizontalOrganizationChart"/>
    <dgm:cxn modelId="{7F35E864-DF5E-4FC0-84E0-02E825FEEB47}" type="presParOf" srcId="{7609BF8E-5C9A-48B5-88CC-7F2D69047C81}" destId="{822C9738-6DFD-4E02-B95A-AFD63D72AEE0}" srcOrd="2" destOrd="0" presId="urn:microsoft.com/office/officeart/2009/3/layout/HorizontalOrganizationChart"/>
    <dgm:cxn modelId="{D08B5E5E-FB3C-4079-8B3C-66B75D0673AF}" type="presParOf" srcId="{FCF86C67-D6F2-4595-B7E0-ADAA2C43BF9D}" destId="{F4E25057-4415-4BAD-BBE6-A76BE29628FF}" srcOrd="6" destOrd="0" presId="urn:microsoft.com/office/officeart/2009/3/layout/HorizontalOrganizationChart"/>
    <dgm:cxn modelId="{602D09B5-0ABD-4E67-B220-59F87590C993}" type="presParOf" srcId="{FCF86C67-D6F2-4595-B7E0-ADAA2C43BF9D}" destId="{73EDC000-D25C-41ED-916C-4B31569010E7}" srcOrd="7" destOrd="0" presId="urn:microsoft.com/office/officeart/2009/3/layout/HorizontalOrganizationChart"/>
    <dgm:cxn modelId="{1625C69A-1373-4420-B6FA-71A9679DBDA8}" type="presParOf" srcId="{73EDC000-D25C-41ED-916C-4B31569010E7}" destId="{724AFDBF-CA90-44EF-A483-01BD7D76C8EB}" srcOrd="0" destOrd="0" presId="urn:microsoft.com/office/officeart/2009/3/layout/HorizontalOrganizationChart"/>
    <dgm:cxn modelId="{070220AF-BB0E-451B-BC99-FC4214CA364B}" type="presParOf" srcId="{724AFDBF-CA90-44EF-A483-01BD7D76C8EB}" destId="{31A29AF8-469B-4274-B66E-60D29BCB14DE}" srcOrd="0" destOrd="0" presId="urn:microsoft.com/office/officeart/2009/3/layout/HorizontalOrganizationChart"/>
    <dgm:cxn modelId="{B8787756-2B1C-4526-8716-9236ABA15D3E}" type="presParOf" srcId="{724AFDBF-CA90-44EF-A483-01BD7D76C8EB}" destId="{245A29EF-83C9-4515-A180-6DA5BD0ECF6A}" srcOrd="1" destOrd="0" presId="urn:microsoft.com/office/officeart/2009/3/layout/HorizontalOrganizationChart"/>
    <dgm:cxn modelId="{25C54BB2-140E-450D-8C0F-C6BD710C1BE5}" type="presParOf" srcId="{73EDC000-D25C-41ED-916C-4B31569010E7}" destId="{7B0A99EF-0091-48D8-AD15-A590FAE3EA64}" srcOrd="1" destOrd="0" presId="urn:microsoft.com/office/officeart/2009/3/layout/HorizontalOrganizationChart"/>
    <dgm:cxn modelId="{5EDBAB1B-B6E6-4E6A-BE73-2EEE2DAE77C7}" type="presParOf" srcId="{73EDC000-D25C-41ED-916C-4B31569010E7}" destId="{FCB933A2-AD1A-4664-B83C-EE97EEC23E03}" srcOrd="2" destOrd="0" presId="urn:microsoft.com/office/officeart/2009/3/layout/HorizontalOrganizationChart"/>
    <dgm:cxn modelId="{101DFCBD-677A-4E03-8B68-CED6A0EFFEE2}" type="presParOf" srcId="{FCF86C67-D6F2-4595-B7E0-ADAA2C43BF9D}" destId="{A0973F74-177C-421E-90E2-ECF2FD03EAB6}" srcOrd="8" destOrd="0" presId="urn:microsoft.com/office/officeart/2009/3/layout/HorizontalOrganizationChart"/>
    <dgm:cxn modelId="{A42B2B0B-3DB2-4390-987F-1D48C486230F}" type="presParOf" srcId="{FCF86C67-D6F2-4595-B7E0-ADAA2C43BF9D}" destId="{57986574-A429-4051-AF32-A50C90A40EBF}" srcOrd="9" destOrd="0" presId="urn:microsoft.com/office/officeart/2009/3/layout/HorizontalOrganizationChart"/>
    <dgm:cxn modelId="{FAAFDC6D-5B34-4A3B-8A5B-5DD02C550712}" type="presParOf" srcId="{57986574-A429-4051-AF32-A50C90A40EBF}" destId="{10F85CB1-E00D-4B7C-985C-5B54DDA3C138}" srcOrd="0" destOrd="0" presId="urn:microsoft.com/office/officeart/2009/3/layout/HorizontalOrganizationChart"/>
    <dgm:cxn modelId="{B3D1F7AD-5FF4-45F0-A6F0-20B28D30A022}" type="presParOf" srcId="{10F85CB1-E00D-4B7C-985C-5B54DDA3C138}" destId="{EF80962C-E200-42BA-AC21-1A85D11817BD}" srcOrd="0" destOrd="0" presId="urn:microsoft.com/office/officeart/2009/3/layout/HorizontalOrganizationChart"/>
    <dgm:cxn modelId="{3FCF9F48-0BDD-47F9-B648-BE8226423C8E}" type="presParOf" srcId="{10F85CB1-E00D-4B7C-985C-5B54DDA3C138}" destId="{4F812114-C24B-4EB1-91AB-18ED0318DA1F}" srcOrd="1" destOrd="0" presId="urn:microsoft.com/office/officeart/2009/3/layout/HorizontalOrganizationChart"/>
    <dgm:cxn modelId="{AFCA041B-B23F-46C6-8484-C1FF6C4B3970}" type="presParOf" srcId="{57986574-A429-4051-AF32-A50C90A40EBF}" destId="{6DAA7FB6-09C6-4C06-AEBD-F6F081283943}" srcOrd="1" destOrd="0" presId="urn:microsoft.com/office/officeart/2009/3/layout/HorizontalOrganizationChart"/>
    <dgm:cxn modelId="{43DA7E4B-6EE9-418A-B140-6AF76BF70DDA}" type="presParOf" srcId="{57986574-A429-4051-AF32-A50C90A40EBF}" destId="{B661075D-9341-413F-A8EA-CB026B2F69AB}" srcOrd="2" destOrd="0" presId="urn:microsoft.com/office/officeart/2009/3/layout/HorizontalOrganizationChart"/>
    <dgm:cxn modelId="{126F0776-0236-4C3B-9066-425F92B08F12}" type="presParOf" srcId="{818BF506-E63A-49AF-A3DF-2D9288B07EC1}" destId="{D6DA2F0E-9662-4E5A-83E2-05B45FF7CBF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73F74-177C-421E-90E2-ECF2FD03EAB6}">
      <dsp:nvSpPr>
        <dsp:cNvPr id="0" name=""/>
        <dsp:cNvSpPr/>
      </dsp:nvSpPr>
      <dsp:spPr>
        <a:xfrm>
          <a:off x="3607530" y="2108766"/>
          <a:ext cx="780492" cy="179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2322" y="0"/>
              </a:lnTo>
              <a:lnTo>
                <a:pt x="572322" y="1790263"/>
              </a:lnTo>
              <a:lnTo>
                <a:pt x="780492" y="179026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25057-4415-4BAD-BBE6-A76BE29628FF}">
      <dsp:nvSpPr>
        <dsp:cNvPr id="0" name=""/>
        <dsp:cNvSpPr/>
      </dsp:nvSpPr>
      <dsp:spPr>
        <a:xfrm>
          <a:off x="3607530" y="2108766"/>
          <a:ext cx="780492" cy="89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2322" y="0"/>
              </a:lnTo>
              <a:lnTo>
                <a:pt x="572322" y="895131"/>
              </a:lnTo>
              <a:lnTo>
                <a:pt x="780492" y="8951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E1985-A691-46CB-A801-A595AA296FD0}">
      <dsp:nvSpPr>
        <dsp:cNvPr id="0" name=""/>
        <dsp:cNvSpPr/>
      </dsp:nvSpPr>
      <dsp:spPr>
        <a:xfrm>
          <a:off x="3607530" y="2063046"/>
          <a:ext cx="780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0492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9AD4C-8E19-419C-8B81-02E0DDD3EE47}">
      <dsp:nvSpPr>
        <dsp:cNvPr id="0" name=""/>
        <dsp:cNvSpPr/>
      </dsp:nvSpPr>
      <dsp:spPr>
        <a:xfrm>
          <a:off x="3607530" y="1213634"/>
          <a:ext cx="780492" cy="895131"/>
        </a:xfrm>
        <a:custGeom>
          <a:avLst/>
          <a:gdLst/>
          <a:ahLst/>
          <a:cxnLst/>
          <a:rect l="0" t="0" r="0" b="0"/>
          <a:pathLst>
            <a:path>
              <a:moveTo>
                <a:pt x="0" y="895131"/>
              </a:moveTo>
              <a:lnTo>
                <a:pt x="572322" y="895131"/>
              </a:lnTo>
              <a:lnTo>
                <a:pt x="572322" y="0"/>
              </a:lnTo>
              <a:lnTo>
                <a:pt x="780492" y="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38F95-8BF8-426B-9068-EB780676A9D4}">
      <dsp:nvSpPr>
        <dsp:cNvPr id="0" name=""/>
        <dsp:cNvSpPr/>
      </dsp:nvSpPr>
      <dsp:spPr>
        <a:xfrm>
          <a:off x="3607530" y="318502"/>
          <a:ext cx="780492" cy="1790263"/>
        </a:xfrm>
        <a:custGeom>
          <a:avLst/>
          <a:gdLst/>
          <a:ahLst/>
          <a:cxnLst/>
          <a:rect l="0" t="0" r="0" b="0"/>
          <a:pathLst>
            <a:path>
              <a:moveTo>
                <a:pt x="0" y="1790263"/>
              </a:moveTo>
              <a:lnTo>
                <a:pt x="572322" y="1790263"/>
              </a:lnTo>
              <a:lnTo>
                <a:pt x="572322" y="0"/>
              </a:lnTo>
              <a:lnTo>
                <a:pt x="780492" y="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6FFAB-B7E4-4196-94F9-94B04BECAB7B}">
      <dsp:nvSpPr>
        <dsp:cNvPr id="0" name=""/>
        <dsp:cNvSpPr/>
      </dsp:nvSpPr>
      <dsp:spPr>
        <a:xfrm>
          <a:off x="490890" y="1791306"/>
          <a:ext cx="3116640" cy="6349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Investigaciones que involucran:</a:t>
          </a:r>
        </a:p>
      </dsp:txBody>
      <dsp:txXfrm>
        <a:off x="490890" y="1791306"/>
        <a:ext cx="3116640" cy="634918"/>
      </dsp:txXfrm>
    </dsp:sp>
    <dsp:sp modelId="{EADB685E-0CA4-4014-BEB0-72566A2E71C0}">
      <dsp:nvSpPr>
        <dsp:cNvPr id="0" name=""/>
        <dsp:cNvSpPr/>
      </dsp:nvSpPr>
      <dsp:spPr>
        <a:xfrm>
          <a:off x="4388022" y="1043"/>
          <a:ext cx="3372522" cy="6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Personas</a:t>
          </a:r>
        </a:p>
      </dsp:txBody>
      <dsp:txXfrm>
        <a:off x="4388022" y="1043"/>
        <a:ext cx="3372522" cy="634918"/>
      </dsp:txXfrm>
    </dsp:sp>
    <dsp:sp modelId="{21554AFB-4408-4F13-8020-D07C1393DF2F}">
      <dsp:nvSpPr>
        <dsp:cNvPr id="0" name=""/>
        <dsp:cNvSpPr/>
      </dsp:nvSpPr>
      <dsp:spPr>
        <a:xfrm>
          <a:off x="4388022" y="896174"/>
          <a:ext cx="3372522" cy="6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Animales</a:t>
          </a:r>
        </a:p>
      </dsp:txBody>
      <dsp:txXfrm>
        <a:off x="4388022" y="896174"/>
        <a:ext cx="3372522" cy="634918"/>
      </dsp:txXfrm>
    </dsp:sp>
    <dsp:sp modelId="{360D26EE-E3AA-4070-9D6B-4F45C02DCCA3}">
      <dsp:nvSpPr>
        <dsp:cNvPr id="0" name=""/>
        <dsp:cNvSpPr/>
      </dsp:nvSpPr>
      <dsp:spPr>
        <a:xfrm>
          <a:off x="4388022" y="1791306"/>
          <a:ext cx="3372522" cy="6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s-ES" sz="2400" kern="1200"/>
            <a:t>Especies con problemas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s-ES" sz="2400" kern="1200"/>
            <a:t> de conservación</a:t>
          </a:r>
        </a:p>
      </dsp:txBody>
      <dsp:txXfrm>
        <a:off x="4388022" y="1791306"/>
        <a:ext cx="3372522" cy="634918"/>
      </dsp:txXfrm>
    </dsp:sp>
    <dsp:sp modelId="{31A29AF8-469B-4274-B66E-60D29BCB14DE}">
      <dsp:nvSpPr>
        <dsp:cNvPr id="0" name=""/>
        <dsp:cNvSpPr/>
      </dsp:nvSpPr>
      <dsp:spPr>
        <a:xfrm>
          <a:off x="4388022" y="2686438"/>
          <a:ext cx="3372522" cy="6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Patógenos</a:t>
          </a:r>
        </a:p>
      </dsp:txBody>
      <dsp:txXfrm>
        <a:off x="4388022" y="2686438"/>
        <a:ext cx="3372522" cy="634918"/>
      </dsp:txXfrm>
    </dsp:sp>
    <dsp:sp modelId="{EF80962C-E200-42BA-AC21-1A85D11817BD}">
      <dsp:nvSpPr>
        <dsp:cNvPr id="0" name=""/>
        <dsp:cNvSpPr/>
      </dsp:nvSpPr>
      <dsp:spPr>
        <a:xfrm>
          <a:off x="4388022" y="3581569"/>
          <a:ext cx="3380599" cy="6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Sustancias tóxicas</a:t>
          </a:r>
        </a:p>
      </dsp:txBody>
      <dsp:txXfrm>
        <a:off x="4388022" y="3581569"/>
        <a:ext cx="3380599" cy="634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A2DA7-65CA-4622-9A68-577BBA87ABF4}" type="datetimeFigureOut">
              <a:rPr lang="en-US" smtClean="0"/>
              <a:t>26-08-22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49454-8AC7-4354-BD16-F24ADCA9D8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dirty="0"/>
              <a:t>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Principal</a:t>
            </a:r>
            <a:br>
              <a:rPr lang="es-ES_tradn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440F28-7364-B847-B5C4-E6D50A35A3F8}" type="datetimeFigureOut">
              <a:rPr lang="en-US" smtClean="0"/>
              <a:t>26-08-22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7B7FB5-8C82-3444-9C55-63AAA732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16387" y="6570058"/>
            <a:ext cx="2200124" cy="661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err="1">
                <a:solidFill>
                  <a:srgbClr val="FFFFFF"/>
                </a:solidFill>
                <a:latin typeface="Roboto Light"/>
                <a:cs typeface="Roboto Light"/>
              </a:rPr>
              <a:t>pucv.cl</a:t>
            </a:r>
            <a:endParaRPr lang="en-US" sz="11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3999" cy="20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8222" r="27917" b="7421"/>
          <a:stretch/>
        </p:blipFill>
        <p:spPr>
          <a:xfrm>
            <a:off x="8251906" y="277093"/>
            <a:ext cx="892093" cy="13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Roboto"/>
          <a:ea typeface="+mj-ea"/>
          <a:cs typeface="Robo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Roboto"/>
          <a:ea typeface="+mn-ea"/>
          <a:cs typeface="Robo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Roboto"/>
          <a:ea typeface="+mn-ea"/>
          <a:cs typeface="Robo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Roboto"/>
          <a:ea typeface="+mn-ea"/>
          <a:cs typeface="Robo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Roboto"/>
          <a:ea typeface="+mn-ea"/>
          <a:cs typeface="Robo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Roboto"/>
          <a:ea typeface="+mn-ea"/>
          <a:cs typeface="Robo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77507" y="4055046"/>
            <a:ext cx="800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spc="300">
                <a:solidFill>
                  <a:srgbClr val="FFFFFF"/>
                </a:solidFill>
                <a:latin typeface="Roboto Medium"/>
                <a:cs typeface="Roboto Medium"/>
              </a:rPr>
              <a:t>Comité de Bioética y Bioseguridad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504" y="5133901"/>
            <a:ext cx="3995659" cy="1647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45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521472"/>
            <a:ext cx="772908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chemeClr val="bg1"/>
                </a:solidFill>
              </a:rPr>
              <a:t>Funciones del Comité de Bioética y Bioseguridad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3568" y="1690291"/>
            <a:ext cx="7363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62" indent="-257162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una revisión y certificación del debido resguardo bioético en los protocolos de proyectos de investigación externos e internos como también de trabajos finales </a:t>
            </a:r>
            <a:r>
              <a:rPr lang="es-ES" sz="200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pregrado y </a:t>
            </a:r>
            <a:r>
              <a:rPr lang="es-ES" sz="2000" dirty="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tesis de postgrado dirigidos por académicos de la PUCV que requieran de este antecedente y otros proyectos que la Vicerrectoría de Investigación y Estudios Avanzados le solicite </a:t>
            </a:r>
            <a:r>
              <a:rPr lang="en-US" sz="2000" dirty="0" err="1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</a:t>
            </a:r>
            <a:r>
              <a:rPr lang="en-US" sz="2000" dirty="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7162" indent="-257162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A49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62" indent="-257162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un </a:t>
            </a:r>
            <a:r>
              <a:rPr lang="es-ES" sz="2000" dirty="0">
                <a:solidFill>
                  <a:srgbClr val="35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</a:t>
            </a:r>
            <a:r>
              <a:rPr lang="es-ES" sz="2000" dirty="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permanente al interior de la comunidad universitaria de difusión y sensibilización de los protocolos y procedimientos de revisión y certificación de los proyectos que requieran ser conocidos por el Comité.</a:t>
            </a:r>
          </a:p>
        </p:txBody>
      </p:sp>
    </p:spTree>
    <p:extLst>
      <p:ext uri="{BB962C8B-B14F-4D97-AF65-F5344CB8AC3E}">
        <p14:creationId xmlns:p14="http://schemas.microsoft.com/office/powerpoint/2010/main" val="1377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521472"/>
            <a:ext cx="79697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chemeClr val="bg1"/>
                </a:solidFill>
              </a:rPr>
              <a:t>Tipo de solicitudes al Comité de Bioética y Bioseguridad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99872124"/>
              </p:ext>
            </p:extLst>
          </p:nvPr>
        </p:nvGraphicFramePr>
        <p:xfrm>
          <a:off x="202130" y="2223436"/>
          <a:ext cx="8623665" cy="421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202130" y="1385510"/>
            <a:ext cx="7007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>
                <a:solidFill>
                  <a:srgbClr val="4A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CBB-PUCV revisa solicitudes de los investigadores PUCV que estudian diversos aspectos como se detalla a continuación: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5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 rot="16200000">
            <a:off x="-2547168" y="3178561"/>
            <a:ext cx="58221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2400" b="1">
                <a:solidFill>
                  <a:schemeClr val="bg1"/>
                </a:solidFill>
              </a:rPr>
              <a:t>Procedimiento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2832044" y="2564165"/>
            <a:ext cx="978153" cy="33855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Humanos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4444095" y="2564165"/>
            <a:ext cx="1051067" cy="338554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Animales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6061239" y="2564165"/>
            <a:ext cx="1269899" cy="33855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Bioseguridad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2754152" y="3178391"/>
            <a:ext cx="1128293" cy="830997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 </a:t>
            </a:r>
            <a:r>
              <a:rPr kumimoji="0" lang="es-CL" sz="16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SubComité</a:t>
            </a:r>
            <a:endParaRPr kumimoji="0" lang="es-CL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Personas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4368999" y="3178391"/>
            <a:ext cx="1194404" cy="830997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SubComité</a:t>
            </a: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Animales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6019898" y="3178391"/>
            <a:ext cx="1348189" cy="83099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 </a:t>
            </a:r>
            <a:r>
              <a:rPr kumimoji="0" lang="es-CL" sz="16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SubComité</a:t>
            </a:r>
            <a:endParaRPr kumimoji="0" lang="es-CL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Bioseguridad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5195053" y="5050996"/>
            <a:ext cx="499415" cy="33855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4218601" y="5050999"/>
            <a:ext cx="548779" cy="33855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6252003" y="5825805"/>
            <a:ext cx="116903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Aprobación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9" name="Conector recto de flecha 108"/>
          <p:cNvCxnSpPr>
            <a:stCxn id="132" idx="2"/>
            <a:endCxn id="100" idx="0"/>
          </p:cNvCxnSpPr>
          <p:nvPr/>
        </p:nvCxnSpPr>
        <p:spPr>
          <a:xfrm flipH="1">
            <a:off x="3321121" y="1972962"/>
            <a:ext cx="1641754" cy="591203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Conector recto de flecha 109"/>
          <p:cNvCxnSpPr>
            <a:stCxn id="132" idx="2"/>
            <a:endCxn id="101" idx="0"/>
          </p:cNvCxnSpPr>
          <p:nvPr/>
        </p:nvCxnSpPr>
        <p:spPr>
          <a:xfrm>
            <a:off x="4962875" y="1972962"/>
            <a:ext cx="6754" cy="591203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1" name="Conector recto de flecha 110"/>
          <p:cNvCxnSpPr>
            <a:stCxn id="132" idx="2"/>
            <a:endCxn id="102" idx="0"/>
          </p:cNvCxnSpPr>
          <p:nvPr/>
        </p:nvCxnSpPr>
        <p:spPr>
          <a:xfrm>
            <a:off x="4962875" y="1972962"/>
            <a:ext cx="1733314" cy="591203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Conector recto de flecha 111"/>
          <p:cNvCxnSpPr>
            <a:stCxn id="100" idx="2"/>
            <a:endCxn id="103" idx="0"/>
          </p:cNvCxnSpPr>
          <p:nvPr/>
        </p:nvCxnSpPr>
        <p:spPr>
          <a:xfrm flipH="1">
            <a:off x="3318299" y="2902719"/>
            <a:ext cx="2822" cy="275672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Conector recto de flecha 112"/>
          <p:cNvCxnSpPr>
            <a:stCxn id="101" idx="2"/>
            <a:endCxn id="104" idx="0"/>
          </p:cNvCxnSpPr>
          <p:nvPr/>
        </p:nvCxnSpPr>
        <p:spPr>
          <a:xfrm flipH="1">
            <a:off x="4966201" y="2902719"/>
            <a:ext cx="3428" cy="275672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4" name="Conector recto de flecha 113"/>
          <p:cNvCxnSpPr>
            <a:stCxn id="102" idx="2"/>
            <a:endCxn id="105" idx="0"/>
          </p:cNvCxnSpPr>
          <p:nvPr/>
        </p:nvCxnSpPr>
        <p:spPr>
          <a:xfrm flipH="1">
            <a:off x="6693993" y="2902719"/>
            <a:ext cx="2196" cy="275672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" name="CuadroTexto 114"/>
          <p:cNvSpPr txBox="1"/>
          <p:nvPr/>
        </p:nvSpPr>
        <p:spPr>
          <a:xfrm>
            <a:off x="770017" y="4803151"/>
            <a:ext cx="14826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Solicitud antecedentes al investigador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6" name="Conector recto de flecha 115"/>
          <p:cNvCxnSpPr>
            <a:stCxn id="107" idx="1"/>
            <a:endCxn id="115" idx="3"/>
          </p:cNvCxnSpPr>
          <p:nvPr/>
        </p:nvCxnSpPr>
        <p:spPr>
          <a:xfrm flipH="1" flipV="1">
            <a:off x="2252620" y="5218650"/>
            <a:ext cx="1965981" cy="1626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CuadroTexto 116"/>
          <p:cNvSpPr txBox="1"/>
          <p:nvPr/>
        </p:nvSpPr>
        <p:spPr>
          <a:xfrm>
            <a:off x="837393" y="3160713"/>
            <a:ext cx="13401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Recepción nuevos antecedentes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8" name="Conector recto de flecha 117"/>
          <p:cNvCxnSpPr>
            <a:stCxn id="115" idx="0"/>
            <a:endCxn id="117" idx="2"/>
          </p:cNvCxnSpPr>
          <p:nvPr/>
        </p:nvCxnSpPr>
        <p:spPr>
          <a:xfrm flipH="1" flipV="1">
            <a:off x="1507458" y="3991710"/>
            <a:ext cx="3861" cy="811441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1" name="CuadroTexto 120"/>
          <p:cNvSpPr txBox="1"/>
          <p:nvPr/>
        </p:nvSpPr>
        <p:spPr>
          <a:xfrm>
            <a:off x="4851400" y="5701903"/>
            <a:ext cx="1191206" cy="584775"/>
          </a:xfrm>
          <a:prstGeom prst="rect">
            <a:avLst/>
          </a:prstGeom>
          <a:solidFill>
            <a:srgbClr val="5B9BD5">
              <a:lumMod val="5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Revisión del CBB-PUCV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22" name="Conector recto de flecha 121"/>
          <p:cNvCxnSpPr>
            <a:stCxn id="106" idx="2"/>
            <a:endCxn id="121" idx="0"/>
          </p:cNvCxnSpPr>
          <p:nvPr/>
        </p:nvCxnSpPr>
        <p:spPr>
          <a:xfrm>
            <a:off x="5444761" y="5389550"/>
            <a:ext cx="2242" cy="312353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3" name="Conector recto de flecha 122"/>
          <p:cNvCxnSpPr>
            <a:stCxn id="121" idx="3"/>
            <a:endCxn id="108" idx="1"/>
          </p:cNvCxnSpPr>
          <p:nvPr/>
        </p:nvCxnSpPr>
        <p:spPr>
          <a:xfrm>
            <a:off x="6042606" y="5994291"/>
            <a:ext cx="209397" cy="791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Cerrar llave 123"/>
          <p:cNvSpPr/>
          <p:nvPr/>
        </p:nvSpPr>
        <p:spPr>
          <a:xfrm rot="5400000">
            <a:off x="4872938" y="2174261"/>
            <a:ext cx="166661" cy="3894924"/>
          </a:xfrm>
          <a:prstGeom prst="rightBrace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3194278" y="4365609"/>
            <a:ext cx="35699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¿Se requiere antecedentes adicionales?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6" name="Cerrar llave 125"/>
          <p:cNvSpPr/>
          <p:nvPr/>
        </p:nvSpPr>
        <p:spPr>
          <a:xfrm>
            <a:off x="2290820" y="3178394"/>
            <a:ext cx="161707" cy="744500"/>
          </a:xfrm>
          <a:prstGeom prst="rightBrace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 angular 126"/>
          <p:cNvCxnSpPr>
            <a:cxnSpLocks/>
            <a:stCxn id="125" idx="2"/>
            <a:endCxn id="107" idx="0"/>
          </p:cNvCxnSpPr>
          <p:nvPr/>
        </p:nvCxnSpPr>
        <p:spPr>
          <a:xfrm rot="5400000">
            <a:off x="4562714" y="4634440"/>
            <a:ext cx="346836" cy="48628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Conector angular 127"/>
          <p:cNvCxnSpPr>
            <a:cxnSpLocks/>
            <a:stCxn id="125" idx="2"/>
            <a:endCxn id="106" idx="0"/>
          </p:cNvCxnSpPr>
          <p:nvPr/>
        </p:nvCxnSpPr>
        <p:spPr>
          <a:xfrm rot="16200000" flipH="1">
            <a:off x="5038601" y="4644835"/>
            <a:ext cx="346833" cy="465488"/>
          </a:xfrm>
          <a:prstGeom prst="bentConnector3">
            <a:avLst>
              <a:gd name="adj1" fmla="val 50001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CuadroTexto 128"/>
          <p:cNvSpPr txBox="1"/>
          <p:nvPr/>
        </p:nvSpPr>
        <p:spPr>
          <a:xfrm>
            <a:off x="2144527" y="5699675"/>
            <a:ext cx="189436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 requieren nuevos antecedentes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30" name="Conector recto de flecha 129"/>
          <p:cNvCxnSpPr>
            <a:stCxn id="121" idx="1"/>
            <a:endCxn id="129" idx="3"/>
          </p:cNvCxnSpPr>
          <p:nvPr/>
        </p:nvCxnSpPr>
        <p:spPr>
          <a:xfrm flipH="1" flipV="1">
            <a:off x="4038896" y="5992063"/>
            <a:ext cx="812504" cy="2228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Conector angular 130"/>
          <p:cNvCxnSpPr>
            <a:stCxn id="129" idx="1"/>
            <a:endCxn id="115" idx="2"/>
          </p:cNvCxnSpPr>
          <p:nvPr/>
        </p:nvCxnSpPr>
        <p:spPr>
          <a:xfrm rot="10800000">
            <a:off x="1511319" y="5634149"/>
            <a:ext cx="633208" cy="357915"/>
          </a:xfrm>
          <a:prstGeom prst="bentConnector2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2" name="CuadroTexto 131"/>
          <p:cNvSpPr txBox="1"/>
          <p:nvPr/>
        </p:nvSpPr>
        <p:spPr>
          <a:xfrm>
            <a:off x="3318298" y="1388187"/>
            <a:ext cx="32891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Completar ficha online y hacer llegar antecedentes al CBB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33" name="Conector recto de flecha 132"/>
          <p:cNvCxnSpPr>
            <a:cxnSpLocks/>
          </p:cNvCxnSpPr>
          <p:nvPr/>
        </p:nvCxnSpPr>
        <p:spPr>
          <a:xfrm>
            <a:off x="4970902" y="1117763"/>
            <a:ext cx="1514" cy="224260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CuadroTexto 133"/>
          <p:cNvSpPr txBox="1"/>
          <p:nvPr/>
        </p:nvSpPr>
        <p:spPr>
          <a:xfrm>
            <a:off x="2911255" y="343856"/>
            <a:ext cx="3993402" cy="646331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Pasos para la obtención de Certificación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kern="0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kumimoji="0" lang="es-CL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bioética@pucv.cl)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727711" y="5699674"/>
            <a:ext cx="1323308" cy="58477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Elaboración Certificación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Conector recto de flecha 68"/>
          <p:cNvCxnSpPr>
            <a:stCxn id="108" idx="3"/>
            <a:endCxn id="51" idx="1"/>
          </p:cNvCxnSpPr>
          <p:nvPr/>
        </p:nvCxnSpPr>
        <p:spPr>
          <a:xfrm flipV="1">
            <a:off x="7421033" y="5992062"/>
            <a:ext cx="306678" cy="3020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22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534077"/>
            <a:ext cx="710344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chemeClr val="bg1"/>
                </a:solidFill>
              </a:rPr>
              <a:t>Integrantes del Comité de Bioética y Bioseguridad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46340"/>
              </p:ext>
            </p:extLst>
          </p:nvPr>
        </p:nvGraphicFramePr>
        <p:xfrm>
          <a:off x="228137" y="1895704"/>
          <a:ext cx="8396099" cy="37633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04553">
                  <a:extLst>
                    <a:ext uri="{9D8B030D-6E8A-4147-A177-3AD203B41FA5}">
                      <a16:colId xmlns="" xmlns:a16="http://schemas.microsoft.com/office/drawing/2014/main" val="1349392089"/>
                    </a:ext>
                  </a:extLst>
                </a:gridCol>
                <a:gridCol w="3181222">
                  <a:extLst>
                    <a:ext uri="{9D8B030D-6E8A-4147-A177-3AD203B41FA5}">
                      <a16:colId xmlns="" xmlns:a16="http://schemas.microsoft.com/office/drawing/2014/main" val="3146198321"/>
                    </a:ext>
                  </a:extLst>
                </a:gridCol>
                <a:gridCol w="2010324">
                  <a:extLst>
                    <a:ext uri="{9D8B030D-6E8A-4147-A177-3AD203B41FA5}">
                      <a16:colId xmlns="" xmlns:a16="http://schemas.microsoft.com/office/drawing/2014/main" val="4252460218"/>
                    </a:ext>
                  </a:extLst>
                </a:gridCol>
              </a:tblGrid>
              <a:tr h="407195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Integrante</a:t>
                      </a:r>
                      <a:endParaRPr 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noProof="0"/>
                        <a:t>Unidad Académica</a:t>
                      </a:r>
                      <a:endParaRPr lang="es-CL" sz="1800" b="1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Rol</a:t>
                      </a:r>
                      <a:endParaRPr 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76399698"/>
                  </a:ext>
                </a:extLst>
              </a:tr>
              <a:tr h="407195">
                <a:tc>
                  <a:txBody>
                    <a:bodyPr/>
                    <a:lstStyle/>
                    <a:p>
                      <a:r>
                        <a:rPr lang="es-ES" sz="1800"/>
                        <a:t>Juan Carlos </a:t>
                      </a:r>
                      <a:r>
                        <a:rPr lang="es-ES" sz="1800" err="1"/>
                        <a:t>Gentina</a:t>
                      </a:r>
                      <a:r>
                        <a:rPr lang="es-ES" sz="1800"/>
                        <a:t> Morales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Escuela de Ingeniería Bioquímica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Presidente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754462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800"/>
                        <a:t>Javier Bravo </a:t>
                      </a:r>
                      <a:r>
                        <a:rPr lang="en-US" sz="1800" err="1"/>
                        <a:t>Vivallo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Instituto</a:t>
                      </a:r>
                      <a:r>
                        <a:rPr lang="en-US" sz="1800"/>
                        <a:t> de </a:t>
                      </a:r>
                      <a:r>
                        <a:rPr lang="en-US" sz="1800" err="1"/>
                        <a:t>Química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Integrante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0458572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800"/>
                        <a:t>Vanessa Vega </a:t>
                      </a:r>
                      <a:r>
                        <a:rPr lang="en-US" sz="1800" err="1"/>
                        <a:t>Córdova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Escuela</a:t>
                      </a:r>
                      <a:r>
                        <a:rPr lang="en-US" sz="1800"/>
                        <a:t> de </a:t>
                      </a:r>
                      <a:r>
                        <a:rPr lang="en-US" sz="1800" err="1"/>
                        <a:t>Pedagogía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Integrante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7209457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s-ES" sz="1800"/>
                        <a:t>Verónica Rojas Durán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Instituto de Biología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Secretaria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11415053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s-ES" sz="1800" dirty="0"/>
                        <a:t>Fernando Rodríguez Rodríguez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Escuela de Educación Física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Integrante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8005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s-ES" sz="1800" dirty="0"/>
                        <a:t>Fernando Torres Pérez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Instituto de Biología</a:t>
                      </a:r>
                      <a:endParaRPr lang="en-US" sz="18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Integrante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411629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800" dirty="0"/>
                        <a:t>Macarena </a:t>
                      </a:r>
                      <a:r>
                        <a:rPr lang="en-US" sz="1800" dirty="0" err="1"/>
                        <a:t>Rosenkranz</a:t>
                      </a:r>
                      <a:r>
                        <a:rPr lang="en-US" sz="1800" dirty="0"/>
                        <a:t> Fernandez</a:t>
                      </a:r>
                      <a:endParaRPr lang="en-US" sz="1800" b="0" dirty="0">
                        <a:highlight>
                          <a:srgbClr val="00FFFF"/>
                        </a:highligh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VRIEA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Abogada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7139349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Helen Gutierrez Montoya</a:t>
                      </a:r>
                      <a:endParaRPr lang="en-US" sz="1800" b="0" dirty="0">
                        <a:highlight>
                          <a:srgbClr val="00FFFF"/>
                        </a:highligh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noProof="0" dirty="0"/>
                        <a:t>Carrera de Tecnología Medica</a:t>
                      </a:r>
                      <a:endParaRPr lang="es-CL" sz="1800" b="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Integrante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Reemplazante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98831770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853834" y="5823011"/>
            <a:ext cx="514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Para consultas, dirigirse al </a:t>
            </a:r>
            <a:r>
              <a:rPr lang="es-ES" b="1" dirty="0" smtClean="0"/>
              <a:t>correo: </a:t>
            </a:r>
            <a:r>
              <a:rPr lang="es-ES" b="1" dirty="0"/>
              <a:t>bioetica@pucv.cl </a:t>
            </a:r>
          </a:p>
        </p:txBody>
      </p:sp>
    </p:spTree>
    <p:extLst>
      <p:ext uri="{BB962C8B-B14F-4D97-AF65-F5344CB8AC3E}">
        <p14:creationId xmlns:p14="http://schemas.microsoft.com/office/powerpoint/2010/main" val="4144467835"/>
      </p:ext>
    </p:extLst>
  </p:cSld>
  <p:clrMapOvr>
    <a:masterClrMapping/>
  </p:clrMapOvr>
</p:sld>
</file>

<file path=ppt/theme/theme1.xml><?xml version="1.0" encoding="utf-8"?>
<a:theme xmlns:a="http://schemas.openxmlformats.org/drawingml/2006/main" name="PUCV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8214</TotalTime>
  <Words>286</Words>
  <Application>Microsoft Macintosh PowerPoint</Application>
  <PresentationFormat>Presentación en pantalla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PUCV 01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Torres-Perez</dc:creator>
  <cp:lastModifiedBy>Anonimo Gallardo</cp:lastModifiedBy>
  <cp:revision>269</cp:revision>
  <dcterms:created xsi:type="dcterms:W3CDTF">2018-10-07T00:57:10Z</dcterms:created>
  <dcterms:modified xsi:type="dcterms:W3CDTF">2022-08-26T21:05:24Z</dcterms:modified>
</cp:coreProperties>
</file>