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47"/>
    <a:srgbClr val="16395A"/>
    <a:srgbClr val="005493"/>
    <a:srgbClr val="062583"/>
    <a:srgbClr val="03176D"/>
    <a:srgbClr val="031253"/>
    <a:srgbClr val="072293"/>
    <a:srgbClr val="011893"/>
    <a:srgbClr val="941100"/>
    <a:srgbClr val="8A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81" autoAdjust="0"/>
    <p:restoredTop sz="87230" autoAdjust="0"/>
  </p:normalViewPr>
  <p:slideViewPr>
    <p:cSldViewPr snapToGrid="0">
      <p:cViewPr varScale="1">
        <p:scale>
          <a:sx n="92" d="100"/>
          <a:sy n="92" d="100"/>
        </p:scale>
        <p:origin x="17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F20B6-F7E1-46E9-8EBF-3D623D48F53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59CB0-8A99-48B8-BF8E-F403588BE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59CB0-8A99-48B8-BF8E-F403588BE02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Reporte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Autor</a:t>
            </a:r>
          </a:p>
          <a:p>
            <a:endParaRPr lang="en-US" dirty="0"/>
          </a:p>
          <a:p>
            <a:r>
              <a:rPr lang="en-US" dirty="0" err="1"/>
              <a:t>Laboratorio</a:t>
            </a:r>
            <a:r>
              <a:rPr lang="en-US" dirty="0"/>
              <a:t> de </a:t>
            </a:r>
            <a:r>
              <a:rPr lang="en-US" dirty="0" err="1"/>
              <a:t>genética</a:t>
            </a:r>
            <a:r>
              <a:rPr lang="en-US" dirty="0"/>
              <a:t> y </a:t>
            </a:r>
            <a:r>
              <a:rPr lang="en-US" dirty="0" err="1"/>
              <a:t>genómica</a:t>
            </a:r>
            <a:r>
              <a:rPr lang="en-US" dirty="0"/>
              <a:t> </a:t>
            </a:r>
            <a:r>
              <a:rPr lang="en-US" dirty="0" err="1"/>
              <a:t>aplicada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0" name="Picture 8" descr="Escudo_PUCV-2016_color h.jpg">
            <a:extLst>
              <a:ext uri="{FF2B5EF4-FFF2-40B4-BE49-F238E27FC236}">
                <a16:creationId xmlns:a16="http://schemas.microsoft.com/office/drawing/2014/main" id="{AEE5CFBE-339E-E84E-8091-6DA94458C4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510"/>
            <a:ext cx="1908218" cy="1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4586-0471-4840-81C2-FE749C1243A0}" type="datetime1">
              <a:rPr lang="es-CL" smtClean="0"/>
              <a:t>07-10-21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E95-CDF4-B94A-8388-3F2ED83D4D09}" type="datetime1">
              <a:rPr lang="es-CL" smtClean="0"/>
              <a:t>07-10-21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77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E77E4C1-8327-2B42-942E-30C65A69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pic>
        <p:nvPicPr>
          <p:cNvPr id="18" name="Picture 8" descr="Escudo_PUCV-2016_color h.jpg">
            <a:extLst>
              <a:ext uri="{FF2B5EF4-FFF2-40B4-BE49-F238E27FC236}">
                <a16:creationId xmlns:a16="http://schemas.microsoft.com/office/drawing/2014/main" id="{20C4912F-89CC-3E4F-931C-D43679D50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2" y="-156458"/>
            <a:ext cx="1908218" cy="1583528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8FA13FCC-DDC4-634A-834D-6F344D4F53EF}"/>
              </a:ext>
            </a:extLst>
          </p:cNvPr>
          <p:cNvSpPr/>
          <p:nvPr userDrawn="1"/>
        </p:nvSpPr>
        <p:spPr>
          <a:xfrm>
            <a:off x="0" y="0"/>
            <a:ext cx="12192000" cy="228599"/>
          </a:xfrm>
          <a:prstGeom prst="rect">
            <a:avLst/>
          </a:prstGeom>
          <a:solidFill>
            <a:srgbClr val="941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F8F3141-6347-BA4F-A2A0-49951A680EBE}"/>
              </a:ext>
            </a:extLst>
          </p:cNvPr>
          <p:cNvSpPr>
            <a:spLocks noChangeAspect="1"/>
          </p:cNvSpPr>
          <p:nvPr userDrawn="1"/>
        </p:nvSpPr>
        <p:spPr>
          <a:xfrm>
            <a:off x="6917" y="6622477"/>
            <a:ext cx="12185076" cy="224552"/>
          </a:xfrm>
          <a:prstGeom prst="rect">
            <a:avLst/>
          </a:prstGeom>
          <a:solidFill>
            <a:srgbClr val="11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A77239A-D89F-3F4D-B547-591D4BA206D1}"/>
              </a:ext>
            </a:extLst>
          </p:cNvPr>
          <p:cNvSpPr/>
          <p:nvPr userDrawn="1"/>
        </p:nvSpPr>
        <p:spPr>
          <a:xfrm>
            <a:off x="10623920" y="6561990"/>
            <a:ext cx="1587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genomics.pucv.cl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8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EFA72CE9-3CE3-F546-BB5E-DD430D7ED73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8" descr="Escudo_PUCV-2016_color h.jpg">
            <a:extLst>
              <a:ext uri="{FF2B5EF4-FFF2-40B4-BE49-F238E27FC236}">
                <a16:creationId xmlns:a16="http://schemas.microsoft.com/office/drawing/2014/main" id="{48356371-1D41-824F-BB1F-8BB70EDB31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2" y="-156458"/>
            <a:ext cx="1908218" cy="1583528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DBE2036B-DADD-C249-B615-9D71EBC51ED6}"/>
              </a:ext>
            </a:extLst>
          </p:cNvPr>
          <p:cNvSpPr/>
          <p:nvPr userDrawn="1"/>
        </p:nvSpPr>
        <p:spPr>
          <a:xfrm>
            <a:off x="0" y="0"/>
            <a:ext cx="12192000" cy="228599"/>
          </a:xfrm>
          <a:prstGeom prst="rect">
            <a:avLst/>
          </a:prstGeom>
          <a:solidFill>
            <a:srgbClr val="941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7DFD3313-89CC-9248-BCCA-6E6E7BBF6C9C}"/>
              </a:ext>
            </a:extLst>
          </p:cNvPr>
          <p:cNvSpPr>
            <a:spLocks noChangeAspect="1"/>
          </p:cNvSpPr>
          <p:nvPr userDrawn="1"/>
        </p:nvSpPr>
        <p:spPr>
          <a:xfrm>
            <a:off x="6917" y="6719458"/>
            <a:ext cx="12185076" cy="224552"/>
          </a:xfrm>
          <a:prstGeom prst="rect">
            <a:avLst/>
          </a:prstGeom>
          <a:solidFill>
            <a:srgbClr val="11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A651722-357F-3F49-9A5C-E80A7645367C}"/>
              </a:ext>
            </a:extLst>
          </p:cNvPr>
          <p:cNvSpPr/>
          <p:nvPr userDrawn="1"/>
        </p:nvSpPr>
        <p:spPr>
          <a:xfrm>
            <a:off x="10623920" y="6631264"/>
            <a:ext cx="1587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genomics.pucv.cl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C8CEA6BA-A334-8A48-85D8-A48EB7E594D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5E96B7C-6DDF-F346-AB99-BF5DE3328AEB}"/>
              </a:ext>
            </a:extLst>
          </p:cNvPr>
          <p:cNvSpPr/>
          <p:nvPr userDrawn="1"/>
        </p:nvSpPr>
        <p:spPr>
          <a:xfrm>
            <a:off x="10402245" y="645115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genomics.pucv.cl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 descr="Escudo_PUCV-2016_color h.jpg">
            <a:extLst>
              <a:ext uri="{FF2B5EF4-FFF2-40B4-BE49-F238E27FC236}">
                <a16:creationId xmlns:a16="http://schemas.microsoft.com/office/drawing/2014/main" id="{A883891C-06C6-ED47-BF0C-432CEB908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2" y="-156458"/>
            <a:ext cx="1908218" cy="1583528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31FDBC32-9355-6745-90D7-EC9565502065}"/>
              </a:ext>
            </a:extLst>
          </p:cNvPr>
          <p:cNvSpPr/>
          <p:nvPr userDrawn="1"/>
        </p:nvSpPr>
        <p:spPr>
          <a:xfrm>
            <a:off x="0" y="0"/>
            <a:ext cx="12192000" cy="228599"/>
          </a:xfrm>
          <a:prstGeom prst="rect">
            <a:avLst/>
          </a:prstGeom>
          <a:solidFill>
            <a:srgbClr val="941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937CA2F-EED6-684A-A293-37FE317B844D}"/>
              </a:ext>
            </a:extLst>
          </p:cNvPr>
          <p:cNvSpPr>
            <a:spLocks noChangeAspect="1"/>
          </p:cNvSpPr>
          <p:nvPr userDrawn="1"/>
        </p:nvSpPr>
        <p:spPr>
          <a:xfrm>
            <a:off x="6917" y="6622477"/>
            <a:ext cx="12185076" cy="224552"/>
          </a:xfrm>
          <a:prstGeom prst="rect">
            <a:avLst/>
          </a:prstGeom>
          <a:solidFill>
            <a:srgbClr val="11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C475009-28C8-D243-95D9-B4A7E0D6C43E}"/>
              </a:ext>
            </a:extLst>
          </p:cNvPr>
          <p:cNvSpPr/>
          <p:nvPr userDrawn="1"/>
        </p:nvSpPr>
        <p:spPr>
          <a:xfrm>
            <a:off x="10623920" y="6561990"/>
            <a:ext cx="1587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genomics.pucv.cl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8" descr="Escudo_PUCV-2016_color h.jpg">
            <a:extLst>
              <a:ext uri="{FF2B5EF4-FFF2-40B4-BE49-F238E27FC236}">
                <a16:creationId xmlns:a16="http://schemas.microsoft.com/office/drawing/2014/main" id="{5035081B-A06D-6D42-B635-9E98BF1EB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82" y="-156458"/>
            <a:ext cx="1908218" cy="1583528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41648FB0-3213-D44D-9EA1-7FEA93FC3DFD}"/>
              </a:ext>
            </a:extLst>
          </p:cNvPr>
          <p:cNvSpPr/>
          <p:nvPr userDrawn="1"/>
        </p:nvSpPr>
        <p:spPr>
          <a:xfrm>
            <a:off x="0" y="0"/>
            <a:ext cx="12192000" cy="228599"/>
          </a:xfrm>
          <a:prstGeom prst="rect">
            <a:avLst/>
          </a:prstGeom>
          <a:solidFill>
            <a:srgbClr val="9411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pie de página 10">
            <a:extLst>
              <a:ext uri="{FF2B5EF4-FFF2-40B4-BE49-F238E27FC236}">
                <a16:creationId xmlns:a16="http://schemas.microsoft.com/office/drawing/2014/main" id="{C3B0BFC8-EACB-E041-AC4F-3DCBDD2005C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684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F9E10FB-A1BF-7E4A-81B6-6F455718D2C3}"/>
              </a:ext>
            </a:extLst>
          </p:cNvPr>
          <p:cNvSpPr>
            <a:spLocks noChangeAspect="1"/>
          </p:cNvSpPr>
          <p:nvPr userDrawn="1"/>
        </p:nvSpPr>
        <p:spPr>
          <a:xfrm>
            <a:off x="6917" y="6622477"/>
            <a:ext cx="12185076" cy="224552"/>
          </a:xfrm>
          <a:prstGeom prst="rect">
            <a:avLst/>
          </a:prstGeom>
          <a:solidFill>
            <a:srgbClr val="11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2B074C-86FA-D446-96F0-2994768054C5}"/>
              </a:ext>
            </a:extLst>
          </p:cNvPr>
          <p:cNvSpPr/>
          <p:nvPr userDrawn="1"/>
        </p:nvSpPr>
        <p:spPr>
          <a:xfrm>
            <a:off x="10623920" y="6561990"/>
            <a:ext cx="1587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genomics.pucv.cl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51F6-AA00-BF4C-9BB9-F33F6B701E77}" type="datetime1">
              <a:rPr lang="es-CL" smtClean="0"/>
              <a:t>07-10-21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6C9C-9D33-6E41-B079-14AFED49192F}" type="datetime1">
              <a:rPr lang="es-CL" smtClean="0"/>
              <a:t>07-10-21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191A-AED5-C845-A1E7-996B74CAE4D8}" type="datetime1">
              <a:rPr lang="es-CL" smtClean="0"/>
              <a:t>07-10-21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86B-55FE-2940-BA0E-9DF104A0F377}" type="datetime1">
              <a:rPr lang="es-CL" smtClean="0"/>
              <a:t>07-10-21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Laboratorio de genética y genómica aplicada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DCC3-4E87-DE46-ACCC-C95ECB388A34}" type="datetime1">
              <a:rPr lang="es-CL" smtClean="0"/>
              <a:t>07-10-21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EBFA-4D60-4431-A68D-39F32C956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ADC7-A810-0549-82FF-71987747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CL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4EFBE-42F9-494B-BDA1-73C5EE0F9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486"/>
            <a:ext cx="9144000" cy="1655762"/>
          </a:xfrm>
        </p:spPr>
        <p:txBody>
          <a:bodyPr/>
          <a:lstStyle/>
          <a:p>
            <a:endParaRPr lang="es-ES_tradnl" b="1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CBA74-BEE6-4347-BE83-6A4B188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CF261-18EE-B145-B334-73F8FF7A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3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76075-1B37-3D46-B2C8-6F92D61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8AE33-112F-754C-98AD-CB1E3C65C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889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592E7-4FB3-5543-855B-D704CFFB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328A1-BEC1-904B-A3EC-9CB923494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C5DB1-61B0-C44A-80C1-874304282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68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</Words>
  <Application>Microsoft Macintosh PowerPoint</Application>
  <PresentationFormat>Panorámica</PresentationFormat>
  <Paragraphs>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Macbook</cp:lastModifiedBy>
  <cp:revision>125</cp:revision>
  <dcterms:created xsi:type="dcterms:W3CDTF">2021-07-16T19:54:13Z</dcterms:created>
  <dcterms:modified xsi:type="dcterms:W3CDTF">2021-10-08T02:38:39Z</dcterms:modified>
</cp:coreProperties>
</file>