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0" y="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2463-1E4F-2AC1-89F1-122983ED7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77C55-89BB-D7AF-C7D9-A6C1153E4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72FD-716A-9788-0C9E-7B413818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6E04-7BA5-DADF-05B3-1530089B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D65C-B85B-B25A-1BB3-FAB44FBD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7298-45F7-1FF8-7E71-24F77C3B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95EB0-B656-73B4-2034-0548DBBA2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9877-DF62-8154-FD53-F4FA46B2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4E65-EDC9-615B-B42A-3331AF5F8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389DF-AED3-59DE-60C9-F771E9A1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5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DA3B3-0FE7-1B53-2468-C699FF42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794-40F1-F7B2-BAB3-5217B5C3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7528-EE82-7E32-089F-6E5B9FC8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4019E-0E75-FDB6-57DC-A1AC6C97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F797A-C8AA-B5E0-6DDC-A21C0CFC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261D-D4C8-EB93-60D0-D7179C1D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5E34-364A-2864-438C-FC70C52F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F2FB-BD45-A0CF-418E-C8A3E60D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B4D7-0052-05C5-2EA0-D17B70BD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FCC95-0DED-45DF-7E08-AFA397C4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7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8175D-1CF5-53CA-44D2-BE8178AA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0F08-B637-3DD9-ECC9-4C65FADE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29E07-4592-394A-0C93-B1BCC06B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2E7A-A736-7851-E9A7-7621E279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7397-3778-BC91-DD4F-E4A71343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52A7-8050-8C44-18FC-BB0E2E08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C562-134E-2EBC-94DA-9A2D63238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70002-1ABD-0584-DA2F-A5EED8F1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4B57F-98D5-D87F-8218-CD90793E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1680A-8B95-4C00-B055-94ED4084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6E120-4AB1-8BDE-CACD-190D734E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1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E82E-01AE-82DD-572B-698AA5FA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4202-B8C3-A8FF-C792-472864375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3107-E36C-389C-4DD0-1C5995883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894E5-917F-17B6-1BCC-F9F9E94B7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356-BFA2-22D6-68DA-2E7A3F8A94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56787-F9A2-D74C-C492-B3F9D5BD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23F29-6AAA-D5B2-EC8E-701C538CC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3CAB5-F1DD-1E36-4171-CE5B6BF6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7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C1C5-92F3-785A-4B3D-282D3180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2428A-A790-B09A-E948-99411EF7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8143A-4A4D-4F7F-E246-2CE35B77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86677-24A7-69A2-4379-0C246E84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8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D7393-F129-290F-15EF-D3876A3A1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50059-2C3C-1495-19FB-A0EBE600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0F8F-0399-0DCC-6666-90BA6DDA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1478-4268-1BEA-0642-54E982DC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071AB-65B5-B80E-CFF0-91489A4A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F5643-05E9-C961-3285-6C77F602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5B0E9-A33A-B511-A4FB-F7E5A88D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5E6D-A56F-6E4A-D97A-3A0087DC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E0639-211C-41E1-57F0-3FC7E308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7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C37E-109D-8595-46B7-7C6B222A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4FE74-C1AC-FAE7-9AA0-690BBB2AB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B2C78-7FFA-D7E5-70EF-88DC049BB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02CCE-D453-47AE-48A8-56B9EB60A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E8925-A7B3-C83C-6022-7F0F78FB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9B8D-E199-A17A-C429-AC8DA051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1F32C-626B-BDFA-83B0-A5F944CA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747EC-5CDE-4989-8226-3F2E3F7C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41774-A0D5-3A67-6226-46036A687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AEAC-1B63-4634-92F4-2413B4E26082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A241-4D78-3453-C037-C4846E534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6005E-81F7-F612-ABD8-D7078DE47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B0A6B-E79B-4D6B-A120-5EFEB02E3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51CE-7598-F6FA-7570-EBBE10C10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xOmicsShiny</a:t>
            </a:r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A513B-6B81-0BFD-6CDC-04E4D5FB9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Benbo Gao</a:t>
            </a:r>
          </a:p>
          <a:p>
            <a:r>
              <a:rPr lang="en-US" dirty="0"/>
              <a:t>11/2/2023</a:t>
            </a:r>
          </a:p>
        </p:txBody>
      </p:sp>
    </p:spTree>
    <p:extLst>
      <p:ext uri="{BB962C8B-B14F-4D97-AF65-F5344CB8AC3E}">
        <p14:creationId xmlns:p14="http://schemas.microsoft.com/office/powerpoint/2010/main" val="307235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54AB-BE1A-2AEA-4EE9-924DFCDE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Directory and File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0F7BA-56C2-3101-9C09-6AA6CA3E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7374"/>
            <a:ext cx="4834317" cy="4955501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xOmicsShiny</a:t>
            </a:r>
            <a:r>
              <a:rPr lang="en-US" dirty="0"/>
              <a:t> (file)</a:t>
            </a:r>
          </a:p>
          <a:p>
            <a:pPr lvl="1"/>
            <a:r>
              <a:rPr lang="en-US" dirty="0" err="1"/>
              <a:t>app.R</a:t>
            </a:r>
            <a:endParaRPr lang="en-US" dirty="0"/>
          </a:p>
          <a:p>
            <a:pPr lvl="1"/>
            <a:r>
              <a:rPr lang="en-US" dirty="0"/>
              <a:t>menuhexagonal.css</a:t>
            </a:r>
          </a:p>
          <a:p>
            <a:pPr lvl="1"/>
            <a:r>
              <a:rPr lang="en-US" dirty="0" err="1"/>
              <a:t>global.R</a:t>
            </a:r>
            <a:endParaRPr lang="en-US" dirty="0"/>
          </a:p>
          <a:p>
            <a:pPr lvl="1"/>
            <a:r>
              <a:rPr lang="en-US" dirty="0" err="1"/>
              <a:t>Inputdata.R</a:t>
            </a:r>
            <a:endParaRPr lang="en-US" dirty="0"/>
          </a:p>
          <a:p>
            <a:pPr lvl="1"/>
            <a:r>
              <a:rPr lang="en-US" dirty="0" err="1"/>
              <a:t>XXXmodule.R</a:t>
            </a:r>
            <a:endParaRPr lang="en-US" dirty="0"/>
          </a:p>
          <a:p>
            <a:pPr lvl="2"/>
            <a:r>
              <a:rPr lang="en-US" dirty="0" err="1"/>
              <a:t>degmodule.R</a:t>
            </a:r>
            <a:endParaRPr lang="en-US" dirty="0"/>
          </a:p>
          <a:p>
            <a:pPr lvl="2"/>
            <a:r>
              <a:rPr lang="en-US" dirty="0" err="1"/>
              <a:t>drcmodule.R</a:t>
            </a:r>
            <a:endParaRPr lang="en-US" dirty="0"/>
          </a:p>
          <a:p>
            <a:pPr lvl="2"/>
            <a:r>
              <a:rPr lang="en-US" dirty="0" err="1"/>
              <a:t>dromicsmodule.R</a:t>
            </a:r>
            <a:endParaRPr lang="en-US" dirty="0"/>
          </a:p>
          <a:p>
            <a:pPr lvl="2"/>
            <a:r>
              <a:rPr lang="en-US" dirty="0" err="1"/>
              <a:t>expressionmodule.R</a:t>
            </a:r>
            <a:endParaRPr lang="en-US" dirty="0"/>
          </a:p>
          <a:p>
            <a:pPr lvl="2"/>
            <a:r>
              <a:rPr lang="en-US" dirty="0" err="1"/>
              <a:t>genesetmodule.R</a:t>
            </a:r>
            <a:endParaRPr lang="en-US" dirty="0"/>
          </a:p>
          <a:p>
            <a:pPr lvl="2"/>
            <a:r>
              <a:rPr lang="en-US" dirty="0" err="1"/>
              <a:t>groupsamplemodule.R</a:t>
            </a:r>
            <a:endParaRPr lang="en-US" dirty="0"/>
          </a:p>
          <a:p>
            <a:pPr lvl="2"/>
            <a:r>
              <a:rPr lang="en-US" dirty="0" err="1"/>
              <a:t>heatmapmodule.R</a:t>
            </a:r>
            <a:endParaRPr lang="en-US" dirty="0"/>
          </a:p>
          <a:p>
            <a:pPr lvl="2"/>
            <a:r>
              <a:rPr lang="en-US" dirty="0" err="1"/>
              <a:t>mergedatamodule.R</a:t>
            </a:r>
            <a:endParaRPr lang="en-US" dirty="0"/>
          </a:p>
          <a:p>
            <a:pPr lvl="2"/>
            <a:r>
              <a:rPr lang="en-US" dirty="0" err="1"/>
              <a:t>Monotonicmodule</a:t>
            </a:r>
            <a:endParaRPr lang="en-US" dirty="0"/>
          </a:p>
          <a:p>
            <a:pPr lvl="2"/>
            <a:r>
              <a:rPr lang="en-US" dirty="0" err="1"/>
              <a:t>networkmodule.R</a:t>
            </a:r>
            <a:endParaRPr lang="en-US" dirty="0"/>
          </a:p>
          <a:p>
            <a:pPr lvl="2"/>
            <a:r>
              <a:rPr lang="en-US" dirty="0" err="1"/>
              <a:t>outputmodule.R</a:t>
            </a:r>
            <a:endParaRPr lang="en-US" dirty="0"/>
          </a:p>
          <a:p>
            <a:pPr lvl="2"/>
            <a:r>
              <a:rPr lang="en-US" dirty="0" err="1"/>
              <a:t>patternmodule.R</a:t>
            </a:r>
            <a:endParaRPr lang="en-US" dirty="0"/>
          </a:p>
          <a:p>
            <a:pPr lvl="2"/>
            <a:r>
              <a:rPr lang="en-US" dirty="0" err="1"/>
              <a:t>pcsfmodule.R</a:t>
            </a:r>
            <a:endParaRPr lang="en-US" dirty="0"/>
          </a:p>
          <a:p>
            <a:pPr lvl="2"/>
            <a:r>
              <a:rPr lang="en-US" dirty="0" err="1"/>
              <a:t>qcplotmodule.R</a:t>
            </a:r>
            <a:endParaRPr lang="en-US" dirty="0"/>
          </a:p>
          <a:p>
            <a:pPr lvl="2"/>
            <a:r>
              <a:rPr lang="en-US" dirty="0" err="1"/>
              <a:t>vennmodule.R</a:t>
            </a:r>
            <a:endParaRPr lang="en-US" dirty="0"/>
          </a:p>
          <a:p>
            <a:pPr lvl="2"/>
            <a:r>
              <a:rPr lang="en-US" dirty="0" err="1"/>
              <a:t>wgcnamodule.R</a:t>
            </a:r>
            <a:endParaRPr lang="en-US" dirty="0"/>
          </a:p>
          <a:p>
            <a:pPr lvl="1"/>
            <a:r>
              <a:rPr lang="en-US" dirty="0" err="1"/>
              <a:t>help.R</a:t>
            </a:r>
            <a:endParaRPr lang="en-US" dirty="0"/>
          </a:p>
          <a:p>
            <a:pPr lvl="1"/>
            <a:r>
              <a:rPr lang="en-US" dirty="0" err="1"/>
              <a:t>Xxxfunc.R</a:t>
            </a:r>
            <a:endParaRPr lang="en-US" dirty="0"/>
          </a:p>
          <a:p>
            <a:pPr lvl="2"/>
            <a:r>
              <a:rPr lang="en-US" dirty="0" err="1"/>
              <a:t>alignQC.R</a:t>
            </a:r>
            <a:endParaRPr lang="en-US" dirty="0"/>
          </a:p>
          <a:p>
            <a:pPr lvl="2"/>
            <a:r>
              <a:rPr lang="en-US" dirty="0" err="1"/>
              <a:t>PC_Covariates.R</a:t>
            </a:r>
            <a:endParaRPr lang="en-US" dirty="0"/>
          </a:p>
          <a:p>
            <a:pPr lvl="2"/>
            <a:r>
              <a:rPr lang="en-US" dirty="0"/>
              <a:t>util-</a:t>
            </a:r>
            <a:r>
              <a:rPr lang="en-US" dirty="0" err="1"/>
              <a:t>basicandfitfunc.R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DFA08A-02D0-02B8-0DBE-B534FFA56802}"/>
              </a:ext>
            </a:extLst>
          </p:cNvPr>
          <p:cNvSpPr txBox="1">
            <a:spLocks/>
          </p:cNvSpPr>
          <p:nvPr/>
        </p:nvSpPr>
        <p:spPr>
          <a:xfrm>
            <a:off x="1128165" y="1825625"/>
            <a:ext cx="3474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xOmicsShiny</a:t>
            </a:r>
            <a:r>
              <a:rPr lang="en-US" dirty="0"/>
              <a:t> (folder)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www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db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data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unlisted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netwrokdata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wgcnadata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81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37C8-8442-2C6F-6953-ACDF8F28C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app.R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AF6B8-A9DD-0A4D-3B30-7176E014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6981"/>
          <a:stretch/>
        </p:blipFill>
        <p:spPr>
          <a:xfrm>
            <a:off x="4595649" y="-70388"/>
            <a:ext cx="6758151" cy="19380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9E669D-D758-0E22-6B64-5ACD6EE8BA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83" b="36720"/>
          <a:stretch/>
        </p:blipFill>
        <p:spPr>
          <a:xfrm>
            <a:off x="365554" y="1818850"/>
            <a:ext cx="11703651" cy="2618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56650-381C-8281-C193-FC73B430A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54" y="4318245"/>
            <a:ext cx="11690951" cy="25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F555-C6E5-79ED-C8CF-75064812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xxxmodule.R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28A029-F244-DCAA-FE3B-6EBFA0747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279" y="1825625"/>
            <a:ext cx="9937442" cy="4351338"/>
          </a:xfrm>
        </p:spPr>
      </p:pic>
    </p:spTree>
    <p:extLst>
      <p:ext uri="{BB962C8B-B14F-4D97-AF65-F5344CB8AC3E}">
        <p14:creationId xmlns:p14="http://schemas.microsoft.com/office/powerpoint/2010/main" val="101923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09FB-5CDE-229C-BAE2-B4B5CB4D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xxxmodule.R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BA2A8-251C-8030-FF88-C087DEB6C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7279" y="1841809"/>
            <a:ext cx="993744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3D8124-21AE-D252-C615-71179B276874}"/>
              </a:ext>
            </a:extLst>
          </p:cNvPr>
          <p:cNvSpPr txBox="1"/>
          <p:nvPr/>
        </p:nvSpPr>
        <p:spPr>
          <a:xfrm>
            <a:off x="4849826" y="4285723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 1: Data for plotting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DACCA-C464-0C33-9871-E88D87C01E3B}"/>
              </a:ext>
            </a:extLst>
          </p:cNvPr>
          <p:cNvSpPr txBox="1"/>
          <p:nvPr/>
        </p:nvSpPr>
        <p:spPr>
          <a:xfrm>
            <a:off x="4776998" y="4862011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Step2: plots and  tables</a:t>
            </a:r>
          </a:p>
        </p:txBody>
      </p:sp>
    </p:spTree>
    <p:extLst>
      <p:ext uri="{BB962C8B-B14F-4D97-AF65-F5344CB8AC3E}">
        <p14:creationId xmlns:p14="http://schemas.microsoft.com/office/powerpoint/2010/main" val="216859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C6E3-7E72-B009-442A-6B61C0A1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reactiveValues</a:t>
            </a:r>
            <a:r>
              <a:rPr lang="en-US" dirty="0"/>
              <a:t> and </a:t>
            </a:r>
            <a:r>
              <a:rPr lang="en-US" dirty="0" err="1"/>
              <a:t>reactiveVal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18109-4DC2-7D6B-34A7-777D7F7B1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376" y="1352659"/>
            <a:ext cx="9937442" cy="45541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3BF526-EE1B-BF51-DBCF-1E8FDD350AFB}"/>
              </a:ext>
            </a:extLst>
          </p:cNvPr>
          <p:cNvSpPr txBox="1"/>
          <p:nvPr/>
        </p:nvSpPr>
        <p:spPr>
          <a:xfrm>
            <a:off x="6257840" y="3864937"/>
            <a:ext cx="2133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DataInSets</a:t>
            </a:r>
            <a:r>
              <a:rPr lang="en-US" dirty="0">
                <a:highlight>
                  <a:srgbClr val="FFFF00"/>
                </a:highlight>
              </a:rPr>
              <a:t>[[project]]</a:t>
            </a:r>
          </a:p>
        </p:txBody>
      </p:sp>
    </p:spTree>
    <p:extLst>
      <p:ext uri="{BB962C8B-B14F-4D97-AF65-F5344CB8AC3E}">
        <p14:creationId xmlns:p14="http://schemas.microsoft.com/office/powerpoint/2010/main" val="281565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xOmicsShiny Design</vt:lpstr>
      <vt:lpstr>Server-side Directory and File Structures</vt:lpstr>
      <vt:lpstr>app.R</vt:lpstr>
      <vt:lpstr>xxxmodule.R</vt:lpstr>
      <vt:lpstr>xxxmodule.R</vt:lpstr>
      <vt:lpstr>reactiveValues and reactiveVal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xOmicsShiny Design</dc:title>
  <dc:creator>Benbo Gao</dc:creator>
  <cp:lastModifiedBy>Benbo Gao</cp:lastModifiedBy>
  <cp:revision>1</cp:revision>
  <dcterms:created xsi:type="dcterms:W3CDTF">2023-11-02T12:37:50Z</dcterms:created>
  <dcterms:modified xsi:type="dcterms:W3CDTF">2023-11-02T13:40:23Z</dcterms:modified>
</cp:coreProperties>
</file>