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A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6" autoAdjust="0"/>
    <p:restoredTop sz="94660"/>
  </p:normalViewPr>
  <p:slideViewPr>
    <p:cSldViewPr snapToGrid="0">
      <p:cViewPr>
        <p:scale>
          <a:sx n="100" d="100"/>
          <a:sy n="100" d="100"/>
        </p:scale>
        <p:origin x="38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22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312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92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44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22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174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02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07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82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77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0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1AF54-9FC1-460A-AFB9-FE8E89473018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9A3C-A092-4E31-A4CD-7C982C4C02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8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FAA3FE-1F3C-8863-0C63-94688C53F6DF}"/>
              </a:ext>
            </a:extLst>
          </p:cNvPr>
          <p:cNvSpPr/>
          <p:nvPr/>
        </p:nvSpPr>
        <p:spPr>
          <a:xfrm>
            <a:off x="1063242" y="365857"/>
            <a:ext cx="1786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Day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7F2B5C-3E75-DAE7-1BA8-956000682039}"/>
              </a:ext>
            </a:extLst>
          </p:cNvPr>
          <p:cNvSpPr/>
          <p:nvPr/>
        </p:nvSpPr>
        <p:spPr>
          <a:xfrm>
            <a:off x="3926458" y="365857"/>
            <a:ext cx="1786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Day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4E536F3-95F1-974E-6391-EE6E522106B7}"/>
              </a:ext>
            </a:extLst>
          </p:cNvPr>
          <p:cNvSpPr/>
          <p:nvPr/>
        </p:nvSpPr>
        <p:spPr>
          <a:xfrm>
            <a:off x="6803007" y="365857"/>
            <a:ext cx="17863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Day 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226738-12E4-56A9-7088-4FD5E41782FE}"/>
              </a:ext>
            </a:extLst>
          </p:cNvPr>
          <p:cNvSpPr/>
          <p:nvPr/>
        </p:nvSpPr>
        <p:spPr>
          <a:xfrm>
            <a:off x="3438526" y="1406525"/>
            <a:ext cx="2762250" cy="651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 dirty="0"/>
              <a:t>Standards in Metabolomics (TBC)</a:t>
            </a:r>
            <a:endParaRPr lang="en-GB" sz="1800" kern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9220AE-8314-EC85-7F95-955469D231E4}"/>
              </a:ext>
            </a:extLst>
          </p:cNvPr>
          <p:cNvSpPr/>
          <p:nvPr/>
        </p:nvSpPr>
        <p:spPr>
          <a:xfrm>
            <a:off x="3438526" y="2292457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 dirty="0"/>
              <a:t>Genomic Standards for Metabolomics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A8CE6B-979D-3820-397B-543112BA490B}"/>
              </a:ext>
            </a:extLst>
          </p:cNvPr>
          <p:cNvSpPr/>
          <p:nvPr/>
        </p:nvSpPr>
        <p:spPr>
          <a:xfrm>
            <a:off x="6315075" y="2292457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GSC Current &amp; Evolving Standards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A9A7C4-BF71-C130-7D9C-BA75FAA3A049}"/>
              </a:ext>
            </a:extLst>
          </p:cNvPr>
          <p:cNvSpPr/>
          <p:nvPr/>
        </p:nvSpPr>
        <p:spPr>
          <a:xfrm>
            <a:off x="3438526" y="3112897"/>
            <a:ext cx="2762250" cy="651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GB" b="0" i="0" u="none"/>
              <a:t>Platinum sponsor talk</a:t>
            </a:r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C8253B-597F-753C-C20D-B1B86D3F62DE}"/>
              </a:ext>
            </a:extLst>
          </p:cNvPr>
          <p:cNvSpPr/>
          <p:nvPr/>
        </p:nvSpPr>
        <p:spPr>
          <a:xfrm>
            <a:off x="6315075" y="3112897"/>
            <a:ext cx="2762250" cy="651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GB" b="0" i="0" u="none"/>
              <a:t>Platinum sponsor talk</a:t>
            </a:r>
            <a:endParaRPr lang="en-GB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4884F8-2F62-A0A4-24A3-6EBEFA1C1F8C}"/>
              </a:ext>
            </a:extLst>
          </p:cNvPr>
          <p:cNvSpPr/>
          <p:nvPr/>
        </p:nvSpPr>
        <p:spPr>
          <a:xfrm>
            <a:off x="3438526" y="3970254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 dirty="0"/>
              <a:t>New sequencing technology standards (TBC)</a:t>
            </a:r>
            <a:endParaRPr lang="en-GB" sz="1800" kern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66C9FA-A5E5-5F8F-263B-0D9EFD96A204}"/>
              </a:ext>
            </a:extLst>
          </p:cNvPr>
          <p:cNvSpPr/>
          <p:nvPr/>
        </p:nvSpPr>
        <p:spPr>
          <a:xfrm>
            <a:off x="6315075" y="3970254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Genomic Standards for Comparative Genomics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7C6CAA-A89B-E922-AD32-1F957879BC9D}"/>
              </a:ext>
            </a:extLst>
          </p:cNvPr>
          <p:cNvSpPr/>
          <p:nvPr/>
        </p:nvSpPr>
        <p:spPr>
          <a:xfrm>
            <a:off x="3438526" y="4809744"/>
            <a:ext cx="2762250" cy="651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 dirty="0"/>
              <a:t>Working group breakout sessions</a:t>
            </a:r>
            <a:endParaRPr lang="en-GB" sz="1800" kern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E3BED9E-6E98-797F-1EBB-B8E7C7B6DC15}"/>
              </a:ext>
            </a:extLst>
          </p:cNvPr>
          <p:cNvSpPr/>
          <p:nvPr/>
        </p:nvSpPr>
        <p:spPr>
          <a:xfrm>
            <a:off x="576264" y="1406525"/>
            <a:ext cx="2762250" cy="65125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/>
              <a:t>Personalized Medicine</a:t>
            </a:r>
            <a:endParaRPr lang="en-GB" sz="1800" kern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78469E-6288-6CC0-91A3-411B41916282}"/>
              </a:ext>
            </a:extLst>
          </p:cNvPr>
          <p:cNvSpPr/>
          <p:nvPr/>
        </p:nvSpPr>
        <p:spPr>
          <a:xfrm>
            <a:off x="576264" y="2292457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/>
              <a:t>Genomic Standards for Precision Medicine</a:t>
            </a:r>
            <a:endParaRPr lang="en-GB" sz="1800" kern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5A28A9-E329-9D06-FAAF-816732837970}"/>
              </a:ext>
            </a:extLst>
          </p:cNvPr>
          <p:cNvSpPr/>
          <p:nvPr/>
        </p:nvSpPr>
        <p:spPr>
          <a:xfrm>
            <a:off x="576264" y="3112897"/>
            <a:ext cx="2762250" cy="65125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GB" b="0" i="0" u="none"/>
              <a:t>Platinum sponsor talk</a:t>
            </a:r>
            <a:endParaRPr lang="en-GB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0E42186-A335-358D-1BF9-9ECBD21C6F33}"/>
              </a:ext>
            </a:extLst>
          </p:cNvPr>
          <p:cNvSpPr/>
          <p:nvPr/>
        </p:nvSpPr>
        <p:spPr>
          <a:xfrm>
            <a:off x="576264" y="3970254"/>
            <a:ext cx="2762250" cy="651256"/>
          </a:xfrm>
          <a:prstGeom prst="rect">
            <a:avLst/>
          </a:prstGeom>
          <a:solidFill>
            <a:srgbClr val="06A3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/>
              <a:t>Standards Perspectives from Publishing and Databases</a:t>
            </a:r>
            <a:endParaRPr lang="en-GB" sz="1800" kern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356FA60-92E2-D27A-F7EC-F469C395AA6A}"/>
              </a:ext>
            </a:extLst>
          </p:cNvPr>
          <p:cNvSpPr/>
          <p:nvPr/>
        </p:nvSpPr>
        <p:spPr>
          <a:xfrm>
            <a:off x="576264" y="4809744"/>
            <a:ext cx="2762250" cy="65125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b="0" i="0" u="none" kern="1200"/>
              <a:t>Working group breakout sessions</a:t>
            </a:r>
            <a:endParaRPr lang="en-GB" sz="1800" kern="12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EF26AAC-007D-9468-8F94-5ED42D612239}"/>
              </a:ext>
            </a:extLst>
          </p:cNvPr>
          <p:cNvGrpSpPr/>
          <p:nvPr/>
        </p:nvGrpSpPr>
        <p:grpSpPr>
          <a:xfrm>
            <a:off x="43282" y="1397771"/>
            <a:ext cx="655866" cy="4062456"/>
            <a:chOff x="109957" y="1397771"/>
            <a:chExt cx="655866" cy="406245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B71713B-BE2A-FD0C-4DC7-C7937C47476F}"/>
                </a:ext>
              </a:extLst>
            </p:cNvPr>
            <p:cNvSpPr/>
            <p:nvPr/>
          </p:nvSpPr>
          <p:spPr>
            <a:xfrm>
              <a:off x="109957" y="1397771"/>
              <a:ext cx="655866" cy="655866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01FC684-E7E6-4783-79A2-39286F6B32F5}"/>
                </a:ext>
              </a:extLst>
            </p:cNvPr>
            <p:cNvSpPr/>
            <p:nvPr/>
          </p:nvSpPr>
          <p:spPr>
            <a:xfrm>
              <a:off x="109957" y="2249419"/>
              <a:ext cx="655866" cy="655866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2697049"/>
                <a:satOff val="-12551"/>
                <a:lumOff val="-55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BC06B57-ED2D-5783-B907-1127E7D39FF4}"/>
                </a:ext>
              </a:extLst>
            </p:cNvPr>
            <p:cNvSpPr/>
            <p:nvPr/>
          </p:nvSpPr>
          <p:spPr>
            <a:xfrm>
              <a:off x="109957" y="3101066"/>
              <a:ext cx="655866" cy="655866"/>
            </a:xfrm>
            <a:prstGeom prst="ellipse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5394097"/>
                <a:satOff val="-25103"/>
                <a:lumOff val="-1101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01DF39-8F73-C8E0-D859-EC74686978E7}"/>
                </a:ext>
              </a:extLst>
            </p:cNvPr>
            <p:cNvSpPr/>
            <p:nvPr/>
          </p:nvSpPr>
          <p:spPr>
            <a:xfrm>
              <a:off x="109957" y="3952714"/>
              <a:ext cx="655866" cy="655866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8091146"/>
                <a:satOff val="-37655"/>
                <a:lumOff val="-165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5194CC0-B645-300E-8D55-C54D6E7034F2}"/>
                </a:ext>
              </a:extLst>
            </p:cNvPr>
            <p:cNvSpPr/>
            <p:nvPr/>
          </p:nvSpPr>
          <p:spPr>
            <a:xfrm>
              <a:off x="109957" y="4804361"/>
              <a:ext cx="655866" cy="655866"/>
            </a:xfrm>
            <a:prstGeom prst="ellipse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tint val="50000"/>
                <a:hueOff val="10788194"/>
                <a:satOff val="-50206"/>
                <a:lumOff val="-2202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429395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63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H</dc:creator>
  <cp:lastModifiedBy>Chris H</cp:lastModifiedBy>
  <cp:revision>3</cp:revision>
  <dcterms:created xsi:type="dcterms:W3CDTF">2023-02-08T14:06:02Z</dcterms:created>
  <dcterms:modified xsi:type="dcterms:W3CDTF">2023-02-08T14:49:24Z</dcterms:modified>
</cp:coreProperties>
</file>