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71" r:id="rId3"/>
    <p:sldMasterId id="2147483672" r:id="rId4"/>
  </p:sldMasterIdLst>
  <p:notesMasterIdLst>
    <p:notesMasterId r:id="rId5"/>
  </p:notesMasterIdLst>
  <p:sldIdLst>
    <p:sldId id="256" r:id="rId6"/>
  </p:sldIdLst>
  <p:sldSz cy="42804000" cx="3027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2216627" y="685800"/>
            <a:ext cx="24255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txBox="1"/>
          <p:nvPr/>
        </p:nvSpPr>
        <p:spPr>
          <a:xfrm>
            <a:off x="4278312" y="10156825"/>
            <a:ext cx="3279775" cy="533399"/>
          </a:xfrm>
          <a:prstGeom prst="rect">
            <a:avLst/>
          </a:prstGeom>
          <a:noFill/>
          <a:ln>
            <a:noFill/>
          </a:ln>
        </p:spPr>
        <p:txBody>
          <a:bodyPr anchorCtr="0" anchor="b" bIns="0" lIns="0" rIns="0" tIns="0">
            <a:noAutofit/>
          </a:bodyPr>
          <a:lstStyle/>
          <a:p>
            <a:pPr indent="0" lvl="0" marL="0" marR="0" rtl="0" algn="r">
              <a:lnSpc>
                <a:spcPct val="93000"/>
              </a:lnSpc>
              <a:spcBef>
                <a:spcPts val="0"/>
              </a:spcBef>
              <a:spcAft>
                <a:spcPts val="0"/>
              </a:spcAft>
              <a:buClr>
                <a:srgbClr val="000000"/>
              </a:buClr>
              <a:buSzPct val="25000"/>
              <a:buFont typeface="Times New Roman"/>
              <a:buNone/>
            </a:pPr>
            <a:fld id="{00000000-1234-1234-1234-123412341234}" type="slidenum">
              <a:rPr b="0" i="0" lang="en" sz="1400" u="none">
                <a:solidFill>
                  <a:srgbClr val="000000"/>
                </a:solidFill>
                <a:latin typeface="Times New Roman"/>
                <a:ea typeface="Times New Roman"/>
                <a:cs typeface="Times New Roman"/>
                <a:sym typeface="Times New Roman"/>
              </a:rPr>
              <a:t>‹#›</a:t>
            </a:fld>
          </a:p>
        </p:txBody>
      </p:sp>
      <p:sp>
        <p:nvSpPr>
          <p:cNvPr id="120" name="Shape 120"/>
          <p:cNvSpPr/>
          <p:nvPr>
            <p:ph idx="2" type="sldImg"/>
          </p:nvPr>
        </p:nvSpPr>
        <p:spPr>
          <a:xfrm>
            <a:off x="2361749" y="812800"/>
            <a:ext cx="2834699" cy="400830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a:headEnd len="med" w="med" type="none"/>
            <a:tailEnd len="med" w="med" type="none"/>
          </a:ln>
        </p:spPr>
      </p:sp>
      <p:sp>
        <p:nvSpPr>
          <p:cNvPr id="121" name="Shape 121"/>
          <p:cNvSpPr txBox="1"/>
          <p:nvPr>
            <p:ph idx="1" type="body"/>
          </p:nvPr>
        </p:nvSpPr>
        <p:spPr>
          <a:xfrm>
            <a:off x="755650" y="5078412"/>
            <a:ext cx="6048374" cy="4811712"/>
          </a:xfrm>
          <a:prstGeom prst="rect">
            <a:avLst/>
          </a:prstGeom>
          <a:noFill/>
          <a:ln>
            <a:noFill/>
          </a:ln>
        </p:spPr>
        <p:txBody>
          <a:bodyPr anchorCtr="0" anchor="ctr" bIns="0" lIns="0" rIns="0" tIns="0">
            <a:noAutofit/>
          </a:bodyPr>
          <a:lstStyle/>
          <a:p>
            <a:pPr indent="0" lvl="0" marL="0" marR="0" rtl="0" algn="l">
              <a:spcBef>
                <a:spcPts val="0"/>
              </a:spcBef>
              <a:buNone/>
            </a:pPr>
            <a:r>
              <a:t/>
            </a:r>
            <a:endParaRPr b="0" i="0" sz="1800" u="none" cap="none" strike="noStrike"/>
          </a:p>
        </p:txBody>
      </p:sp>
      <p:sp>
        <p:nvSpPr>
          <p:cNvPr id="122" name="Shape 122"/>
          <p:cNvSpPr txBox="1"/>
          <p:nvPr/>
        </p:nvSpPr>
        <p:spPr>
          <a:xfrm>
            <a:off x="0" y="0"/>
            <a:ext cx="1587" cy="1587"/>
          </a:xfrm>
          <a:prstGeom prst="rect">
            <a:avLst/>
          </a:prstGeom>
          <a:noFill/>
          <a:ln>
            <a:noFill/>
          </a:ln>
        </p:spPr>
        <p:txBody>
          <a:bodyPr anchorCtr="0" anchor="t" bIns="45000" lIns="90000" rIns="90000" tIns="45000">
            <a:noAutofit/>
          </a:bodyPr>
          <a:lstStyle/>
          <a:p>
            <a:pPr indent="0" lvl="0" marL="0" marR="0" rtl="0" algn="l">
              <a:lnSpc>
                <a:spcPct val="100000"/>
              </a:lnSpc>
              <a:spcBef>
                <a:spcPts val="0"/>
              </a:spcBef>
              <a:spcAft>
                <a:spcPts val="0"/>
              </a:spcAft>
              <a:buClr>
                <a:srgbClr val="000000"/>
              </a:buClr>
              <a:buSzPct val="25000"/>
              <a:buFont typeface="Arial"/>
              <a:buNone/>
            </a:pPr>
            <a:fld id="{00000000-1234-1234-1234-123412341234}" type="slidenum">
              <a:rPr b="0" i="0" lang="en" sz="6500" u="none">
                <a:solidFill>
                  <a:srgbClr val="000000"/>
                </a:solidFill>
                <a:latin typeface="Arial"/>
                <a:ea typeface="Arial"/>
                <a:cs typeface="Arial"/>
                <a:sym typeface="Arial"/>
              </a:rPr>
              <a:t>‹#›</a:t>
            </a:fl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txBox="1"/>
          <p:nvPr>
            <p:ph type="ctrTitle"/>
          </p:nvPr>
        </p:nvSpPr>
        <p:spPr>
          <a:xfrm>
            <a:off x="1032073" y="6196323"/>
            <a:ext cx="28212000" cy="17082000"/>
          </a:xfrm>
          <a:prstGeom prst="rect">
            <a:avLst/>
          </a:prstGeom>
        </p:spPr>
        <p:txBody>
          <a:bodyPr anchorCtr="0" anchor="b" bIns="366100" lIns="366100" rIns="366100" tIns="366100"/>
          <a:lstStyle>
            <a:lvl1pPr lvl="0" algn="ctr">
              <a:spcBef>
                <a:spcPts val="0"/>
              </a:spcBef>
              <a:buSzPct val="100000"/>
              <a:defRPr sz="20800"/>
            </a:lvl1pPr>
            <a:lvl2pPr lvl="1" algn="ctr">
              <a:spcBef>
                <a:spcPts val="0"/>
              </a:spcBef>
              <a:buSzPct val="100000"/>
              <a:defRPr sz="20800"/>
            </a:lvl2pPr>
            <a:lvl3pPr lvl="2" algn="ctr">
              <a:spcBef>
                <a:spcPts val="0"/>
              </a:spcBef>
              <a:buSzPct val="100000"/>
              <a:defRPr sz="20800"/>
            </a:lvl3pPr>
            <a:lvl4pPr lvl="3" algn="ctr">
              <a:spcBef>
                <a:spcPts val="0"/>
              </a:spcBef>
              <a:buSzPct val="100000"/>
              <a:defRPr sz="20800"/>
            </a:lvl4pPr>
            <a:lvl5pPr lvl="4" algn="ctr">
              <a:spcBef>
                <a:spcPts val="0"/>
              </a:spcBef>
              <a:buSzPct val="100000"/>
              <a:defRPr sz="20800"/>
            </a:lvl5pPr>
            <a:lvl6pPr lvl="5" algn="ctr">
              <a:spcBef>
                <a:spcPts val="0"/>
              </a:spcBef>
              <a:buSzPct val="100000"/>
              <a:defRPr sz="20800"/>
            </a:lvl6pPr>
            <a:lvl7pPr lvl="6" algn="ctr">
              <a:spcBef>
                <a:spcPts val="0"/>
              </a:spcBef>
              <a:buSzPct val="100000"/>
              <a:defRPr sz="20800"/>
            </a:lvl7pPr>
            <a:lvl8pPr lvl="7" algn="ctr">
              <a:spcBef>
                <a:spcPts val="0"/>
              </a:spcBef>
              <a:buSzPct val="100000"/>
              <a:defRPr sz="20800"/>
            </a:lvl8pPr>
            <a:lvl9pPr lvl="8" algn="ctr">
              <a:spcBef>
                <a:spcPts val="0"/>
              </a:spcBef>
              <a:buSzPct val="100000"/>
              <a:defRPr sz="20800"/>
            </a:lvl9pPr>
          </a:lstStyle>
          <a:p/>
        </p:txBody>
      </p:sp>
      <p:sp>
        <p:nvSpPr>
          <p:cNvPr id="11" name="Shape 11"/>
          <p:cNvSpPr txBox="1"/>
          <p:nvPr>
            <p:ph idx="1" type="subTitle"/>
          </p:nvPr>
        </p:nvSpPr>
        <p:spPr>
          <a:xfrm>
            <a:off x="1032046" y="23585474"/>
            <a:ext cx="28212000" cy="6595800"/>
          </a:xfrm>
          <a:prstGeom prst="rect">
            <a:avLst/>
          </a:prstGeom>
        </p:spPr>
        <p:txBody>
          <a:bodyPr anchorCtr="0" anchor="t" bIns="366100" lIns="366100" rIns="366100" tIns="366100"/>
          <a:lstStyle>
            <a:lvl1pPr lvl="0" algn="ctr">
              <a:lnSpc>
                <a:spcPct val="100000"/>
              </a:lnSpc>
              <a:spcBef>
                <a:spcPts val="0"/>
              </a:spcBef>
              <a:spcAft>
                <a:spcPts val="0"/>
              </a:spcAft>
              <a:buSzPct val="100000"/>
              <a:buNone/>
              <a:defRPr sz="11200"/>
            </a:lvl1pPr>
            <a:lvl2pPr lvl="1" algn="ctr">
              <a:lnSpc>
                <a:spcPct val="100000"/>
              </a:lnSpc>
              <a:spcBef>
                <a:spcPts val="0"/>
              </a:spcBef>
              <a:spcAft>
                <a:spcPts val="0"/>
              </a:spcAft>
              <a:buSzPct val="100000"/>
              <a:buNone/>
              <a:defRPr sz="11200"/>
            </a:lvl2pPr>
            <a:lvl3pPr lvl="2" algn="ctr">
              <a:lnSpc>
                <a:spcPct val="100000"/>
              </a:lnSpc>
              <a:spcBef>
                <a:spcPts val="0"/>
              </a:spcBef>
              <a:spcAft>
                <a:spcPts val="0"/>
              </a:spcAft>
              <a:buSzPct val="100000"/>
              <a:buNone/>
              <a:defRPr sz="11200"/>
            </a:lvl3pPr>
            <a:lvl4pPr lvl="3" algn="ctr">
              <a:lnSpc>
                <a:spcPct val="100000"/>
              </a:lnSpc>
              <a:spcBef>
                <a:spcPts val="0"/>
              </a:spcBef>
              <a:spcAft>
                <a:spcPts val="0"/>
              </a:spcAft>
              <a:buSzPct val="100000"/>
              <a:buNone/>
              <a:defRPr sz="11200"/>
            </a:lvl4pPr>
            <a:lvl5pPr lvl="4" algn="ctr">
              <a:lnSpc>
                <a:spcPct val="100000"/>
              </a:lnSpc>
              <a:spcBef>
                <a:spcPts val="0"/>
              </a:spcBef>
              <a:spcAft>
                <a:spcPts val="0"/>
              </a:spcAft>
              <a:buSzPct val="100000"/>
              <a:buNone/>
              <a:defRPr sz="11200"/>
            </a:lvl5pPr>
            <a:lvl6pPr lvl="5" algn="ctr">
              <a:lnSpc>
                <a:spcPct val="100000"/>
              </a:lnSpc>
              <a:spcBef>
                <a:spcPts val="0"/>
              </a:spcBef>
              <a:spcAft>
                <a:spcPts val="0"/>
              </a:spcAft>
              <a:buSzPct val="100000"/>
              <a:buNone/>
              <a:defRPr sz="11200"/>
            </a:lvl6pPr>
            <a:lvl7pPr lvl="6" algn="ctr">
              <a:lnSpc>
                <a:spcPct val="100000"/>
              </a:lnSpc>
              <a:spcBef>
                <a:spcPts val="0"/>
              </a:spcBef>
              <a:spcAft>
                <a:spcPts val="0"/>
              </a:spcAft>
              <a:buSzPct val="100000"/>
              <a:buNone/>
              <a:defRPr sz="11200"/>
            </a:lvl7pPr>
            <a:lvl8pPr lvl="7" algn="ctr">
              <a:lnSpc>
                <a:spcPct val="100000"/>
              </a:lnSpc>
              <a:spcBef>
                <a:spcPts val="0"/>
              </a:spcBef>
              <a:spcAft>
                <a:spcPts val="0"/>
              </a:spcAft>
              <a:buSzPct val="100000"/>
              <a:buNone/>
              <a:defRPr sz="11200"/>
            </a:lvl8pPr>
            <a:lvl9pPr lvl="8" algn="ctr">
              <a:lnSpc>
                <a:spcPct val="100000"/>
              </a:lnSpc>
              <a:spcBef>
                <a:spcPts val="0"/>
              </a:spcBef>
              <a:spcAft>
                <a:spcPts val="0"/>
              </a:spcAft>
              <a:buSzPct val="100000"/>
              <a:buNone/>
              <a:defRPr sz="11200"/>
            </a:lvl9pPr>
          </a:lstStyle>
          <a:p/>
        </p:txBody>
      </p:sp>
      <p:sp>
        <p:nvSpPr>
          <p:cNvPr id="12" name="Shape 12"/>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4" name="Shape 44"/>
        <p:cNvGrpSpPr/>
        <p:nvPr/>
      </p:nvGrpSpPr>
      <p:grpSpPr>
        <a:xfrm>
          <a:off x="0" y="0"/>
          <a:ext cx="0" cy="0"/>
          <a:chOff x="0" y="0"/>
          <a:chExt cx="0" cy="0"/>
        </a:xfrm>
      </p:grpSpPr>
      <p:sp>
        <p:nvSpPr>
          <p:cNvPr id="45" name="Shape 45"/>
          <p:cNvSpPr txBox="1"/>
          <p:nvPr>
            <p:ph type="title"/>
          </p:nvPr>
        </p:nvSpPr>
        <p:spPr>
          <a:xfrm>
            <a:off x="1032046" y="9205127"/>
            <a:ext cx="28212000" cy="16339800"/>
          </a:xfrm>
          <a:prstGeom prst="rect">
            <a:avLst/>
          </a:prstGeom>
        </p:spPr>
        <p:txBody>
          <a:bodyPr anchorCtr="0" anchor="b" bIns="366100" lIns="366100" rIns="366100" tIns="366100"/>
          <a:lstStyle>
            <a:lvl1pPr lvl="0" algn="ctr">
              <a:spcBef>
                <a:spcPts val="0"/>
              </a:spcBef>
              <a:buSzPct val="100000"/>
              <a:defRPr sz="48100"/>
            </a:lvl1pPr>
            <a:lvl2pPr lvl="1" algn="ctr">
              <a:spcBef>
                <a:spcPts val="0"/>
              </a:spcBef>
              <a:buSzPct val="100000"/>
              <a:defRPr sz="48100"/>
            </a:lvl2pPr>
            <a:lvl3pPr lvl="2" algn="ctr">
              <a:spcBef>
                <a:spcPts val="0"/>
              </a:spcBef>
              <a:buSzPct val="100000"/>
              <a:defRPr sz="48100"/>
            </a:lvl3pPr>
            <a:lvl4pPr lvl="3" algn="ctr">
              <a:spcBef>
                <a:spcPts val="0"/>
              </a:spcBef>
              <a:buSzPct val="100000"/>
              <a:defRPr sz="48100"/>
            </a:lvl4pPr>
            <a:lvl5pPr lvl="4" algn="ctr">
              <a:spcBef>
                <a:spcPts val="0"/>
              </a:spcBef>
              <a:buSzPct val="100000"/>
              <a:defRPr sz="48100"/>
            </a:lvl5pPr>
            <a:lvl6pPr lvl="5" algn="ctr">
              <a:spcBef>
                <a:spcPts val="0"/>
              </a:spcBef>
              <a:buSzPct val="100000"/>
              <a:defRPr sz="48100"/>
            </a:lvl6pPr>
            <a:lvl7pPr lvl="6" algn="ctr">
              <a:spcBef>
                <a:spcPts val="0"/>
              </a:spcBef>
              <a:buSzPct val="100000"/>
              <a:defRPr sz="48100"/>
            </a:lvl7pPr>
            <a:lvl8pPr lvl="7" algn="ctr">
              <a:spcBef>
                <a:spcPts val="0"/>
              </a:spcBef>
              <a:buSzPct val="100000"/>
              <a:defRPr sz="48100"/>
            </a:lvl8pPr>
            <a:lvl9pPr lvl="8" algn="ctr">
              <a:spcBef>
                <a:spcPts val="0"/>
              </a:spcBef>
              <a:buSzPct val="100000"/>
              <a:defRPr sz="48100"/>
            </a:lvl9pPr>
          </a:lstStyle>
          <a:p/>
        </p:txBody>
      </p:sp>
      <p:sp>
        <p:nvSpPr>
          <p:cNvPr id="46" name="Shape 46"/>
          <p:cNvSpPr txBox="1"/>
          <p:nvPr>
            <p:ph idx="1" type="body"/>
          </p:nvPr>
        </p:nvSpPr>
        <p:spPr>
          <a:xfrm>
            <a:off x="1032046" y="26232689"/>
            <a:ext cx="28212000" cy="10824600"/>
          </a:xfrm>
          <a:prstGeom prst="rect">
            <a:avLst/>
          </a:prstGeom>
        </p:spPr>
        <p:txBody>
          <a:bodyPr anchorCtr="0" anchor="t" bIns="366100" lIns="366100" rIns="366100" tIns="36610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7" name="Shape 47"/>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48" name="Shape 48"/>
        <p:cNvGrpSpPr/>
        <p:nvPr/>
      </p:nvGrpSpPr>
      <p:grpSpPr>
        <a:xfrm>
          <a:off x="0" y="0"/>
          <a:ext cx="0" cy="0"/>
          <a:chOff x="0" y="0"/>
          <a:chExt cx="0" cy="0"/>
        </a:xfrm>
      </p:grpSpPr>
      <p:sp>
        <p:nvSpPr>
          <p:cNvPr id="49" name="Shape 49"/>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ustom Layout">
    <p:spTree>
      <p:nvGrpSpPr>
        <p:cNvPr id="56" name="Shape 56"/>
        <p:cNvGrpSpPr/>
        <p:nvPr/>
      </p:nvGrpSpPr>
      <p:grpSpPr>
        <a:xfrm>
          <a:off x="0" y="0"/>
          <a:ext cx="0" cy="0"/>
          <a:chOff x="0" y="0"/>
          <a:chExt cx="0" cy="0"/>
        </a:xfrm>
      </p:grpSpPr>
      <p:sp>
        <p:nvSpPr>
          <p:cNvPr id="57" name="Shape 57"/>
          <p:cNvSpPr txBox="1"/>
          <p:nvPr>
            <p:ph type="title"/>
          </p:nvPr>
        </p:nvSpPr>
        <p:spPr>
          <a:xfrm>
            <a:off x="2271558" y="13295786"/>
            <a:ext cx="25732800"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58" name="Shape 58"/>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59" name="Shape 59"/>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itleAndTx">
  <p:cSld name="Vertical Title and Text">
    <p:spTree>
      <p:nvGrpSpPr>
        <p:cNvPr id="60" name="Shape 60"/>
        <p:cNvGrpSpPr/>
        <p:nvPr/>
      </p:nvGrpSpPr>
      <p:grpSpPr>
        <a:xfrm>
          <a:off x="0" y="0"/>
          <a:ext cx="0" cy="0"/>
          <a:chOff x="0" y="0"/>
          <a:chExt cx="0" cy="0"/>
        </a:xfrm>
      </p:grpSpPr>
      <p:sp>
        <p:nvSpPr>
          <p:cNvPr id="61" name="Shape 61"/>
          <p:cNvSpPr txBox="1"/>
          <p:nvPr>
            <p:ph type="title"/>
          </p:nvPr>
        </p:nvSpPr>
        <p:spPr>
          <a:xfrm rot="5400000">
            <a:off x="12942220" y="19020899"/>
            <a:ext cx="24824099" cy="68109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62" name="Shape 62"/>
          <p:cNvSpPr txBox="1"/>
          <p:nvPr>
            <p:ph idx="1" type="body"/>
          </p:nvPr>
        </p:nvSpPr>
        <p:spPr>
          <a:xfrm rot="5400000">
            <a:off x="-772937" y="12299699"/>
            <a:ext cx="24824099" cy="20253300"/>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144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108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88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88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9pPr>
          </a:lstStyle>
          <a:p/>
        </p:txBody>
      </p:sp>
      <p:sp>
        <p:nvSpPr>
          <p:cNvPr id="63" name="Shape 63"/>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64" name="Shape 64"/>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vertTx">
  <p:cSld name="Title and Vertical Text">
    <p:spTree>
      <p:nvGrpSpPr>
        <p:cNvPr id="65" name="Shape 65"/>
        <p:cNvGrpSpPr/>
        <p:nvPr/>
      </p:nvGrpSpPr>
      <p:grpSpPr>
        <a:xfrm>
          <a:off x="0" y="0"/>
          <a:ext cx="0" cy="0"/>
          <a:chOff x="0" y="0"/>
          <a:chExt cx="0" cy="0"/>
        </a:xfrm>
      </p:grpSpPr>
      <p:sp>
        <p:nvSpPr>
          <p:cNvPr id="66" name="Shape 66"/>
          <p:cNvSpPr txBox="1"/>
          <p:nvPr>
            <p:ph type="title"/>
          </p:nvPr>
        </p:nvSpPr>
        <p:spPr>
          <a:xfrm>
            <a:off x="2271557" y="13295784"/>
            <a:ext cx="25732799"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67" name="Shape 67"/>
          <p:cNvSpPr txBox="1"/>
          <p:nvPr>
            <p:ph idx="1" type="body"/>
          </p:nvPr>
        </p:nvSpPr>
        <p:spPr>
          <a:xfrm rot="5400000">
            <a:off x="2724070" y="8802749"/>
            <a:ext cx="24824099" cy="27247200"/>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144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108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88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88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9pPr>
          </a:lstStyle>
          <a:p/>
        </p:txBody>
      </p:sp>
      <p:sp>
        <p:nvSpPr>
          <p:cNvPr id="68" name="Shape 68"/>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69" name="Shape 69"/>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picTx">
  <p:cSld name="Picture with Caption">
    <p:spTree>
      <p:nvGrpSpPr>
        <p:cNvPr id="70" name="Shape 70"/>
        <p:cNvGrpSpPr/>
        <p:nvPr/>
      </p:nvGrpSpPr>
      <p:grpSpPr>
        <a:xfrm>
          <a:off x="0" y="0"/>
          <a:ext cx="0" cy="0"/>
          <a:chOff x="0" y="0"/>
          <a:chExt cx="0" cy="0"/>
        </a:xfrm>
      </p:grpSpPr>
      <p:sp>
        <p:nvSpPr>
          <p:cNvPr id="71" name="Shape 71"/>
          <p:cNvSpPr txBox="1"/>
          <p:nvPr>
            <p:ph type="title"/>
          </p:nvPr>
        </p:nvSpPr>
        <p:spPr>
          <a:xfrm>
            <a:off x="5933516" y="29963219"/>
            <a:ext cx="18166800" cy="3537300"/>
          </a:xfrm>
          <a:prstGeom prst="rect">
            <a:avLst/>
          </a:prstGeom>
          <a:noFill/>
          <a:ln>
            <a:noFill/>
          </a:ln>
        </p:spPr>
        <p:txBody>
          <a:bodyPr anchorCtr="0" anchor="b" bIns="113525" lIns="113525" rIns="113525" tIns="113525"/>
          <a:lstStyle>
            <a:lvl1pPr indent="0" lvl="0" marL="0" marR="0" rtl="0" algn="l">
              <a:lnSpc>
                <a:spcPct val="93000"/>
              </a:lnSpc>
              <a:spcBef>
                <a:spcPts val="0"/>
              </a:spcBef>
              <a:spcAft>
                <a:spcPts val="0"/>
              </a:spcAft>
              <a:buNone/>
              <a:defRPr b="1" i="0" sz="24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72" name="Shape 72"/>
          <p:cNvSpPr/>
          <p:nvPr>
            <p:ph idx="2" type="pic"/>
          </p:nvPr>
        </p:nvSpPr>
        <p:spPr>
          <a:xfrm>
            <a:off x="5933516" y="3824556"/>
            <a:ext cx="18166800" cy="25681500"/>
          </a:xfrm>
          <a:prstGeom prst="rect">
            <a:avLst/>
          </a:prstGeom>
          <a:noFill/>
          <a:ln>
            <a:noFill/>
          </a:ln>
        </p:spPr>
        <p:txBody>
          <a:bodyPr anchorCtr="0" anchor="t" bIns="113525" lIns="113525" rIns="113525" tIns="113525"/>
          <a:lstStyle>
            <a:lvl1pPr indent="0" lvl="0" marL="0" marR="0" rtl="0" algn="l">
              <a:lnSpc>
                <a:spcPct val="102000"/>
              </a:lnSpc>
              <a:spcBef>
                <a:spcPts val="0"/>
              </a:spcBef>
              <a:spcAft>
                <a:spcPts val="1600"/>
              </a:spcAft>
              <a:buClr>
                <a:srgbClr val="000000"/>
              </a:buClr>
              <a:buSzPct val="40000"/>
              <a:buFont typeface="Times New Roman"/>
              <a:buNone/>
              <a:defRPr b="0" i="0" sz="4000" u="none" cap="none" strike="noStrike">
                <a:solidFill>
                  <a:srgbClr val="000000"/>
                </a:solidFill>
                <a:latin typeface="Calibri"/>
                <a:ea typeface="Calibri"/>
                <a:cs typeface="Calibri"/>
                <a:sym typeface="Calibri"/>
              </a:defRPr>
            </a:lvl1pPr>
            <a:lvl2pPr indent="0" lvl="1" marL="558800" marR="0" rtl="0" algn="l">
              <a:lnSpc>
                <a:spcPct val="102000"/>
              </a:lnSpc>
              <a:spcBef>
                <a:spcPts val="0"/>
              </a:spcBef>
              <a:spcAft>
                <a:spcPts val="1600"/>
              </a:spcAft>
              <a:buClr>
                <a:srgbClr val="000000"/>
              </a:buClr>
              <a:buSzPct val="44444"/>
              <a:buFont typeface="Times New Roman"/>
              <a:buNone/>
              <a:defRPr b="0" i="0" sz="3600" u="none" cap="none" strike="noStrike">
                <a:solidFill>
                  <a:srgbClr val="000000"/>
                </a:solidFill>
                <a:latin typeface="Calibri"/>
                <a:ea typeface="Calibri"/>
                <a:cs typeface="Calibri"/>
                <a:sym typeface="Calibri"/>
              </a:defRPr>
            </a:lvl2pPr>
            <a:lvl3pPr indent="0" lvl="2" marL="1117600" marR="0" rtl="0" algn="l">
              <a:lnSpc>
                <a:spcPct val="102000"/>
              </a:lnSpc>
              <a:spcBef>
                <a:spcPts val="0"/>
              </a:spcBef>
              <a:spcAft>
                <a:spcPts val="1200"/>
              </a:spcAft>
              <a:buClr>
                <a:srgbClr val="000000"/>
              </a:buClr>
              <a:buSzPct val="57142"/>
              <a:buFont typeface="Times New Roman"/>
              <a:buNone/>
              <a:defRPr b="0" i="0" sz="2800" u="none" cap="none" strike="noStrike">
                <a:solidFill>
                  <a:srgbClr val="000000"/>
                </a:solidFill>
                <a:latin typeface="Calibri"/>
                <a:ea typeface="Calibri"/>
                <a:cs typeface="Calibri"/>
                <a:sym typeface="Calibri"/>
              </a:defRPr>
            </a:lvl3pPr>
            <a:lvl4pPr indent="0" lvl="3" marL="1676400" marR="0" rtl="0" algn="l">
              <a:lnSpc>
                <a:spcPct val="102000"/>
              </a:lnSpc>
              <a:spcBef>
                <a:spcPts val="0"/>
              </a:spcBef>
              <a:spcAft>
                <a:spcPts val="800"/>
              </a:spcAft>
              <a:buClr>
                <a:srgbClr val="000000"/>
              </a:buClr>
              <a:buSzPct val="66666"/>
              <a:buFont typeface="Times New Roman"/>
              <a:buNone/>
              <a:defRPr b="0" i="0" sz="2400" u="none" cap="none" strike="noStrike">
                <a:solidFill>
                  <a:srgbClr val="000000"/>
                </a:solidFill>
                <a:latin typeface="Calibri"/>
                <a:ea typeface="Calibri"/>
                <a:cs typeface="Calibri"/>
                <a:sym typeface="Calibri"/>
              </a:defRPr>
            </a:lvl4pPr>
            <a:lvl5pPr indent="0" lvl="4" marL="2286000" marR="0" rtl="0" algn="l">
              <a:lnSpc>
                <a:spcPct val="102000"/>
              </a:lnSpc>
              <a:spcBef>
                <a:spcPts val="0"/>
              </a:spcBef>
              <a:spcAft>
                <a:spcPts val="400"/>
              </a:spcAft>
              <a:buClr>
                <a:srgbClr val="000000"/>
              </a:buClr>
              <a:buSzPct val="66666"/>
              <a:buFont typeface="Times New Roman"/>
              <a:buNone/>
              <a:defRPr b="0" i="0" sz="2400" u="none" cap="none" strike="noStrike">
                <a:solidFill>
                  <a:srgbClr val="000000"/>
                </a:solidFill>
                <a:latin typeface="Calibri"/>
                <a:ea typeface="Calibri"/>
                <a:cs typeface="Calibri"/>
                <a:sym typeface="Calibri"/>
              </a:defRPr>
            </a:lvl5pPr>
            <a:lvl6pPr indent="0" lvl="5" marL="2844800" marR="0" rtl="0" algn="l">
              <a:lnSpc>
                <a:spcPct val="102000"/>
              </a:lnSpc>
              <a:spcBef>
                <a:spcPts val="0"/>
              </a:spcBef>
              <a:spcAft>
                <a:spcPts val="400"/>
              </a:spcAft>
              <a:buClr>
                <a:srgbClr val="000000"/>
              </a:buClr>
              <a:buSzPct val="66666"/>
              <a:buFont typeface="Times New Roman"/>
              <a:buNone/>
              <a:defRPr b="0" i="0" sz="2400" u="none" cap="none" strike="noStrike">
                <a:solidFill>
                  <a:srgbClr val="000000"/>
                </a:solidFill>
                <a:latin typeface="Calibri"/>
                <a:ea typeface="Calibri"/>
                <a:cs typeface="Calibri"/>
                <a:sym typeface="Calibri"/>
              </a:defRPr>
            </a:lvl6pPr>
            <a:lvl7pPr indent="0" lvl="6" marL="3403600" marR="0" rtl="0" algn="l">
              <a:lnSpc>
                <a:spcPct val="102000"/>
              </a:lnSpc>
              <a:spcBef>
                <a:spcPts val="0"/>
              </a:spcBef>
              <a:spcAft>
                <a:spcPts val="400"/>
              </a:spcAft>
              <a:buClr>
                <a:srgbClr val="000000"/>
              </a:buClr>
              <a:buSzPct val="66666"/>
              <a:buFont typeface="Times New Roman"/>
              <a:buNone/>
              <a:defRPr b="0" i="0" sz="2400" u="none" cap="none" strike="noStrike">
                <a:solidFill>
                  <a:srgbClr val="000000"/>
                </a:solidFill>
                <a:latin typeface="Calibri"/>
                <a:ea typeface="Calibri"/>
                <a:cs typeface="Calibri"/>
                <a:sym typeface="Calibri"/>
              </a:defRPr>
            </a:lvl7pPr>
            <a:lvl8pPr indent="0" lvl="7" marL="3962400" marR="0" rtl="0" algn="l">
              <a:lnSpc>
                <a:spcPct val="102000"/>
              </a:lnSpc>
              <a:spcBef>
                <a:spcPts val="0"/>
              </a:spcBef>
              <a:spcAft>
                <a:spcPts val="400"/>
              </a:spcAft>
              <a:buClr>
                <a:srgbClr val="000000"/>
              </a:buClr>
              <a:buSzPct val="66666"/>
              <a:buFont typeface="Times New Roman"/>
              <a:buNone/>
              <a:defRPr b="0" i="0" sz="2400" u="none" cap="none" strike="noStrike">
                <a:solidFill>
                  <a:srgbClr val="000000"/>
                </a:solidFill>
                <a:latin typeface="Calibri"/>
                <a:ea typeface="Calibri"/>
                <a:cs typeface="Calibri"/>
                <a:sym typeface="Calibri"/>
              </a:defRPr>
            </a:lvl8pPr>
            <a:lvl9pPr indent="0" lvl="8" marL="4521200" marR="0" rtl="0" algn="l">
              <a:lnSpc>
                <a:spcPct val="102000"/>
              </a:lnSpc>
              <a:spcBef>
                <a:spcPts val="0"/>
              </a:spcBef>
              <a:spcAft>
                <a:spcPts val="400"/>
              </a:spcAft>
              <a:buClr>
                <a:srgbClr val="000000"/>
              </a:buClr>
              <a:buSzPct val="66666"/>
              <a:buFont typeface="Times New Roman"/>
              <a:buNone/>
              <a:defRPr b="0" i="0" sz="2400" u="none" cap="none" strike="noStrike">
                <a:solidFill>
                  <a:srgbClr val="000000"/>
                </a:solidFill>
                <a:latin typeface="Calibri"/>
                <a:ea typeface="Calibri"/>
                <a:cs typeface="Calibri"/>
                <a:sym typeface="Calibri"/>
              </a:defRPr>
            </a:lvl9pPr>
          </a:lstStyle>
          <a:p/>
        </p:txBody>
      </p:sp>
      <p:sp>
        <p:nvSpPr>
          <p:cNvPr id="73" name="Shape 73"/>
          <p:cNvSpPr txBox="1"/>
          <p:nvPr>
            <p:ph idx="1" type="body"/>
          </p:nvPr>
        </p:nvSpPr>
        <p:spPr>
          <a:xfrm>
            <a:off x="5933516" y="33500514"/>
            <a:ext cx="18166800" cy="5023800"/>
          </a:xfrm>
          <a:prstGeom prst="rect">
            <a:avLst/>
          </a:prstGeom>
          <a:noFill/>
          <a:ln>
            <a:noFill/>
          </a:ln>
        </p:spPr>
        <p:txBody>
          <a:bodyPr anchorCtr="0" anchor="t" bIns="113525" lIns="113525" rIns="113525" tIns="113525"/>
          <a:lstStyle>
            <a:lvl1pPr indent="0" lvl="0" marL="0" marR="0" rtl="0" algn="l">
              <a:lnSpc>
                <a:spcPct val="102000"/>
              </a:lnSpc>
              <a:spcBef>
                <a:spcPts val="0"/>
              </a:spcBef>
              <a:spcAft>
                <a:spcPts val="1600"/>
              </a:spcAft>
              <a:buClr>
                <a:srgbClr val="000000"/>
              </a:buClr>
              <a:buFont typeface="Times New Roman"/>
              <a:buNone/>
              <a:defRPr b="0" i="0" sz="1600" u="none" cap="none" strike="noStrike">
                <a:solidFill>
                  <a:srgbClr val="000000"/>
                </a:solidFill>
                <a:latin typeface="Calibri"/>
                <a:ea typeface="Calibri"/>
                <a:cs typeface="Calibri"/>
                <a:sym typeface="Calibri"/>
              </a:defRPr>
            </a:lvl1pPr>
            <a:lvl2pPr indent="0" lvl="1" marL="558800" marR="0" rtl="0" algn="l">
              <a:lnSpc>
                <a:spcPct val="102000"/>
              </a:lnSpc>
              <a:spcBef>
                <a:spcPts val="0"/>
              </a:spcBef>
              <a:spcAft>
                <a:spcPts val="1600"/>
              </a:spcAft>
              <a:buClr>
                <a:srgbClr val="000000"/>
              </a:buClr>
              <a:buFont typeface="Times New Roman"/>
              <a:buNone/>
              <a:defRPr b="0" i="0" sz="1600" u="none" cap="none" strike="noStrike">
                <a:solidFill>
                  <a:srgbClr val="000000"/>
                </a:solidFill>
                <a:latin typeface="Calibri"/>
                <a:ea typeface="Calibri"/>
                <a:cs typeface="Calibri"/>
                <a:sym typeface="Calibri"/>
              </a:defRPr>
            </a:lvl2pPr>
            <a:lvl3pPr indent="0" lvl="2" marL="1117600" marR="0" rtl="0" algn="l">
              <a:lnSpc>
                <a:spcPct val="102000"/>
              </a:lnSpc>
              <a:spcBef>
                <a:spcPts val="0"/>
              </a:spcBef>
              <a:spcAft>
                <a:spcPts val="1200"/>
              </a:spcAft>
              <a:buClr>
                <a:srgbClr val="000000"/>
              </a:buClr>
              <a:buFont typeface="Times New Roman"/>
              <a:buNone/>
              <a:defRPr b="0" i="0" sz="1200" u="none" cap="none" strike="noStrike">
                <a:solidFill>
                  <a:srgbClr val="000000"/>
                </a:solidFill>
                <a:latin typeface="Calibri"/>
                <a:ea typeface="Calibri"/>
                <a:cs typeface="Calibri"/>
                <a:sym typeface="Calibri"/>
              </a:defRPr>
            </a:lvl3pPr>
            <a:lvl4pPr indent="0" lvl="3" marL="1676400" marR="0" rtl="0" algn="l">
              <a:lnSpc>
                <a:spcPct val="102000"/>
              </a:lnSpc>
              <a:spcBef>
                <a:spcPts val="0"/>
              </a:spcBef>
              <a:spcAft>
                <a:spcPts val="800"/>
              </a:spcAft>
              <a:buClr>
                <a:srgbClr val="000000"/>
              </a:buClr>
              <a:buFont typeface="Times New Roman"/>
              <a:buNone/>
              <a:defRPr b="0" i="0" sz="1200" u="none" cap="none" strike="noStrike">
                <a:solidFill>
                  <a:srgbClr val="000000"/>
                </a:solidFill>
                <a:latin typeface="Calibri"/>
                <a:ea typeface="Calibri"/>
                <a:cs typeface="Calibri"/>
                <a:sym typeface="Calibri"/>
              </a:defRPr>
            </a:lvl4pPr>
            <a:lvl5pPr indent="0" lvl="4" marL="22860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5pPr>
            <a:lvl6pPr indent="0" lvl="5" marL="28448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6pPr>
            <a:lvl7pPr indent="0" lvl="6" marL="34036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7pPr>
            <a:lvl8pPr indent="0" lvl="7" marL="39624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8pPr>
            <a:lvl9pPr indent="0" lvl="8" marL="45212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9pPr>
          </a:lstStyle>
          <a:p/>
        </p:txBody>
      </p:sp>
      <p:sp>
        <p:nvSpPr>
          <p:cNvPr id="74" name="Shape 74"/>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75" name="Shape 75"/>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Tx">
  <p:cSld name="Content with Caption">
    <p:spTree>
      <p:nvGrpSpPr>
        <p:cNvPr id="76" name="Shape 76"/>
        <p:cNvGrpSpPr/>
        <p:nvPr/>
      </p:nvGrpSpPr>
      <p:grpSpPr>
        <a:xfrm>
          <a:off x="0" y="0"/>
          <a:ext cx="0" cy="0"/>
          <a:chOff x="0" y="0"/>
          <a:chExt cx="0" cy="0"/>
        </a:xfrm>
      </p:grpSpPr>
      <p:sp>
        <p:nvSpPr>
          <p:cNvPr id="77" name="Shape 77"/>
          <p:cNvSpPr txBox="1"/>
          <p:nvPr>
            <p:ph type="title"/>
          </p:nvPr>
        </p:nvSpPr>
        <p:spPr>
          <a:xfrm>
            <a:off x="1514372" y="1704696"/>
            <a:ext cx="9959700" cy="7252800"/>
          </a:xfrm>
          <a:prstGeom prst="rect">
            <a:avLst/>
          </a:prstGeom>
          <a:noFill/>
          <a:ln>
            <a:noFill/>
          </a:ln>
        </p:spPr>
        <p:txBody>
          <a:bodyPr anchorCtr="0" anchor="b" bIns="113525" lIns="113525" rIns="113525" tIns="113525"/>
          <a:lstStyle>
            <a:lvl1pPr indent="0" lvl="0" marL="0" marR="0" rtl="0" algn="l">
              <a:lnSpc>
                <a:spcPct val="93000"/>
              </a:lnSpc>
              <a:spcBef>
                <a:spcPts val="0"/>
              </a:spcBef>
              <a:spcAft>
                <a:spcPts val="0"/>
              </a:spcAft>
              <a:buNone/>
              <a:defRPr b="1" i="0" sz="24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78" name="Shape 78"/>
          <p:cNvSpPr txBox="1"/>
          <p:nvPr>
            <p:ph idx="1" type="body"/>
          </p:nvPr>
        </p:nvSpPr>
        <p:spPr>
          <a:xfrm>
            <a:off x="11836516" y="1704696"/>
            <a:ext cx="16925099" cy="36532500"/>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40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36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28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24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9pPr>
          </a:lstStyle>
          <a:p/>
        </p:txBody>
      </p:sp>
      <p:sp>
        <p:nvSpPr>
          <p:cNvPr id="79" name="Shape 79"/>
          <p:cNvSpPr txBox="1"/>
          <p:nvPr>
            <p:ph idx="2" type="body"/>
          </p:nvPr>
        </p:nvSpPr>
        <p:spPr>
          <a:xfrm>
            <a:off x="1514372" y="8957513"/>
            <a:ext cx="9959700" cy="29279700"/>
          </a:xfrm>
          <a:prstGeom prst="rect">
            <a:avLst/>
          </a:prstGeom>
          <a:noFill/>
          <a:ln>
            <a:noFill/>
          </a:ln>
        </p:spPr>
        <p:txBody>
          <a:bodyPr anchorCtr="0" anchor="t" bIns="113525" lIns="113525" rIns="113525" tIns="113525"/>
          <a:lstStyle>
            <a:lvl1pPr indent="0" lvl="0" marL="0" marR="0" rtl="0" algn="l">
              <a:lnSpc>
                <a:spcPct val="102000"/>
              </a:lnSpc>
              <a:spcBef>
                <a:spcPts val="0"/>
              </a:spcBef>
              <a:spcAft>
                <a:spcPts val="1600"/>
              </a:spcAft>
              <a:buClr>
                <a:srgbClr val="000000"/>
              </a:buClr>
              <a:buFont typeface="Times New Roman"/>
              <a:buNone/>
              <a:defRPr b="0" i="0" sz="1600" u="none" cap="none" strike="noStrike">
                <a:solidFill>
                  <a:srgbClr val="000000"/>
                </a:solidFill>
                <a:latin typeface="Calibri"/>
                <a:ea typeface="Calibri"/>
                <a:cs typeface="Calibri"/>
                <a:sym typeface="Calibri"/>
              </a:defRPr>
            </a:lvl1pPr>
            <a:lvl2pPr indent="0" lvl="1" marL="558800" marR="0" rtl="0" algn="l">
              <a:lnSpc>
                <a:spcPct val="102000"/>
              </a:lnSpc>
              <a:spcBef>
                <a:spcPts val="0"/>
              </a:spcBef>
              <a:spcAft>
                <a:spcPts val="1600"/>
              </a:spcAft>
              <a:buClr>
                <a:srgbClr val="000000"/>
              </a:buClr>
              <a:buFont typeface="Times New Roman"/>
              <a:buNone/>
              <a:defRPr b="0" i="0" sz="1600" u="none" cap="none" strike="noStrike">
                <a:solidFill>
                  <a:srgbClr val="000000"/>
                </a:solidFill>
                <a:latin typeface="Calibri"/>
                <a:ea typeface="Calibri"/>
                <a:cs typeface="Calibri"/>
                <a:sym typeface="Calibri"/>
              </a:defRPr>
            </a:lvl2pPr>
            <a:lvl3pPr indent="0" lvl="2" marL="1117600" marR="0" rtl="0" algn="l">
              <a:lnSpc>
                <a:spcPct val="102000"/>
              </a:lnSpc>
              <a:spcBef>
                <a:spcPts val="0"/>
              </a:spcBef>
              <a:spcAft>
                <a:spcPts val="1200"/>
              </a:spcAft>
              <a:buClr>
                <a:srgbClr val="000000"/>
              </a:buClr>
              <a:buFont typeface="Times New Roman"/>
              <a:buNone/>
              <a:defRPr b="0" i="0" sz="1200" u="none" cap="none" strike="noStrike">
                <a:solidFill>
                  <a:srgbClr val="000000"/>
                </a:solidFill>
                <a:latin typeface="Calibri"/>
                <a:ea typeface="Calibri"/>
                <a:cs typeface="Calibri"/>
                <a:sym typeface="Calibri"/>
              </a:defRPr>
            </a:lvl3pPr>
            <a:lvl4pPr indent="0" lvl="3" marL="1676400" marR="0" rtl="0" algn="l">
              <a:lnSpc>
                <a:spcPct val="102000"/>
              </a:lnSpc>
              <a:spcBef>
                <a:spcPts val="0"/>
              </a:spcBef>
              <a:spcAft>
                <a:spcPts val="800"/>
              </a:spcAft>
              <a:buClr>
                <a:srgbClr val="000000"/>
              </a:buClr>
              <a:buFont typeface="Times New Roman"/>
              <a:buNone/>
              <a:defRPr b="0" i="0" sz="1200" u="none" cap="none" strike="noStrike">
                <a:solidFill>
                  <a:srgbClr val="000000"/>
                </a:solidFill>
                <a:latin typeface="Calibri"/>
                <a:ea typeface="Calibri"/>
                <a:cs typeface="Calibri"/>
                <a:sym typeface="Calibri"/>
              </a:defRPr>
            </a:lvl4pPr>
            <a:lvl5pPr indent="0" lvl="4" marL="22860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5pPr>
            <a:lvl6pPr indent="0" lvl="5" marL="28448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6pPr>
            <a:lvl7pPr indent="0" lvl="6" marL="34036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7pPr>
            <a:lvl8pPr indent="0" lvl="7" marL="39624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8pPr>
            <a:lvl9pPr indent="0" lvl="8" marL="4521200" marR="0" rtl="0" algn="l">
              <a:lnSpc>
                <a:spcPct val="102000"/>
              </a:lnSpc>
              <a:spcBef>
                <a:spcPts val="0"/>
              </a:spcBef>
              <a:spcAft>
                <a:spcPts val="400"/>
              </a:spcAft>
              <a:buClr>
                <a:srgbClr val="000000"/>
              </a:buClr>
              <a:buFont typeface="Times New Roman"/>
              <a:buNone/>
              <a:defRPr b="0" i="0" sz="1200" u="none" cap="none" strike="noStrike">
                <a:solidFill>
                  <a:srgbClr val="000000"/>
                </a:solidFill>
                <a:latin typeface="Calibri"/>
                <a:ea typeface="Calibri"/>
                <a:cs typeface="Calibri"/>
                <a:sym typeface="Calibri"/>
              </a:defRPr>
            </a:lvl9pPr>
          </a:lstStyle>
          <a:p/>
        </p:txBody>
      </p:sp>
      <p:sp>
        <p:nvSpPr>
          <p:cNvPr id="80" name="Shape 80"/>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81" name="Shape 81"/>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82" name="Shape 82"/>
        <p:cNvGrpSpPr/>
        <p:nvPr/>
      </p:nvGrpSpPr>
      <p:grpSpPr>
        <a:xfrm>
          <a:off x="0" y="0"/>
          <a:ext cx="0" cy="0"/>
          <a:chOff x="0" y="0"/>
          <a:chExt cx="0" cy="0"/>
        </a:xfrm>
      </p:grpSpPr>
      <p:sp>
        <p:nvSpPr>
          <p:cNvPr id="83" name="Shape 83"/>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84" name="Shape 84"/>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85" name="Shape 85"/>
        <p:cNvGrpSpPr/>
        <p:nvPr/>
      </p:nvGrpSpPr>
      <p:grpSpPr>
        <a:xfrm>
          <a:off x="0" y="0"/>
          <a:ext cx="0" cy="0"/>
          <a:chOff x="0" y="0"/>
          <a:chExt cx="0" cy="0"/>
        </a:xfrm>
      </p:grpSpPr>
      <p:sp>
        <p:nvSpPr>
          <p:cNvPr id="86" name="Shape 86"/>
          <p:cNvSpPr txBox="1"/>
          <p:nvPr>
            <p:ph type="title"/>
          </p:nvPr>
        </p:nvSpPr>
        <p:spPr>
          <a:xfrm>
            <a:off x="2271557" y="13295784"/>
            <a:ext cx="25732799"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87" name="Shape 87"/>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88" name="Shape 88"/>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TxTwoObj">
  <p:cSld name="Comparison">
    <p:spTree>
      <p:nvGrpSpPr>
        <p:cNvPr id="89" name="Shape 89"/>
        <p:cNvGrpSpPr/>
        <p:nvPr/>
      </p:nvGrpSpPr>
      <p:grpSpPr>
        <a:xfrm>
          <a:off x="0" y="0"/>
          <a:ext cx="0" cy="0"/>
          <a:chOff x="0" y="0"/>
          <a:chExt cx="0" cy="0"/>
        </a:xfrm>
      </p:grpSpPr>
      <p:sp>
        <p:nvSpPr>
          <p:cNvPr id="90" name="Shape 90"/>
          <p:cNvSpPr txBox="1"/>
          <p:nvPr>
            <p:ph type="title"/>
          </p:nvPr>
        </p:nvSpPr>
        <p:spPr>
          <a:xfrm>
            <a:off x="1514372" y="1715179"/>
            <a:ext cx="27247200" cy="713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91" name="Shape 91"/>
          <p:cNvSpPr txBox="1"/>
          <p:nvPr>
            <p:ph idx="1" type="body"/>
          </p:nvPr>
        </p:nvSpPr>
        <p:spPr>
          <a:xfrm>
            <a:off x="1514372" y="9582359"/>
            <a:ext cx="13375800" cy="3992400"/>
          </a:xfrm>
          <a:prstGeom prst="rect">
            <a:avLst/>
          </a:prstGeom>
          <a:noFill/>
          <a:ln>
            <a:noFill/>
          </a:ln>
        </p:spPr>
        <p:txBody>
          <a:bodyPr anchorCtr="0" anchor="b" bIns="113525" lIns="113525" rIns="113525" tIns="113525"/>
          <a:lstStyle>
            <a:lvl1pPr indent="0" lvl="0" marL="0" marR="0" rtl="0" algn="l">
              <a:lnSpc>
                <a:spcPct val="102000"/>
              </a:lnSpc>
              <a:spcBef>
                <a:spcPts val="0"/>
              </a:spcBef>
              <a:spcAft>
                <a:spcPts val="1600"/>
              </a:spcAft>
              <a:buClr>
                <a:srgbClr val="000000"/>
              </a:buClr>
              <a:buFont typeface="Times New Roman"/>
              <a:buNone/>
              <a:defRPr b="1" i="0" sz="2800" u="none" cap="none" strike="noStrike">
                <a:solidFill>
                  <a:srgbClr val="000000"/>
                </a:solidFill>
                <a:latin typeface="Calibri"/>
                <a:ea typeface="Calibri"/>
                <a:cs typeface="Calibri"/>
                <a:sym typeface="Calibri"/>
              </a:defRPr>
            </a:lvl1pPr>
            <a:lvl2pPr indent="0" lvl="1" marL="558800" marR="0" rtl="0" algn="l">
              <a:lnSpc>
                <a:spcPct val="102000"/>
              </a:lnSpc>
              <a:spcBef>
                <a:spcPts val="0"/>
              </a:spcBef>
              <a:spcAft>
                <a:spcPts val="1600"/>
              </a:spcAft>
              <a:buClr>
                <a:srgbClr val="000000"/>
              </a:buClr>
              <a:buFont typeface="Times New Roman"/>
              <a:buNone/>
              <a:defRPr b="1" i="0" sz="2400" u="none" cap="none" strike="noStrike">
                <a:solidFill>
                  <a:srgbClr val="000000"/>
                </a:solidFill>
                <a:latin typeface="Calibri"/>
                <a:ea typeface="Calibri"/>
                <a:cs typeface="Calibri"/>
                <a:sym typeface="Calibri"/>
              </a:defRPr>
            </a:lvl2pPr>
            <a:lvl3pPr indent="0" lvl="2" marL="1117600" marR="0" rtl="0" algn="l">
              <a:lnSpc>
                <a:spcPct val="102000"/>
              </a:lnSpc>
              <a:spcBef>
                <a:spcPts val="0"/>
              </a:spcBef>
              <a:spcAft>
                <a:spcPts val="1200"/>
              </a:spcAft>
              <a:buClr>
                <a:srgbClr val="000000"/>
              </a:buClr>
              <a:buFont typeface="Times New Roman"/>
              <a:buNone/>
              <a:defRPr b="1" i="0" sz="2400" u="none" cap="none" strike="noStrike">
                <a:solidFill>
                  <a:srgbClr val="000000"/>
                </a:solidFill>
                <a:latin typeface="Calibri"/>
                <a:ea typeface="Calibri"/>
                <a:cs typeface="Calibri"/>
                <a:sym typeface="Calibri"/>
              </a:defRPr>
            </a:lvl3pPr>
            <a:lvl4pPr indent="0" lvl="3" marL="1676400" marR="0" rtl="0" algn="l">
              <a:lnSpc>
                <a:spcPct val="102000"/>
              </a:lnSpc>
              <a:spcBef>
                <a:spcPts val="0"/>
              </a:spcBef>
              <a:spcAft>
                <a:spcPts val="800"/>
              </a:spcAft>
              <a:buClr>
                <a:srgbClr val="000000"/>
              </a:buClr>
              <a:buFont typeface="Times New Roman"/>
              <a:buNone/>
              <a:defRPr b="1" i="0" sz="2000" u="none" cap="none" strike="noStrike">
                <a:solidFill>
                  <a:srgbClr val="000000"/>
                </a:solidFill>
                <a:latin typeface="Calibri"/>
                <a:ea typeface="Calibri"/>
                <a:cs typeface="Calibri"/>
                <a:sym typeface="Calibri"/>
              </a:defRPr>
            </a:lvl4pPr>
            <a:lvl5pPr indent="0" lvl="4" marL="22860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5pPr>
            <a:lvl6pPr indent="0" lvl="5" marL="28448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6pPr>
            <a:lvl7pPr indent="0" lvl="6" marL="34036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7pPr>
            <a:lvl8pPr indent="0" lvl="7" marL="39624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8pPr>
            <a:lvl9pPr indent="0" lvl="8" marL="45212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9pPr>
          </a:lstStyle>
          <a:p/>
        </p:txBody>
      </p:sp>
      <p:sp>
        <p:nvSpPr>
          <p:cNvPr id="92" name="Shape 92"/>
          <p:cNvSpPr txBox="1"/>
          <p:nvPr>
            <p:ph idx="2" type="body"/>
          </p:nvPr>
        </p:nvSpPr>
        <p:spPr>
          <a:xfrm>
            <a:off x="1514372" y="13574659"/>
            <a:ext cx="13375800" cy="24662400"/>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28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24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24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20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9pPr>
          </a:lstStyle>
          <a:p/>
        </p:txBody>
      </p:sp>
      <p:sp>
        <p:nvSpPr>
          <p:cNvPr id="93" name="Shape 93"/>
          <p:cNvSpPr txBox="1"/>
          <p:nvPr>
            <p:ph idx="3" type="body"/>
          </p:nvPr>
        </p:nvSpPr>
        <p:spPr>
          <a:xfrm>
            <a:off x="15380223" y="9582359"/>
            <a:ext cx="13381500" cy="3992400"/>
          </a:xfrm>
          <a:prstGeom prst="rect">
            <a:avLst/>
          </a:prstGeom>
          <a:noFill/>
          <a:ln>
            <a:noFill/>
          </a:ln>
        </p:spPr>
        <p:txBody>
          <a:bodyPr anchorCtr="0" anchor="b" bIns="113525" lIns="113525" rIns="113525" tIns="113525"/>
          <a:lstStyle>
            <a:lvl1pPr indent="0" lvl="0" marL="0" marR="0" rtl="0" algn="l">
              <a:lnSpc>
                <a:spcPct val="102000"/>
              </a:lnSpc>
              <a:spcBef>
                <a:spcPts val="0"/>
              </a:spcBef>
              <a:spcAft>
                <a:spcPts val="1600"/>
              </a:spcAft>
              <a:buClr>
                <a:srgbClr val="000000"/>
              </a:buClr>
              <a:buFont typeface="Times New Roman"/>
              <a:buNone/>
              <a:defRPr b="1" i="0" sz="2800" u="none" cap="none" strike="noStrike">
                <a:solidFill>
                  <a:srgbClr val="000000"/>
                </a:solidFill>
                <a:latin typeface="Calibri"/>
                <a:ea typeface="Calibri"/>
                <a:cs typeface="Calibri"/>
                <a:sym typeface="Calibri"/>
              </a:defRPr>
            </a:lvl1pPr>
            <a:lvl2pPr indent="0" lvl="1" marL="558800" marR="0" rtl="0" algn="l">
              <a:lnSpc>
                <a:spcPct val="102000"/>
              </a:lnSpc>
              <a:spcBef>
                <a:spcPts val="0"/>
              </a:spcBef>
              <a:spcAft>
                <a:spcPts val="1600"/>
              </a:spcAft>
              <a:buClr>
                <a:srgbClr val="000000"/>
              </a:buClr>
              <a:buFont typeface="Times New Roman"/>
              <a:buNone/>
              <a:defRPr b="1" i="0" sz="2400" u="none" cap="none" strike="noStrike">
                <a:solidFill>
                  <a:srgbClr val="000000"/>
                </a:solidFill>
                <a:latin typeface="Calibri"/>
                <a:ea typeface="Calibri"/>
                <a:cs typeface="Calibri"/>
                <a:sym typeface="Calibri"/>
              </a:defRPr>
            </a:lvl2pPr>
            <a:lvl3pPr indent="0" lvl="2" marL="1117600" marR="0" rtl="0" algn="l">
              <a:lnSpc>
                <a:spcPct val="102000"/>
              </a:lnSpc>
              <a:spcBef>
                <a:spcPts val="0"/>
              </a:spcBef>
              <a:spcAft>
                <a:spcPts val="1200"/>
              </a:spcAft>
              <a:buClr>
                <a:srgbClr val="000000"/>
              </a:buClr>
              <a:buFont typeface="Times New Roman"/>
              <a:buNone/>
              <a:defRPr b="1" i="0" sz="2400" u="none" cap="none" strike="noStrike">
                <a:solidFill>
                  <a:srgbClr val="000000"/>
                </a:solidFill>
                <a:latin typeface="Calibri"/>
                <a:ea typeface="Calibri"/>
                <a:cs typeface="Calibri"/>
                <a:sym typeface="Calibri"/>
              </a:defRPr>
            </a:lvl3pPr>
            <a:lvl4pPr indent="0" lvl="3" marL="1676400" marR="0" rtl="0" algn="l">
              <a:lnSpc>
                <a:spcPct val="102000"/>
              </a:lnSpc>
              <a:spcBef>
                <a:spcPts val="0"/>
              </a:spcBef>
              <a:spcAft>
                <a:spcPts val="800"/>
              </a:spcAft>
              <a:buClr>
                <a:srgbClr val="000000"/>
              </a:buClr>
              <a:buFont typeface="Times New Roman"/>
              <a:buNone/>
              <a:defRPr b="1" i="0" sz="2000" u="none" cap="none" strike="noStrike">
                <a:solidFill>
                  <a:srgbClr val="000000"/>
                </a:solidFill>
                <a:latin typeface="Calibri"/>
                <a:ea typeface="Calibri"/>
                <a:cs typeface="Calibri"/>
                <a:sym typeface="Calibri"/>
              </a:defRPr>
            </a:lvl4pPr>
            <a:lvl5pPr indent="0" lvl="4" marL="22860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5pPr>
            <a:lvl6pPr indent="0" lvl="5" marL="28448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6pPr>
            <a:lvl7pPr indent="0" lvl="6" marL="34036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7pPr>
            <a:lvl8pPr indent="0" lvl="7" marL="39624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8pPr>
            <a:lvl9pPr indent="0" lvl="8" marL="4521200" marR="0" rtl="0" algn="l">
              <a:lnSpc>
                <a:spcPct val="102000"/>
              </a:lnSpc>
              <a:spcBef>
                <a:spcPts val="0"/>
              </a:spcBef>
              <a:spcAft>
                <a:spcPts val="400"/>
              </a:spcAft>
              <a:buClr>
                <a:srgbClr val="000000"/>
              </a:buClr>
              <a:buFont typeface="Times New Roman"/>
              <a:buNone/>
              <a:defRPr b="1" i="0" sz="2000" u="none" cap="none" strike="noStrike">
                <a:solidFill>
                  <a:srgbClr val="000000"/>
                </a:solidFill>
                <a:latin typeface="Calibri"/>
                <a:ea typeface="Calibri"/>
                <a:cs typeface="Calibri"/>
                <a:sym typeface="Calibri"/>
              </a:defRPr>
            </a:lvl9pPr>
          </a:lstStyle>
          <a:p/>
        </p:txBody>
      </p:sp>
      <p:sp>
        <p:nvSpPr>
          <p:cNvPr id="94" name="Shape 94"/>
          <p:cNvSpPr txBox="1"/>
          <p:nvPr>
            <p:ph idx="4" type="body"/>
          </p:nvPr>
        </p:nvSpPr>
        <p:spPr>
          <a:xfrm>
            <a:off x="15380223" y="13574659"/>
            <a:ext cx="13381500" cy="24662400"/>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28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24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24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20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000" u="none" cap="none" strike="noStrike">
                <a:solidFill>
                  <a:srgbClr val="000000"/>
                </a:solidFill>
                <a:latin typeface="Calibri"/>
                <a:ea typeface="Calibri"/>
                <a:cs typeface="Calibri"/>
                <a:sym typeface="Calibri"/>
              </a:defRPr>
            </a:lvl9pPr>
          </a:lstStyle>
          <a:p/>
        </p:txBody>
      </p:sp>
      <p:sp>
        <p:nvSpPr>
          <p:cNvPr id="95" name="Shape 95"/>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96" name="Shape 96"/>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3" name="Shape 13"/>
        <p:cNvGrpSpPr/>
        <p:nvPr/>
      </p:nvGrpSpPr>
      <p:grpSpPr>
        <a:xfrm>
          <a:off x="0" y="0"/>
          <a:ext cx="0" cy="0"/>
          <a:chOff x="0" y="0"/>
          <a:chExt cx="0" cy="0"/>
        </a:xfrm>
      </p:grpSpPr>
      <p:sp>
        <p:nvSpPr>
          <p:cNvPr id="14" name="Shape 14"/>
          <p:cNvSpPr txBox="1"/>
          <p:nvPr>
            <p:ph type="title"/>
          </p:nvPr>
        </p:nvSpPr>
        <p:spPr>
          <a:xfrm>
            <a:off x="1032046" y="17899287"/>
            <a:ext cx="28212000" cy="7005600"/>
          </a:xfrm>
          <a:prstGeom prst="rect">
            <a:avLst/>
          </a:prstGeom>
        </p:spPr>
        <p:txBody>
          <a:bodyPr anchorCtr="0" anchor="ctr" bIns="366100" lIns="366100" rIns="366100" tIns="366100"/>
          <a:lstStyle>
            <a:lvl1pPr lvl="0" algn="ctr">
              <a:spcBef>
                <a:spcPts val="0"/>
              </a:spcBef>
              <a:buSzPct val="100000"/>
              <a:defRPr sz="14400"/>
            </a:lvl1pPr>
            <a:lvl2pPr lvl="1" algn="ctr">
              <a:spcBef>
                <a:spcPts val="0"/>
              </a:spcBef>
              <a:buSzPct val="100000"/>
              <a:defRPr sz="14400"/>
            </a:lvl2pPr>
            <a:lvl3pPr lvl="2" algn="ctr">
              <a:spcBef>
                <a:spcPts val="0"/>
              </a:spcBef>
              <a:buSzPct val="100000"/>
              <a:defRPr sz="14400"/>
            </a:lvl3pPr>
            <a:lvl4pPr lvl="3" algn="ctr">
              <a:spcBef>
                <a:spcPts val="0"/>
              </a:spcBef>
              <a:buSzPct val="100000"/>
              <a:defRPr sz="14400"/>
            </a:lvl4pPr>
            <a:lvl5pPr lvl="4" algn="ctr">
              <a:spcBef>
                <a:spcPts val="0"/>
              </a:spcBef>
              <a:buSzPct val="100000"/>
              <a:defRPr sz="14400"/>
            </a:lvl5pPr>
            <a:lvl6pPr lvl="5" algn="ctr">
              <a:spcBef>
                <a:spcPts val="0"/>
              </a:spcBef>
              <a:buSzPct val="100000"/>
              <a:defRPr sz="14400"/>
            </a:lvl6pPr>
            <a:lvl7pPr lvl="6" algn="ctr">
              <a:spcBef>
                <a:spcPts val="0"/>
              </a:spcBef>
              <a:buSzPct val="100000"/>
              <a:defRPr sz="14400"/>
            </a:lvl7pPr>
            <a:lvl8pPr lvl="7" algn="ctr">
              <a:spcBef>
                <a:spcPts val="0"/>
              </a:spcBef>
              <a:buSzPct val="100000"/>
              <a:defRPr sz="14400"/>
            </a:lvl8pPr>
            <a:lvl9pPr lvl="8" algn="ctr">
              <a:spcBef>
                <a:spcPts val="0"/>
              </a:spcBef>
              <a:buSzPct val="100000"/>
              <a:defRPr sz="14400"/>
            </a:lvl9pPr>
          </a:lstStyle>
          <a:p/>
        </p:txBody>
      </p:sp>
      <p:sp>
        <p:nvSpPr>
          <p:cNvPr id="15" name="Shape 15"/>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Obj">
  <p:cSld name="Two Content">
    <p:spTree>
      <p:nvGrpSpPr>
        <p:cNvPr id="97" name="Shape 97"/>
        <p:cNvGrpSpPr/>
        <p:nvPr/>
      </p:nvGrpSpPr>
      <p:grpSpPr>
        <a:xfrm>
          <a:off x="0" y="0"/>
          <a:ext cx="0" cy="0"/>
          <a:chOff x="0" y="0"/>
          <a:chExt cx="0" cy="0"/>
        </a:xfrm>
      </p:grpSpPr>
      <p:sp>
        <p:nvSpPr>
          <p:cNvPr id="98" name="Shape 98"/>
          <p:cNvSpPr txBox="1"/>
          <p:nvPr>
            <p:ph type="title"/>
          </p:nvPr>
        </p:nvSpPr>
        <p:spPr>
          <a:xfrm>
            <a:off x="2271557" y="13295784"/>
            <a:ext cx="25732799"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99" name="Shape 99"/>
          <p:cNvSpPr txBox="1"/>
          <p:nvPr>
            <p:ph idx="1" type="body"/>
          </p:nvPr>
        </p:nvSpPr>
        <p:spPr>
          <a:xfrm>
            <a:off x="1512465" y="10014299"/>
            <a:ext cx="13532100" cy="24824099"/>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36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28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24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24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9pPr>
          </a:lstStyle>
          <a:p/>
        </p:txBody>
      </p:sp>
      <p:sp>
        <p:nvSpPr>
          <p:cNvPr id="100" name="Shape 100"/>
          <p:cNvSpPr txBox="1"/>
          <p:nvPr>
            <p:ph idx="2" type="body"/>
          </p:nvPr>
        </p:nvSpPr>
        <p:spPr>
          <a:xfrm>
            <a:off x="15227641" y="10014299"/>
            <a:ext cx="13532100" cy="24824099"/>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36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28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24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24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9pPr>
          </a:lstStyle>
          <a:p/>
        </p:txBody>
      </p:sp>
      <p:sp>
        <p:nvSpPr>
          <p:cNvPr id="101" name="Shape 101"/>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102" name="Shape 102"/>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03" name="Shape 103"/>
        <p:cNvGrpSpPr/>
        <p:nvPr/>
      </p:nvGrpSpPr>
      <p:grpSpPr>
        <a:xfrm>
          <a:off x="0" y="0"/>
          <a:ext cx="0" cy="0"/>
          <a:chOff x="0" y="0"/>
          <a:chExt cx="0" cy="0"/>
        </a:xfrm>
      </p:grpSpPr>
      <p:sp>
        <p:nvSpPr>
          <p:cNvPr id="104" name="Shape 104"/>
          <p:cNvSpPr txBox="1"/>
          <p:nvPr>
            <p:ph type="title"/>
          </p:nvPr>
        </p:nvSpPr>
        <p:spPr>
          <a:xfrm>
            <a:off x="2391716" y="27505774"/>
            <a:ext cx="25734900" cy="85005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1" i="0" sz="4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105" name="Shape 105"/>
          <p:cNvSpPr txBox="1"/>
          <p:nvPr>
            <p:ph idx="1" type="body"/>
          </p:nvPr>
        </p:nvSpPr>
        <p:spPr>
          <a:xfrm>
            <a:off x="2391716" y="18141481"/>
            <a:ext cx="25734900" cy="9364200"/>
          </a:xfrm>
          <a:prstGeom prst="rect">
            <a:avLst/>
          </a:prstGeom>
          <a:noFill/>
          <a:ln>
            <a:noFill/>
          </a:ln>
        </p:spPr>
        <p:txBody>
          <a:bodyPr anchorCtr="0" anchor="b" bIns="113525" lIns="113525" rIns="113525" tIns="113525"/>
          <a:lstStyle>
            <a:lvl1pPr indent="0" lvl="0" marL="0" marR="0" rtl="0" algn="l">
              <a:lnSpc>
                <a:spcPct val="102000"/>
              </a:lnSpc>
              <a:spcBef>
                <a:spcPts val="0"/>
              </a:spcBef>
              <a:spcAft>
                <a:spcPts val="1600"/>
              </a:spcAft>
              <a:buClr>
                <a:srgbClr val="000000"/>
              </a:buClr>
              <a:buFont typeface="Times New Roman"/>
              <a:buNone/>
              <a:defRPr b="0" i="0" sz="2400" u="none" cap="none" strike="noStrike">
                <a:solidFill>
                  <a:srgbClr val="000000"/>
                </a:solidFill>
                <a:latin typeface="Calibri"/>
                <a:ea typeface="Calibri"/>
                <a:cs typeface="Calibri"/>
                <a:sym typeface="Calibri"/>
              </a:defRPr>
            </a:lvl1pPr>
            <a:lvl2pPr indent="0" lvl="1" marL="558800" marR="0" rtl="0" algn="l">
              <a:lnSpc>
                <a:spcPct val="102000"/>
              </a:lnSpc>
              <a:spcBef>
                <a:spcPts val="0"/>
              </a:spcBef>
              <a:spcAft>
                <a:spcPts val="1600"/>
              </a:spcAft>
              <a:buClr>
                <a:srgbClr val="000000"/>
              </a:buClr>
              <a:buFont typeface="Times New Roman"/>
              <a:buNone/>
              <a:defRPr b="0" i="0" sz="2400" u="none" cap="none" strike="noStrike">
                <a:solidFill>
                  <a:srgbClr val="000000"/>
                </a:solidFill>
                <a:latin typeface="Calibri"/>
                <a:ea typeface="Calibri"/>
                <a:cs typeface="Calibri"/>
                <a:sym typeface="Calibri"/>
              </a:defRPr>
            </a:lvl2pPr>
            <a:lvl3pPr indent="0" lvl="2" marL="1117600" marR="0" rtl="0" algn="l">
              <a:lnSpc>
                <a:spcPct val="102000"/>
              </a:lnSpc>
              <a:spcBef>
                <a:spcPts val="0"/>
              </a:spcBef>
              <a:spcAft>
                <a:spcPts val="1200"/>
              </a:spcAft>
              <a:buClr>
                <a:srgbClr val="000000"/>
              </a:buClr>
              <a:buFont typeface="Times New Roman"/>
              <a:buNone/>
              <a:defRPr b="0" i="0" sz="2000" u="none" cap="none" strike="noStrike">
                <a:solidFill>
                  <a:srgbClr val="000000"/>
                </a:solidFill>
                <a:latin typeface="Calibri"/>
                <a:ea typeface="Calibri"/>
                <a:cs typeface="Calibri"/>
                <a:sym typeface="Calibri"/>
              </a:defRPr>
            </a:lvl3pPr>
            <a:lvl4pPr indent="0" lvl="3" marL="1676400" marR="0" rtl="0" algn="l">
              <a:lnSpc>
                <a:spcPct val="102000"/>
              </a:lnSpc>
              <a:spcBef>
                <a:spcPts val="0"/>
              </a:spcBef>
              <a:spcAft>
                <a:spcPts val="800"/>
              </a:spcAft>
              <a:buClr>
                <a:srgbClr val="000000"/>
              </a:buClr>
              <a:buFont typeface="Times New Roman"/>
              <a:buNone/>
              <a:defRPr b="0" i="0" sz="1600" u="none" cap="none" strike="noStrike">
                <a:solidFill>
                  <a:srgbClr val="000000"/>
                </a:solidFill>
                <a:latin typeface="Calibri"/>
                <a:ea typeface="Calibri"/>
                <a:cs typeface="Calibri"/>
                <a:sym typeface="Calibri"/>
              </a:defRPr>
            </a:lvl4pPr>
            <a:lvl5pPr indent="0" lvl="4" marL="2286000" marR="0" rtl="0" algn="l">
              <a:lnSpc>
                <a:spcPct val="102000"/>
              </a:lnSpc>
              <a:spcBef>
                <a:spcPts val="0"/>
              </a:spcBef>
              <a:spcAft>
                <a:spcPts val="400"/>
              </a:spcAft>
              <a:buClr>
                <a:srgbClr val="000000"/>
              </a:buClr>
              <a:buFont typeface="Times New Roman"/>
              <a:buNone/>
              <a:defRPr b="0" i="0" sz="1600" u="none" cap="none" strike="noStrike">
                <a:solidFill>
                  <a:srgbClr val="000000"/>
                </a:solidFill>
                <a:latin typeface="Calibri"/>
                <a:ea typeface="Calibri"/>
                <a:cs typeface="Calibri"/>
                <a:sym typeface="Calibri"/>
              </a:defRPr>
            </a:lvl5pPr>
            <a:lvl6pPr indent="0" lvl="5" marL="2844800" marR="0" rtl="0" algn="l">
              <a:lnSpc>
                <a:spcPct val="102000"/>
              </a:lnSpc>
              <a:spcBef>
                <a:spcPts val="0"/>
              </a:spcBef>
              <a:spcAft>
                <a:spcPts val="400"/>
              </a:spcAft>
              <a:buClr>
                <a:srgbClr val="000000"/>
              </a:buClr>
              <a:buFont typeface="Times New Roman"/>
              <a:buNone/>
              <a:defRPr b="0" i="0" sz="1600" u="none" cap="none" strike="noStrike">
                <a:solidFill>
                  <a:srgbClr val="000000"/>
                </a:solidFill>
                <a:latin typeface="Calibri"/>
                <a:ea typeface="Calibri"/>
                <a:cs typeface="Calibri"/>
                <a:sym typeface="Calibri"/>
              </a:defRPr>
            </a:lvl6pPr>
            <a:lvl7pPr indent="0" lvl="6" marL="3403600" marR="0" rtl="0" algn="l">
              <a:lnSpc>
                <a:spcPct val="102000"/>
              </a:lnSpc>
              <a:spcBef>
                <a:spcPts val="0"/>
              </a:spcBef>
              <a:spcAft>
                <a:spcPts val="400"/>
              </a:spcAft>
              <a:buClr>
                <a:srgbClr val="000000"/>
              </a:buClr>
              <a:buFont typeface="Times New Roman"/>
              <a:buNone/>
              <a:defRPr b="0" i="0" sz="1600" u="none" cap="none" strike="noStrike">
                <a:solidFill>
                  <a:srgbClr val="000000"/>
                </a:solidFill>
                <a:latin typeface="Calibri"/>
                <a:ea typeface="Calibri"/>
                <a:cs typeface="Calibri"/>
                <a:sym typeface="Calibri"/>
              </a:defRPr>
            </a:lvl7pPr>
            <a:lvl8pPr indent="0" lvl="7" marL="3962400" marR="0" rtl="0" algn="l">
              <a:lnSpc>
                <a:spcPct val="102000"/>
              </a:lnSpc>
              <a:spcBef>
                <a:spcPts val="0"/>
              </a:spcBef>
              <a:spcAft>
                <a:spcPts val="400"/>
              </a:spcAft>
              <a:buClr>
                <a:srgbClr val="000000"/>
              </a:buClr>
              <a:buFont typeface="Times New Roman"/>
              <a:buNone/>
              <a:defRPr b="0" i="0" sz="1600" u="none" cap="none" strike="noStrike">
                <a:solidFill>
                  <a:srgbClr val="000000"/>
                </a:solidFill>
                <a:latin typeface="Calibri"/>
                <a:ea typeface="Calibri"/>
                <a:cs typeface="Calibri"/>
                <a:sym typeface="Calibri"/>
              </a:defRPr>
            </a:lvl8pPr>
            <a:lvl9pPr indent="0" lvl="8" marL="4521200" marR="0" rtl="0" algn="l">
              <a:lnSpc>
                <a:spcPct val="102000"/>
              </a:lnSpc>
              <a:spcBef>
                <a:spcPts val="0"/>
              </a:spcBef>
              <a:spcAft>
                <a:spcPts val="400"/>
              </a:spcAft>
              <a:buClr>
                <a:srgbClr val="000000"/>
              </a:buClr>
              <a:buFont typeface="Times New Roman"/>
              <a:buNone/>
              <a:defRPr b="0" i="0" sz="1600" u="none" cap="none" strike="noStrike">
                <a:solidFill>
                  <a:srgbClr val="000000"/>
                </a:solidFill>
                <a:latin typeface="Calibri"/>
                <a:ea typeface="Calibri"/>
                <a:cs typeface="Calibri"/>
                <a:sym typeface="Calibri"/>
              </a:defRPr>
            </a:lvl9pPr>
          </a:lstStyle>
          <a:p/>
        </p:txBody>
      </p:sp>
      <p:sp>
        <p:nvSpPr>
          <p:cNvPr id="106" name="Shape 106"/>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107" name="Shape 107"/>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108" name="Shape 108"/>
        <p:cNvGrpSpPr/>
        <p:nvPr/>
      </p:nvGrpSpPr>
      <p:grpSpPr>
        <a:xfrm>
          <a:off x="0" y="0"/>
          <a:ext cx="0" cy="0"/>
          <a:chOff x="0" y="0"/>
          <a:chExt cx="0" cy="0"/>
        </a:xfrm>
      </p:grpSpPr>
      <p:sp>
        <p:nvSpPr>
          <p:cNvPr id="109" name="Shape 109"/>
          <p:cNvSpPr txBox="1"/>
          <p:nvPr>
            <p:ph type="title"/>
          </p:nvPr>
        </p:nvSpPr>
        <p:spPr>
          <a:xfrm>
            <a:off x="2271557" y="13295784"/>
            <a:ext cx="25732799"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110" name="Shape 110"/>
          <p:cNvSpPr txBox="1"/>
          <p:nvPr>
            <p:ph idx="1" type="body"/>
          </p:nvPr>
        </p:nvSpPr>
        <p:spPr>
          <a:xfrm>
            <a:off x="1512464" y="10014299"/>
            <a:ext cx="27247200" cy="24824099"/>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None/>
              <a:defRPr b="0" i="0" sz="144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None/>
              <a:defRPr b="0" i="0" sz="108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None/>
              <a:defRPr b="0" i="0" sz="88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None/>
              <a:defRPr b="0" i="0" sz="88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None/>
              <a:defRPr b="0" i="0" sz="2400" u="none" cap="none" strike="noStrike">
                <a:solidFill>
                  <a:srgbClr val="000000"/>
                </a:solidFill>
                <a:latin typeface="Calibri"/>
                <a:ea typeface="Calibri"/>
                <a:cs typeface="Calibri"/>
                <a:sym typeface="Calibri"/>
              </a:defRPr>
            </a:lvl9pPr>
          </a:lstStyle>
          <a:p/>
        </p:txBody>
      </p:sp>
      <p:sp>
        <p:nvSpPr>
          <p:cNvPr id="111" name="Shape 111"/>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112" name="Shape 112"/>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13" name="Shape 113"/>
        <p:cNvGrpSpPr/>
        <p:nvPr/>
      </p:nvGrpSpPr>
      <p:grpSpPr>
        <a:xfrm>
          <a:off x="0" y="0"/>
          <a:ext cx="0" cy="0"/>
          <a:chOff x="0" y="0"/>
          <a:chExt cx="0" cy="0"/>
        </a:xfrm>
      </p:grpSpPr>
      <p:sp>
        <p:nvSpPr>
          <p:cNvPr id="114" name="Shape 114"/>
          <p:cNvSpPr txBox="1"/>
          <p:nvPr>
            <p:ph type="ctrTitle"/>
          </p:nvPr>
        </p:nvSpPr>
        <p:spPr>
          <a:xfrm>
            <a:off x="2271558" y="13297882"/>
            <a:ext cx="25732800"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None/>
              <a:defRPr b="0" i="0" sz="8000" u="none" cap="none" strike="noStrike">
                <a:solidFill>
                  <a:srgbClr val="000000"/>
                </a:solidFill>
                <a:latin typeface="Arial"/>
                <a:ea typeface="Arial"/>
                <a:cs typeface="Arial"/>
                <a:sym typeface="Arial"/>
              </a:defRPr>
            </a:lvl9pPr>
          </a:lstStyle>
          <a:p/>
        </p:txBody>
      </p:sp>
      <p:sp>
        <p:nvSpPr>
          <p:cNvPr id="115" name="Shape 115"/>
          <p:cNvSpPr txBox="1"/>
          <p:nvPr>
            <p:ph idx="1" type="subTitle"/>
          </p:nvPr>
        </p:nvSpPr>
        <p:spPr>
          <a:xfrm>
            <a:off x="4541209" y="24255739"/>
            <a:ext cx="21193500" cy="10938900"/>
          </a:xfrm>
          <a:prstGeom prst="rect">
            <a:avLst/>
          </a:prstGeom>
          <a:noFill/>
          <a:ln>
            <a:noFill/>
          </a:ln>
        </p:spPr>
        <p:txBody>
          <a:bodyPr anchorCtr="0" anchor="t" bIns="113525" lIns="113525" rIns="113525" tIns="113525"/>
          <a:lstStyle>
            <a:lvl1pPr indent="0" lvl="0" marL="0" marR="0" rtl="0" algn="ctr">
              <a:lnSpc>
                <a:spcPct val="102000"/>
              </a:lnSpc>
              <a:spcBef>
                <a:spcPts val="0"/>
              </a:spcBef>
              <a:spcAft>
                <a:spcPts val="1600"/>
              </a:spcAft>
              <a:buClr>
                <a:srgbClr val="000000"/>
              </a:buClr>
              <a:buFont typeface="Times New Roman"/>
              <a:buNone/>
              <a:defRPr b="0" i="0" sz="14400" u="none" cap="none" strike="noStrike">
                <a:solidFill>
                  <a:srgbClr val="000000"/>
                </a:solidFill>
                <a:latin typeface="Calibri"/>
                <a:ea typeface="Calibri"/>
                <a:cs typeface="Calibri"/>
                <a:sym typeface="Calibri"/>
              </a:defRPr>
            </a:lvl1pPr>
            <a:lvl2pPr indent="0" lvl="1" marL="558800" marR="0" rtl="0" algn="ctr">
              <a:lnSpc>
                <a:spcPct val="102000"/>
              </a:lnSpc>
              <a:spcBef>
                <a:spcPts val="0"/>
              </a:spcBef>
              <a:spcAft>
                <a:spcPts val="1600"/>
              </a:spcAft>
              <a:buClr>
                <a:srgbClr val="000000"/>
              </a:buClr>
              <a:buFont typeface="Times New Roman"/>
              <a:buNone/>
              <a:defRPr b="0" i="0" sz="10800" u="none" cap="none" strike="noStrike">
                <a:solidFill>
                  <a:srgbClr val="000000"/>
                </a:solidFill>
                <a:latin typeface="Calibri"/>
                <a:ea typeface="Calibri"/>
                <a:cs typeface="Calibri"/>
                <a:sym typeface="Calibri"/>
              </a:defRPr>
            </a:lvl2pPr>
            <a:lvl3pPr indent="0" lvl="2" marL="1117600" marR="0" rtl="0" algn="ctr">
              <a:lnSpc>
                <a:spcPct val="102000"/>
              </a:lnSpc>
              <a:spcBef>
                <a:spcPts val="0"/>
              </a:spcBef>
              <a:spcAft>
                <a:spcPts val="1200"/>
              </a:spcAft>
              <a:buClr>
                <a:srgbClr val="000000"/>
              </a:buClr>
              <a:buFont typeface="Times New Roman"/>
              <a:buNone/>
              <a:defRPr b="0" i="0" sz="8800" u="none" cap="none" strike="noStrike">
                <a:solidFill>
                  <a:srgbClr val="000000"/>
                </a:solidFill>
                <a:latin typeface="Calibri"/>
                <a:ea typeface="Calibri"/>
                <a:cs typeface="Calibri"/>
                <a:sym typeface="Calibri"/>
              </a:defRPr>
            </a:lvl3pPr>
            <a:lvl4pPr indent="0" lvl="3" marL="1676400" marR="0" rtl="0" algn="ctr">
              <a:lnSpc>
                <a:spcPct val="102000"/>
              </a:lnSpc>
              <a:spcBef>
                <a:spcPts val="0"/>
              </a:spcBef>
              <a:spcAft>
                <a:spcPts val="800"/>
              </a:spcAft>
              <a:buClr>
                <a:srgbClr val="000000"/>
              </a:buClr>
              <a:buFont typeface="Times New Roman"/>
              <a:buNone/>
              <a:defRPr b="0" i="0" sz="8800" u="none" cap="none" strike="noStrike">
                <a:solidFill>
                  <a:srgbClr val="000000"/>
                </a:solidFill>
                <a:latin typeface="Calibri"/>
                <a:ea typeface="Calibri"/>
                <a:cs typeface="Calibri"/>
                <a:sym typeface="Calibri"/>
              </a:defRPr>
            </a:lvl4pPr>
            <a:lvl5pPr indent="0" lvl="4" marL="2286000" marR="0" rtl="0" algn="ctr">
              <a:lnSpc>
                <a:spcPct val="102000"/>
              </a:lnSpc>
              <a:spcBef>
                <a:spcPts val="0"/>
              </a:spcBef>
              <a:spcAft>
                <a:spcPts val="400"/>
              </a:spcAft>
              <a:buClr>
                <a:srgbClr val="000000"/>
              </a:buClr>
              <a:buFont typeface="Times New Roman"/>
              <a:buNone/>
              <a:defRPr b="0" i="0" sz="2400" u="none" cap="none" strike="noStrike">
                <a:solidFill>
                  <a:srgbClr val="000000"/>
                </a:solidFill>
                <a:latin typeface="Calibri"/>
                <a:ea typeface="Calibri"/>
                <a:cs typeface="Calibri"/>
                <a:sym typeface="Calibri"/>
              </a:defRPr>
            </a:lvl5pPr>
            <a:lvl6pPr indent="0" lvl="5" marL="2844800" marR="0" rtl="0" algn="ctr">
              <a:lnSpc>
                <a:spcPct val="102000"/>
              </a:lnSpc>
              <a:spcBef>
                <a:spcPts val="0"/>
              </a:spcBef>
              <a:spcAft>
                <a:spcPts val="400"/>
              </a:spcAft>
              <a:buClr>
                <a:srgbClr val="000000"/>
              </a:buClr>
              <a:buFont typeface="Times New Roman"/>
              <a:buNone/>
              <a:defRPr b="0" i="0" sz="2400" u="none" cap="none" strike="noStrike">
                <a:solidFill>
                  <a:srgbClr val="000000"/>
                </a:solidFill>
                <a:latin typeface="Calibri"/>
                <a:ea typeface="Calibri"/>
                <a:cs typeface="Calibri"/>
                <a:sym typeface="Calibri"/>
              </a:defRPr>
            </a:lvl6pPr>
            <a:lvl7pPr indent="0" lvl="6" marL="3403600" marR="0" rtl="0" algn="ctr">
              <a:lnSpc>
                <a:spcPct val="102000"/>
              </a:lnSpc>
              <a:spcBef>
                <a:spcPts val="0"/>
              </a:spcBef>
              <a:spcAft>
                <a:spcPts val="400"/>
              </a:spcAft>
              <a:buClr>
                <a:srgbClr val="000000"/>
              </a:buClr>
              <a:buFont typeface="Times New Roman"/>
              <a:buNone/>
              <a:defRPr b="0" i="0" sz="2400" u="none" cap="none" strike="noStrike">
                <a:solidFill>
                  <a:srgbClr val="000000"/>
                </a:solidFill>
                <a:latin typeface="Calibri"/>
                <a:ea typeface="Calibri"/>
                <a:cs typeface="Calibri"/>
                <a:sym typeface="Calibri"/>
              </a:defRPr>
            </a:lvl7pPr>
            <a:lvl8pPr indent="0" lvl="7" marL="3962400" marR="0" rtl="0" algn="ctr">
              <a:lnSpc>
                <a:spcPct val="102000"/>
              </a:lnSpc>
              <a:spcBef>
                <a:spcPts val="0"/>
              </a:spcBef>
              <a:spcAft>
                <a:spcPts val="400"/>
              </a:spcAft>
              <a:buClr>
                <a:srgbClr val="000000"/>
              </a:buClr>
              <a:buFont typeface="Times New Roman"/>
              <a:buNone/>
              <a:defRPr b="0" i="0" sz="2400" u="none" cap="none" strike="noStrike">
                <a:solidFill>
                  <a:srgbClr val="000000"/>
                </a:solidFill>
                <a:latin typeface="Calibri"/>
                <a:ea typeface="Calibri"/>
                <a:cs typeface="Calibri"/>
                <a:sym typeface="Calibri"/>
              </a:defRPr>
            </a:lvl8pPr>
            <a:lvl9pPr indent="0" lvl="8" marL="4521200" marR="0" rtl="0" algn="ctr">
              <a:lnSpc>
                <a:spcPct val="102000"/>
              </a:lnSpc>
              <a:spcBef>
                <a:spcPts val="0"/>
              </a:spcBef>
              <a:spcAft>
                <a:spcPts val="400"/>
              </a:spcAft>
              <a:buClr>
                <a:srgbClr val="000000"/>
              </a:buClr>
              <a:buFont typeface="Times New Roman"/>
              <a:buNone/>
              <a:defRPr b="0" i="0" sz="2400" u="none" cap="none" strike="noStrike">
                <a:solidFill>
                  <a:srgbClr val="000000"/>
                </a:solidFill>
                <a:latin typeface="Calibri"/>
                <a:ea typeface="Calibri"/>
                <a:cs typeface="Calibri"/>
                <a:sym typeface="Calibri"/>
              </a:defRPr>
            </a:lvl9pPr>
          </a:lstStyle>
          <a:p/>
        </p:txBody>
      </p:sp>
      <p:sp>
        <p:nvSpPr>
          <p:cNvPr id="116" name="Shape 116"/>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None/>
              <a:defRPr b="0" i="0" sz="8000" u="non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None/>
              <a:defRPr b="0" i="0" sz="2800" u="none" cap="none" strike="noStrike">
                <a:solidFill>
                  <a:schemeClr val="dk1"/>
                </a:solidFill>
                <a:latin typeface="Arial"/>
                <a:ea typeface="Arial"/>
                <a:cs typeface="Arial"/>
                <a:sym typeface="Arial"/>
              </a:defRPr>
            </a:lvl9pPr>
          </a:lstStyle>
          <a:p/>
        </p:txBody>
      </p:sp>
      <p:sp>
        <p:nvSpPr>
          <p:cNvPr id="117" name="Shape 117"/>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6" name="Shape 16"/>
        <p:cNvGrpSpPr/>
        <p:nvPr/>
      </p:nvGrpSpPr>
      <p:grpSpPr>
        <a:xfrm>
          <a:off x="0" y="0"/>
          <a:ext cx="0" cy="0"/>
          <a:chOff x="0" y="0"/>
          <a:chExt cx="0" cy="0"/>
        </a:xfrm>
      </p:grpSpPr>
      <p:sp>
        <p:nvSpPr>
          <p:cNvPr id="17" name="Shape 17"/>
          <p:cNvSpPr txBox="1"/>
          <p:nvPr>
            <p:ph type="title"/>
          </p:nvPr>
        </p:nvSpPr>
        <p:spPr>
          <a:xfrm>
            <a:off x="1032046" y="3703480"/>
            <a:ext cx="28212000" cy="4765499"/>
          </a:xfrm>
          <a:prstGeom prst="rect">
            <a:avLst/>
          </a:prstGeom>
        </p:spPr>
        <p:txBody>
          <a:bodyPr anchorCtr="0" anchor="t" bIns="366100" lIns="366100" rIns="366100" tIns="3661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1032046" y="9590850"/>
            <a:ext cx="28212000" cy="28431600"/>
          </a:xfrm>
          <a:prstGeom prst="rect">
            <a:avLst/>
          </a:prstGeom>
        </p:spPr>
        <p:txBody>
          <a:bodyPr anchorCtr="0" anchor="t" bIns="366100" lIns="366100" rIns="366100" tIns="3661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txBox="1"/>
          <p:nvPr>
            <p:ph type="title"/>
          </p:nvPr>
        </p:nvSpPr>
        <p:spPr>
          <a:xfrm>
            <a:off x="1032046" y="3703480"/>
            <a:ext cx="28212000" cy="4765499"/>
          </a:xfrm>
          <a:prstGeom prst="rect">
            <a:avLst/>
          </a:prstGeom>
        </p:spPr>
        <p:txBody>
          <a:bodyPr anchorCtr="0" anchor="t" bIns="366100" lIns="366100" rIns="366100" tIns="3661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1032046" y="9590850"/>
            <a:ext cx="13243200" cy="28431600"/>
          </a:xfrm>
          <a:prstGeom prst="rect">
            <a:avLst/>
          </a:prstGeom>
        </p:spPr>
        <p:txBody>
          <a:bodyPr anchorCtr="0" anchor="t" bIns="366100" lIns="366100" rIns="366100" tIns="366100"/>
          <a:lstStyle>
            <a:lvl1pPr lvl="0">
              <a:spcBef>
                <a:spcPts val="0"/>
              </a:spcBef>
              <a:buSzPct val="100000"/>
              <a:defRPr sz="56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23" name="Shape 23"/>
          <p:cNvSpPr txBox="1"/>
          <p:nvPr>
            <p:ph idx="2" type="body"/>
          </p:nvPr>
        </p:nvSpPr>
        <p:spPr>
          <a:xfrm>
            <a:off x="16000190" y="9590850"/>
            <a:ext cx="13243200" cy="28431600"/>
          </a:xfrm>
          <a:prstGeom prst="rect">
            <a:avLst/>
          </a:prstGeom>
        </p:spPr>
        <p:txBody>
          <a:bodyPr anchorCtr="0" anchor="t" bIns="366100" lIns="366100" rIns="366100" tIns="366100"/>
          <a:lstStyle>
            <a:lvl1pPr lvl="0">
              <a:spcBef>
                <a:spcPts val="0"/>
              </a:spcBef>
              <a:buSzPct val="100000"/>
              <a:defRPr sz="56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24" name="Shape 24"/>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5" name="Shape 25"/>
        <p:cNvGrpSpPr/>
        <p:nvPr/>
      </p:nvGrpSpPr>
      <p:grpSpPr>
        <a:xfrm>
          <a:off x="0" y="0"/>
          <a:ext cx="0" cy="0"/>
          <a:chOff x="0" y="0"/>
          <a:chExt cx="0" cy="0"/>
        </a:xfrm>
      </p:grpSpPr>
      <p:sp>
        <p:nvSpPr>
          <p:cNvPr id="26" name="Shape 26"/>
          <p:cNvSpPr txBox="1"/>
          <p:nvPr>
            <p:ph type="title"/>
          </p:nvPr>
        </p:nvSpPr>
        <p:spPr>
          <a:xfrm>
            <a:off x="1032046" y="3703480"/>
            <a:ext cx="28212000" cy="4765499"/>
          </a:xfrm>
          <a:prstGeom prst="rect">
            <a:avLst/>
          </a:prstGeom>
        </p:spPr>
        <p:txBody>
          <a:bodyPr anchorCtr="0" anchor="t" bIns="366100" lIns="366100" rIns="366100" tIns="3661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8" name="Shape 28"/>
        <p:cNvGrpSpPr/>
        <p:nvPr/>
      </p:nvGrpSpPr>
      <p:grpSpPr>
        <a:xfrm>
          <a:off x="0" y="0"/>
          <a:ext cx="0" cy="0"/>
          <a:chOff x="0" y="0"/>
          <a:chExt cx="0" cy="0"/>
        </a:xfrm>
      </p:grpSpPr>
      <p:sp>
        <p:nvSpPr>
          <p:cNvPr id="29" name="Shape 29"/>
          <p:cNvSpPr txBox="1"/>
          <p:nvPr>
            <p:ph type="title"/>
          </p:nvPr>
        </p:nvSpPr>
        <p:spPr>
          <a:xfrm>
            <a:off x="1032046" y="4623680"/>
            <a:ext cx="9297900" cy="6288600"/>
          </a:xfrm>
          <a:prstGeom prst="rect">
            <a:avLst/>
          </a:prstGeom>
        </p:spPr>
        <p:txBody>
          <a:bodyPr anchorCtr="0" anchor="b" bIns="366100" lIns="366100" rIns="366100" tIns="366100"/>
          <a:lstStyle>
            <a:lvl1pPr lvl="0">
              <a:spcBef>
                <a:spcPts val="0"/>
              </a:spcBef>
              <a:buSzPct val="100000"/>
              <a:defRPr sz="9600"/>
            </a:lvl1pPr>
            <a:lvl2pPr lvl="1">
              <a:spcBef>
                <a:spcPts val="0"/>
              </a:spcBef>
              <a:buSzPct val="100000"/>
              <a:defRPr sz="9600"/>
            </a:lvl2pPr>
            <a:lvl3pPr lvl="2">
              <a:spcBef>
                <a:spcPts val="0"/>
              </a:spcBef>
              <a:buSzPct val="100000"/>
              <a:defRPr sz="9600"/>
            </a:lvl3pPr>
            <a:lvl4pPr lvl="3">
              <a:spcBef>
                <a:spcPts val="0"/>
              </a:spcBef>
              <a:buSzPct val="100000"/>
              <a:defRPr sz="9600"/>
            </a:lvl4pPr>
            <a:lvl5pPr lvl="4">
              <a:spcBef>
                <a:spcPts val="0"/>
              </a:spcBef>
              <a:buSzPct val="100000"/>
              <a:defRPr sz="9600"/>
            </a:lvl5pPr>
            <a:lvl6pPr lvl="5">
              <a:spcBef>
                <a:spcPts val="0"/>
              </a:spcBef>
              <a:buSzPct val="100000"/>
              <a:defRPr sz="9600"/>
            </a:lvl6pPr>
            <a:lvl7pPr lvl="6">
              <a:spcBef>
                <a:spcPts val="0"/>
              </a:spcBef>
              <a:buSzPct val="100000"/>
              <a:defRPr sz="9600"/>
            </a:lvl7pPr>
            <a:lvl8pPr lvl="7">
              <a:spcBef>
                <a:spcPts val="0"/>
              </a:spcBef>
              <a:buSzPct val="100000"/>
              <a:defRPr sz="9600"/>
            </a:lvl8pPr>
            <a:lvl9pPr lvl="8">
              <a:spcBef>
                <a:spcPts val="0"/>
              </a:spcBef>
              <a:buSzPct val="100000"/>
              <a:defRPr sz="9600"/>
            </a:lvl9pPr>
          </a:lstStyle>
          <a:p/>
        </p:txBody>
      </p:sp>
      <p:sp>
        <p:nvSpPr>
          <p:cNvPr id="30" name="Shape 30"/>
          <p:cNvSpPr txBox="1"/>
          <p:nvPr>
            <p:ph idx="1" type="body"/>
          </p:nvPr>
        </p:nvSpPr>
        <p:spPr>
          <a:xfrm>
            <a:off x="1032046" y="11564195"/>
            <a:ext cx="9297900" cy="26458200"/>
          </a:xfrm>
          <a:prstGeom prst="rect">
            <a:avLst/>
          </a:prstGeom>
        </p:spPr>
        <p:txBody>
          <a:bodyPr anchorCtr="0" anchor="t" bIns="366100" lIns="366100" rIns="366100" tIns="36610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1" name="Shape 31"/>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2" name="Shape 32"/>
        <p:cNvGrpSpPr/>
        <p:nvPr/>
      </p:nvGrpSpPr>
      <p:grpSpPr>
        <a:xfrm>
          <a:off x="0" y="0"/>
          <a:ext cx="0" cy="0"/>
          <a:chOff x="0" y="0"/>
          <a:chExt cx="0" cy="0"/>
        </a:xfrm>
      </p:grpSpPr>
      <p:sp>
        <p:nvSpPr>
          <p:cNvPr id="33" name="Shape 33"/>
          <p:cNvSpPr txBox="1"/>
          <p:nvPr>
            <p:ph type="title"/>
          </p:nvPr>
        </p:nvSpPr>
        <p:spPr>
          <a:xfrm>
            <a:off x="1623229" y="3746130"/>
            <a:ext cx="21084000" cy="34043700"/>
          </a:xfrm>
          <a:prstGeom prst="rect">
            <a:avLst/>
          </a:prstGeom>
        </p:spPr>
        <p:txBody>
          <a:bodyPr anchorCtr="0" anchor="ctr" bIns="366100" lIns="366100" rIns="366100" tIns="366100"/>
          <a:lstStyle>
            <a:lvl1pPr lvl="0">
              <a:spcBef>
                <a:spcPts val="0"/>
              </a:spcBef>
              <a:buSzPct val="100000"/>
              <a:defRPr sz="19200"/>
            </a:lvl1pPr>
            <a:lvl2pPr lvl="1">
              <a:spcBef>
                <a:spcPts val="0"/>
              </a:spcBef>
              <a:buSzPct val="100000"/>
              <a:defRPr sz="19200"/>
            </a:lvl2pPr>
            <a:lvl3pPr lvl="2">
              <a:spcBef>
                <a:spcPts val="0"/>
              </a:spcBef>
              <a:buSzPct val="100000"/>
              <a:defRPr sz="19200"/>
            </a:lvl3pPr>
            <a:lvl4pPr lvl="3">
              <a:spcBef>
                <a:spcPts val="0"/>
              </a:spcBef>
              <a:buSzPct val="100000"/>
              <a:defRPr sz="19200"/>
            </a:lvl4pPr>
            <a:lvl5pPr lvl="4">
              <a:spcBef>
                <a:spcPts val="0"/>
              </a:spcBef>
              <a:buSzPct val="100000"/>
              <a:defRPr sz="19200"/>
            </a:lvl5pPr>
            <a:lvl6pPr lvl="5">
              <a:spcBef>
                <a:spcPts val="0"/>
              </a:spcBef>
              <a:buSzPct val="100000"/>
              <a:defRPr sz="19200"/>
            </a:lvl6pPr>
            <a:lvl7pPr lvl="6">
              <a:spcBef>
                <a:spcPts val="0"/>
              </a:spcBef>
              <a:buSzPct val="100000"/>
              <a:defRPr sz="19200"/>
            </a:lvl7pPr>
            <a:lvl8pPr lvl="7">
              <a:spcBef>
                <a:spcPts val="0"/>
              </a:spcBef>
              <a:buSzPct val="100000"/>
              <a:defRPr sz="19200"/>
            </a:lvl8pPr>
            <a:lvl9pPr lvl="8">
              <a:spcBef>
                <a:spcPts val="0"/>
              </a:spcBef>
              <a:buSzPct val="100000"/>
              <a:defRPr sz="19200"/>
            </a:lvl9pPr>
          </a:lstStyle>
          <a:p/>
        </p:txBody>
      </p:sp>
      <p:sp>
        <p:nvSpPr>
          <p:cNvPr id="34" name="Shape 34"/>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5" name="Shape 35"/>
        <p:cNvGrpSpPr/>
        <p:nvPr/>
      </p:nvGrpSpPr>
      <p:grpSpPr>
        <a:xfrm>
          <a:off x="0" y="0"/>
          <a:ext cx="0" cy="0"/>
          <a:chOff x="0" y="0"/>
          <a:chExt cx="0" cy="0"/>
        </a:xfrm>
      </p:grpSpPr>
      <p:sp>
        <p:nvSpPr>
          <p:cNvPr id="36" name="Shape 36"/>
          <p:cNvSpPr/>
          <p:nvPr/>
        </p:nvSpPr>
        <p:spPr>
          <a:xfrm>
            <a:off x="15138000" y="-1040"/>
            <a:ext cx="15138000" cy="42804000"/>
          </a:xfrm>
          <a:prstGeom prst="rect">
            <a:avLst/>
          </a:prstGeom>
          <a:solidFill>
            <a:schemeClr val="lt2"/>
          </a:solidFill>
          <a:ln>
            <a:noFill/>
          </a:ln>
        </p:spPr>
        <p:txBody>
          <a:bodyPr anchorCtr="0" anchor="ctr" bIns="366100" lIns="366100" rIns="366100" tIns="366100">
            <a:noAutofit/>
          </a:bodyPr>
          <a:lstStyle/>
          <a:p>
            <a:pPr lvl="0">
              <a:spcBef>
                <a:spcPts val="0"/>
              </a:spcBef>
              <a:buNone/>
            </a:pPr>
            <a:r>
              <a:t/>
            </a:r>
            <a:endParaRPr/>
          </a:p>
        </p:txBody>
      </p:sp>
      <p:sp>
        <p:nvSpPr>
          <p:cNvPr id="37" name="Shape 37"/>
          <p:cNvSpPr txBox="1"/>
          <p:nvPr>
            <p:ph type="title"/>
          </p:nvPr>
        </p:nvSpPr>
        <p:spPr>
          <a:xfrm>
            <a:off x="879076" y="10262432"/>
            <a:ext cx="13393500" cy="12335700"/>
          </a:xfrm>
          <a:prstGeom prst="rect">
            <a:avLst/>
          </a:prstGeom>
        </p:spPr>
        <p:txBody>
          <a:bodyPr anchorCtr="0" anchor="b" bIns="366100" lIns="366100" rIns="366100" tIns="366100"/>
          <a:lstStyle>
            <a:lvl1pPr lvl="0" algn="ctr">
              <a:spcBef>
                <a:spcPts val="0"/>
              </a:spcBef>
              <a:buSzPct val="100000"/>
              <a:defRPr sz="16800"/>
            </a:lvl1pPr>
            <a:lvl2pPr lvl="1" algn="ctr">
              <a:spcBef>
                <a:spcPts val="0"/>
              </a:spcBef>
              <a:buSzPct val="100000"/>
              <a:defRPr sz="16800"/>
            </a:lvl2pPr>
            <a:lvl3pPr lvl="2" algn="ctr">
              <a:spcBef>
                <a:spcPts val="0"/>
              </a:spcBef>
              <a:buSzPct val="100000"/>
              <a:defRPr sz="16800"/>
            </a:lvl3pPr>
            <a:lvl4pPr lvl="3" algn="ctr">
              <a:spcBef>
                <a:spcPts val="0"/>
              </a:spcBef>
              <a:buSzPct val="100000"/>
              <a:defRPr sz="16800"/>
            </a:lvl4pPr>
            <a:lvl5pPr lvl="4" algn="ctr">
              <a:spcBef>
                <a:spcPts val="0"/>
              </a:spcBef>
              <a:buSzPct val="100000"/>
              <a:defRPr sz="16800"/>
            </a:lvl5pPr>
            <a:lvl6pPr lvl="5" algn="ctr">
              <a:spcBef>
                <a:spcPts val="0"/>
              </a:spcBef>
              <a:buSzPct val="100000"/>
              <a:defRPr sz="16800"/>
            </a:lvl6pPr>
            <a:lvl7pPr lvl="6" algn="ctr">
              <a:spcBef>
                <a:spcPts val="0"/>
              </a:spcBef>
              <a:buSzPct val="100000"/>
              <a:defRPr sz="16800"/>
            </a:lvl7pPr>
            <a:lvl8pPr lvl="7" algn="ctr">
              <a:spcBef>
                <a:spcPts val="0"/>
              </a:spcBef>
              <a:buSzPct val="100000"/>
              <a:defRPr sz="16800"/>
            </a:lvl8pPr>
            <a:lvl9pPr lvl="8" algn="ctr">
              <a:spcBef>
                <a:spcPts val="0"/>
              </a:spcBef>
              <a:buSzPct val="100000"/>
              <a:defRPr sz="16800"/>
            </a:lvl9pPr>
          </a:lstStyle>
          <a:p/>
        </p:txBody>
      </p:sp>
      <p:sp>
        <p:nvSpPr>
          <p:cNvPr id="38" name="Shape 38"/>
          <p:cNvSpPr txBox="1"/>
          <p:nvPr>
            <p:ph idx="1" type="subTitle"/>
          </p:nvPr>
        </p:nvSpPr>
        <p:spPr>
          <a:xfrm>
            <a:off x="879076" y="23327077"/>
            <a:ext cx="13393500" cy="10278300"/>
          </a:xfrm>
          <a:prstGeom prst="rect">
            <a:avLst/>
          </a:prstGeom>
        </p:spPr>
        <p:txBody>
          <a:bodyPr anchorCtr="0" anchor="t" bIns="366100" lIns="366100" rIns="366100" tIns="366100"/>
          <a:lstStyle>
            <a:lvl1pPr lvl="0" algn="ctr">
              <a:lnSpc>
                <a:spcPct val="100000"/>
              </a:lnSpc>
              <a:spcBef>
                <a:spcPts val="0"/>
              </a:spcBef>
              <a:spcAft>
                <a:spcPts val="0"/>
              </a:spcAft>
              <a:buSzPct val="100000"/>
              <a:buNone/>
              <a:defRPr sz="8400"/>
            </a:lvl1pPr>
            <a:lvl2pPr lvl="1" algn="ctr">
              <a:lnSpc>
                <a:spcPct val="100000"/>
              </a:lnSpc>
              <a:spcBef>
                <a:spcPts val="0"/>
              </a:spcBef>
              <a:spcAft>
                <a:spcPts val="0"/>
              </a:spcAft>
              <a:buSzPct val="100000"/>
              <a:buNone/>
              <a:defRPr sz="8400"/>
            </a:lvl2pPr>
            <a:lvl3pPr lvl="2" algn="ctr">
              <a:lnSpc>
                <a:spcPct val="100000"/>
              </a:lnSpc>
              <a:spcBef>
                <a:spcPts val="0"/>
              </a:spcBef>
              <a:spcAft>
                <a:spcPts val="0"/>
              </a:spcAft>
              <a:buSzPct val="100000"/>
              <a:buNone/>
              <a:defRPr sz="8400"/>
            </a:lvl3pPr>
            <a:lvl4pPr lvl="3" algn="ctr">
              <a:lnSpc>
                <a:spcPct val="100000"/>
              </a:lnSpc>
              <a:spcBef>
                <a:spcPts val="0"/>
              </a:spcBef>
              <a:spcAft>
                <a:spcPts val="0"/>
              </a:spcAft>
              <a:buSzPct val="100000"/>
              <a:buNone/>
              <a:defRPr sz="8400"/>
            </a:lvl4pPr>
            <a:lvl5pPr lvl="4" algn="ctr">
              <a:lnSpc>
                <a:spcPct val="100000"/>
              </a:lnSpc>
              <a:spcBef>
                <a:spcPts val="0"/>
              </a:spcBef>
              <a:spcAft>
                <a:spcPts val="0"/>
              </a:spcAft>
              <a:buSzPct val="100000"/>
              <a:buNone/>
              <a:defRPr sz="8400"/>
            </a:lvl5pPr>
            <a:lvl6pPr lvl="5" algn="ctr">
              <a:lnSpc>
                <a:spcPct val="100000"/>
              </a:lnSpc>
              <a:spcBef>
                <a:spcPts val="0"/>
              </a:spcBef>
              <a:spcAft>
                <a:spcPts val="0"/>
              </a:spcAft>
              <a:buSzPct val="100000"/>
              <a:buNone/>
              <a:defRPr sz="8400"/>
            </a:lvl6pPr>
            <a:lvl7pPr lvl="6" algn="ctr">
              <a:lnSpc>
                <a:spcPct val="100000"/>
              </a:lnSpc>
              <a:spcBef>
                <a:spcPts val="0"/>
              </a:spcBef>
              <a:spcAft>
                <a:spcPts val="0"/>
              </a:spcAft>
              <a:buSzPct val="100000"/>
              <a:buNone/>
              <a:defRPr sz="8400"/>
            </a:lvl7pPr>
            <a:lvl8pPr lvl="7" algn="ctr">
              <a:lnSpc>
                <a:spcPct val="100000"/>
              </a:lnSpc>
              <a:spcBef>
                <a:spcPts val="0"/>
              </a:spcBef>
              <a:spcAft>
                <a:spcPts val="0"/>
              </a:spcAft>
              <a:buSzPct val="100000"/>
              <a:buNone/>
              <a:defRPr sz="8400"/>
            </a:lvl8pPr>
            <a:lvl9pPr lvl="8" algn="ctr">
              <a:lnSpc>
                <a:spcPct val="100000"/>
              </a:lnSpc>
              <a:spcBef>
                <a:spcPts val="0"/>
              </a:spcBef>
              <a:spcAft>
                <a:spcPts val="0"/>
              </a:spcAft>
              <a:buSzPct val="100000"/>
              <a:buNone/>
              <a:defRPr sz="8400"/>
            </a:lvl9pPr>
          </a:lstStyle>
          <a:p/>
        </p:txBody>
      </p:sp>
      <p:sp>
        <p:nvSpPr>
          <p:cNvPr id="39" name="Shape 39"/>
          <p:cNvSpPr txBox="1"/>
          <p:nvPr>
            <p:ph idx="2" type="body"/>
          </p:nvPr>
        </p:nvSpPr>
        <p:spPr>
          <a:xfrm>
            <a:off x="16354801" y="6025723"/>
            <a:ext cx="12703800" cy="30750600"/>
          </a:xfrm>
          <a:prstGeom prst="rect">
            <a:avLst/>
          </a:prstGeom>
        </p:spPr>
        <p:txBody>
          <a:bodyPr anchorCtr="0" anchor="ctr" bIns="366100" lIns="366100" rIns="366100" tIns="36610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0" name="Shape 40"/>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1" name="Shape 41"/>
        <p:cNvGrpSpPr/>
        <p:nvPr/>
      </p:nvGrpSpPr>
      <p:grpSpPr>
        <a:xfrm>
          <a:off x="0" y="0"/>
          <a:ext cx="0" cy="0"/>
          <a:chOff x="0" y="0"/>
          <a:chExt cx="0" cy="0"/>
        </a:xfrm>
      </p:grpSpPr>
      <p:sp>
        <p:nvSpPr>
          <p:cNvPr id="42" name="Shape 42"/>
          <p:cNvSpPr txBox="1"/>
          <p:nvPr>
            <p:ph idx="1" type="body"/>
          </p:nvPr>
        </p:nvSpPr>
        <p:spPr>
          <a:xfrm>
            <a:off x="1032046" y="35206674"/>
            <a:ext cx="19862100" cy="5035800"/>
          </a:xfrm>
          <a:prstGeom prst="rect">
            <a:avLst/>
          </a:prstGeom>
        </p:spPr>
        <p:txBody>
          <a:bodyPr anchorCtr="0" anchor="ctr" bIns="366100" lIns="366100" rIns="366100" tIns="366100"/>
          <a:lstStyle>
            <a:lvl1pPr lvl="0">
              <a:lnSpc>
                <a:spcPct val="100000"/>
              </a:lnSpc>
              <a:spcBef>
                <a:spcPts val="0"/>
              </a:spcBef>
              <a:spcAft>
                <a:spcPts val="0"/>
              </a:spcAft>
              <a:buNone/>
              <a:defRPr/>
            </a:lvl1pPr>
          </a:lstStyle>
          <a:p/>
        </p:txBody>
      </p:sp>
      <p:sp>
        <p:nvSpPr>
          <p:cNvPr id="43" name="Shape 43"/>
          <p:cNvSpPr txBox="1"/>
          <p:nvPr>
            <p:ph idx="12" type="sldNum"/>
          </p:nvPr>
        </p:nvSpPr>
        <p:spPr>
          <a:xfrm>
            <a:off x="28052507" y="38807102"/>
            <a:ext cx="1816500" cy="3275100"/>
          </a:xfrm>
          <a:prstGeom prst="rect">
            <a:avLst/>
          </a:prstGeom>
        </p:spPr>
        <p:txBody>
          <a:bodyPr anchorCtr="0" anchor="ctr" bIns="366100" lIns="366100" rIns="366100" tIns="366100">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3.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1032046" y="3703480"/>
            <a:ext cx="28212000" cy="4765499"/>
          </a:xfrm>
          <a:prstGeom prst="rect">
            <a:avLst/>
          </a:prstGeom>
          <a:noFill/>
          <a:ln>
            <a:noFill/>
          </a:ln>
        </p:spPr>
        <p:txBody>
          <a:bodyPr anchorCtr="0" anchor="t" bIns="366100" lIns="366100" rIns="366100" tIns="366100"/>
          <a:lstStyle>
            <a:lvl1pPr lvl="0">
              <a:spcBef>
                <a:spcPts val="0"/>
              </a:spcBef>
              <a:buClr>
                <a:schemeClr val="dk1"/>
              </a:buClr>
              <a:buSzPct val="100000"/>
              <a:buNone/>
              <a:defRPr sz="11200">
                <a:solidFill>
                  <a:schemeClr val="dk1"/>
                </a:solidFill>
              </a:defRPr>
            </a:lvl1pPr>
            <a:lvl2pPr lvl="1">
              <a:spcBef>
                <a:spcPts val="0"/>
              </a:spcBef>
              <a:buClr>
                <a:schemeClr val="dk1"/>
              </a:buClr>
              <a:buSzPct val="100000"/>
              <a:buNone/>
              <a:defRPr sz="11200">
                <a:solidFill>
                  <a:schemeClr val="dk1"/>
                </a:solidFill>
              </a:defRPr>
            </a:lvl2pPr>
            <a:lvl3pPr lvl="2">
              <a:spcBef>
                <a:spcPts val="0"/>
              </a:spcBef>
              <a:buClr>
                <a:schemeClr val="dk1"/>
              </a:buClr>
              <a:buSzPct val="100000"/>
              <a:buNone/>
              <a:defRPr sz="11200">
                <a:solidFill>
                  <a:schemeClr val="dk1"/>
                </a:solidFill>
              </a:defRPr>
            </a:lvl3pPr>
            <a:lvl4pPr lvl="3">
              <a:spcBef>
                <a:spcPts val="0"/>
              </a:spcBef>
              <a:buClr>
                <a:schemeClr val="dk1"/>
              </a:buClr>
              <a:buSzPct val="100000"/>
              <a:buNone/>
              <a:defRPr sz="11200">
                <a:solidFill>
                  <a:schemeClr val="dk1"/>
                </a:solidFill>
              </a:defRPr>
            </a:lvl4pPr>
            <a:lvl5pPr lvl="4">
              <a:spcBef>
                <a:spcPts val="0"/>
              </a:spcBef>
              <a:buClr>
                <a:schemeClr val="dk1"/>
              </a:buClr>
              <a:buSzPct val="100000"/>
              <a:buNone/>
              <a:defRPr sz="11200">
                <a:solidFill>
                  <a:schemeClr val="dk1"/>
                </a:solidFill>
              </a:defRPr>
            </a:lvl5pPr>
            <a:lvl6pPr lvl="5">
              <a:spcBef>
                <a:spcPts val="0"/>
              </a:spcBef>
              <a:buClr>
                <a:schemeClr val="dk1"/>
              </a:buClr>
              <a:buSzPct val="100000"/>
              <a:buNone/>
              <a:defRPr sz="11200">
                <a:solidFill>
                  <a:schemeClr val="dk1"/>
                </a:solidFill>
              </a:defRPr>
            </a:lvl6pPr>
            <a:lvl7pPr lvl="6">
              <a:spcBef>
                <a:spcPts val="0"/>
              </a:spcBef>
              <a:buClr>
                <a:schemeClr val="dk1"/>
              </a:buClr>
              <a:buSzPct val="100000"/>
              <a:buNone/>
              <a:defRPr sz="11200">
                <a:solidFill>
                  <a:schemeClr val="dk1"/>
                </a:solidFill>
              </a:defRPr>
            </a:lvl7pPr>
            <a:lvl8pPr lvl="7">
              <a:spcBef>
                <a:spcPts val="0"/>
              </a:spcBef>
              <a:buClr>
                <a:schemeClr val="dk1"/>
              </a:buClr>
              <a:buSzPct val="100000"/>
              <a:buNone/>
              <a:defRPr sz="11200">
                <a:solidFill>
                  <a:schemeClr val="dk1"/>
                </a:solidFill>
              </a:defRPr>
            </a:lvl8pPr>
            <a:lvl9pPr lvl="8">
              <a:spcBef>
                <a:spcPts val="0"/>
              </a:spcBef>
              <a:buClr>
                <a:schemeClr val="dk1"/>
              </a:buClr>
              <a:buSzPct val="100000"/>
              <a:buNone/>
              <a:defRPr sz="11200">
                <a:solidFill>
                  <a:schemeClr val="dk1"/>
                </a:solidFill>
              </a:defRPr>
            </a:lvl9pPr>
          </a:lstStyle>
          <a:p/>
        </p:txBody>
      </p:sp>
      <p:sp>
        <p:nvSpPr>
          <p:cNvPr id="7" name="Shape 7"/>
          <p:cNvSpPr txBox="1"/>
          <p:nvPr>
            <p:ph idx="1" type="body"/>
          </p:nvPr>
        </p:nvSpPr>
        <p:spPr>
          <a:xfrm>
            <a:off x="1032046" y="9590850"/>
            <a:ext cx="28212000" cy="28431600"/>
          </a:xfrm>
          <a:prstGeom prst="rect">
            <a:avLst/>
          </a:prstGeom>
          <a:noFill/>
          <a:ln>
            <a:noFill/>
          </a:ln>
        </p:spPr>
        <p:txBody>
          <a:bodyPr anchorCtr="0" anchor="t" bIns="366100" lIns="366100" rIns="366100" tIns="366100"/>
          <a:lstStyle>
            <a:lvl1pPr lvl="0">
              <a:lnSpc>
                <a:spcPct val="115000"/>
              </a:lnSpc>
              <a:spcBef>
                <a:spcPts val="0"/>
              </a:spcBef>
              <a:spcAft>
                <a:spcPts val="6400"/>
              </a:spcAft>
              <a:buClr>
                <a:schemeClr val="dk2"/>
              </a:buClr>
              <a:buSzPct val="100000"/>
              <a:defRPr sz="7200">
                <a:solidFill>
                  <a:schemeClr val="dk2"/>
                </a:solidFill>
              </a:defRPr>
            </a:lvl1pPr>
            <a:lvl2pPr lvl="1">
              <a:lnSpc>
                <a:spcPct val="115000"/>
              </a:lnSpc>
              <a:spcBef>
                <a:spcPts val="0"/>
              </a:spcBef>
              <a:spcAft>
                <a:spcPts val="6400"/>
              </a:spcAft>
              <a:buClr>
                <a:schemeClr val="dk2"/>
              </a:buClr>
              <a:buSzPct val="100000"/>
              <a:defRPr sz="5600">
                <a:solidFill>
                  <a:schemeClr val="dk2"/>
                </a:solidFill>
              </a:defRPr>
            </a:lvl2pPr>
            <a:lvl3pPr lvl="2">
              <a:lnSpc>
                <a:spcPct val="115000"/>
              </a:lnSpc>
              <a:spcBef>
                <a:spcPts val="0"/>
              </a:spcBef>
              <a:spcAft>
                <a:spcPts val="6400"/>
              </a:spcAft>
              <a:buClr>
                <a:schemeClr val="dk2"/>
              </a:buClr>
              <a:buSzPct val="100000"/>
              <a:defRPr sz="5600">
                <a:solidFill>
                  <a:schemeClr val="dk2"/>
                </a:solidFill>
              </a:defRPr>
            </a:lvl3pPr>
            <a:lvl4pPr lvl="3">
              <a:lnSpc>
                <a:spcPct val="115000"/>
              </a:lnSpc>
              <a:spcBef>
                <a:spcPts val="0"/>
              </a:spcBef>
              <a:spcAft>
                <a:spcPts val="6400"/>
              </a:spcAft>
              <a:buClr>
                <a:schemeClr val="dk2"/>
              </a:buClr>
              <a:buSzPct val="100000"/>
              <a:defRPr sz="5600">
                <a:solidFill>
                  <a:schemeClr val="dk2"/>
                </a:solidFill>
              </a:defRPr>
            </a:lvl4pPr>
            <a:lvl5pPr lvl="4">
              <a:lnSpc>
                <a:spcPct val="115000"/>
              </a:lnSpc>
              <a:spcBef>
                <a:spcPts val="0"/>
              </a:spcBef>
              <a:spcAft>
                <a:spcPts val="6400"/>
              </a:spcAft>
              <a:buClr>
                <a:schemeClr val="dk2"/>
              </a:buClr>
              <a:buSzPct val="100000"/>
              <a:defRPr sz="5600">
                <a:solidFill>
                  <a:schemeClr val="dk2"/>
                </a:solidFill>
              </a:defRPr>
            </a:lvl5pPr>
            <a:lvl6pPr lvl="5">
              <a:lnSpc>
                <a:spcPct val="115000"/>
              </a:lnSpc>
              <a:spcBef>
                <a:spcPts val="0"/>
              </a:spcBef>
              <a:spcAft>
                <a:spcPts val="6400"/>
              </a:spcAft>
              <a:buClr>
                <a:schemeClr val="dk2"/>
              </a:buClr>
              <a:buSzPct val="100000"/>
              <a:defRPr sz="5600">
                <a:solidFill>
                  <a:schemeClr val="dk2"/>
                </a:solidFill>
              </a:defRPr>
            </a:lvl6pPr>
            <a:lvl7pPr lvl="6">
              <a:lnSpc>
                <a:spcPct val="115000"/>
              </a:lnSpc>
              <a:spcBef>
                <a:spcPts val="0"/>
              </a:spcBef>
              <a:spcAft>
                <a:spcPts val="6400"/>
              </a:spcAft>
              <a:buClr>
                <a:schemeClr val="dk2"/>
              </a:buClr>
              <a:buSzPct val="100000"/>
              <a:defRPr sz="5600">
                <a:solidFill>
                  <a:schemeClr val="dk2"/>
                </a:solidFill>
              </a:defRPr>
            </a:lvl7pPr>
            <a:lvl8pPr lvl="7">
              <a:lnSpc>
                <a:spcPct val="115000"/>
              </a:lnSpc>
              <a:spcBef>
                <a:spcPts val="0"/>
              </a:spcBef>
              <a:spcAft>
                <a:spcPts val="6400"/>
              </a:spcAft>
              <a:buClr>
                <a:schemeClr val="dk2"/>
              </a:buClr>
              <a:buSzPct val="100000"/>
              <a:defRPr sz="5600">
                <a:solidFill>
                  <a:schemeClr val="dk2"/>
                </a:solidFill>
              </a:defRPr>
            </a:lvl8pPr>
            <a:lvl9pPr lvl="8">
              <a:lnSpc>
                <a:spcPct val="115000"/>
              </a:lnSpc>
              <a:spcBef>
                <a:spcPts val="0"/>
              </a:spcBef>
              <a:spcAft>
                <a:spcPts val="6400"/>
              </a:spcAft>
              <a:buClr>
                <a:schemeClr val="dk2"/>
              </a:buClr>
              <a:buSzPct val="100000"/>
              <a:defRPr sz="5600">
                <a:solidFill>
                  <a:schemeClr val="dk2"/>
                </a:solidFill>
              </a:defRPr>
            </a:lvl9pPr>
          </a:lstStyle>
          <a:p/>
        </p:txBody>
      </p:sp>
      <p:sp>
        <p:nvSpPr>
          <p:cNvPr id="8" name="Shape 8"/>
          <p:cNvSpPr txBox="1"/>
          <p:nvPr>
            <p:ph idx="12" type="sldNum"/>
          </p:nvPr>
        </p:nvSpPr>
        <p:spPr>
          <a:xfrm>
            <a:off x="28052507" y="38807102"/>
            <a:ext cx="1816500" cy="3275100"/>
          </a:xfrm>
          <a:prstGeom prst="rect">
            <a:avLst/>
          </a:prstGeom>
          <a:noFill/>
          <a:ln>
            <a:noFill/>
          </a:ln>
        </p:spPr>
        <p:txBody>
          <a:bodyPr anchorCtr="0" anchor="ctr" bIns="366100" lIns="366100" rIns="366100" tIns="366100">
            <a:noAutofit/>
          </a:bodyPr>
          <a:lstStyle/>
          <a:p>
            <a:pPr lvl="0" algn="r">
              <a:spcBef>
                <a:spcPts val="0"/>
              </a:spcBef>
              <a:buNone/>
            </a:pPr>
            <a:fld id="{00000000-1234-1234-1234-123412341234}" type="slidenum">
              <a:rPr lang="en" sz="4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FFFFFF"/>
        </a:solidFill>
      </p:bgPr>
    </p:bg>
    <p:spTree>
      <p:nvGrpSpPr>
        <p:cNvPr id="50" name="Shape 50"/>
        <p:cNvGrpSpPr/>
        <p:nvPr/>
      </p:nvGrpSpPr>
      <p:grpSpPr>
        <a:xfrm>
          <a:off x="0" y="0"/>
          <a:ext cx="0" cy="0"/>
          <a:chOff x="0" y="0"/>
          <a:chExt cx="0" cy="0"/>
        </a:xfrm>
      </p:grpSpPr>
      <p:sp>
        <p:nvSpPr>
          <p:cNvPr id="51" name="Shape 51"/>
          <p:cNvSpPr txBox="1"/>
          <p:nvPr>
            <p:ph type="title"/>
          </p:nvPr>
        </p:nvSpPr>
        <p:spPr>
          <a:xfrm>
            <a:off x="2271557" y="13295784"/>
            <a:ext cx="25732799" cy="9173400"/>
          </a:xfrm>
          <a:prstGeom prst="rect">
            <a:avLst/>
          </a:prstGeom>
          <a:noFill/>
          <a:ln>
            <a:noFill/>
          </a:ln>
        </p:spPr>
        <p:txBody>
          <a:bodyPr anchorCtr="0" anchor="t" bIns="113525" lIns="113525" rIns="113525" tIns="113525"/>
          <a:lstStyle>
            <a:lvl1pPr indent="0" lvl="0" marL="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5pPr>
            <a:lvl6pPr indent="-254000" lvl="5" marL="309880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6pPr>
            <a:lvl7pPr indent="-304800" lvl="6" marL="370840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7pPr>
            <a:lvl8pPr indent="-304800" lvl="7" marL="426720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8pPr>
            <a:lvl9pPr indent="-304800" lvl="8" marL="4826000" marR="0" rtl="0" algn="l">
              <a:lnSpc>
                <a:spcPct val="93000"/>
              </a:lnSpc>
              <a:spcBef>
                <a:spcPts val="0"/>
              </a:spcBef>
              <a:spcAft>
                <a:spcPts val="0"/>
              </a:spcAft>
              <a:buSzPct val="25000"/>
              <a:buNone/>
              <a:defRPr b="0" i="0" sz="8000" u="none" cap="none" strike="noStrike">
                <a:solidFill>
                  <a:srgbClr val="000000"/>
                </a:solidFill>
                <a:latin typeface="Arial"/>
                <a:ea typeface="Arial"/>
                <a:cs typeface="Arial"/>
                <a:sym typeface="Arial"/>
              </a:defRPr>
            </a:lvl9pPr>
          </a:lstStyle>
          <a:p/>
        </p:txBody>
      </p:sp>
      <p:sp>
        <p:nvSpPr>
          <p:cNvPr id="52" name="Shape 52"/>
          <p:cNvSpPr txBox="1"/>
          <p:nvPr>
            <p:ph idx="10" type="dt"/>
          </p:nvPr>
        </p:nvSpPr>
        <p:spPr>
          <a:xfrm>
            <a:off x="1514372" y="39671386"/>
            <a:ext cx="7060800" cy="2274900"/>
          </a:xfrm>
          <a:prstGeom prst="rect">
            <a:avLst/>
          </a:prstGeom>
          <a:noFill/>
          <a:ln>
            <a:noFill/>
          </a:ln>
        </p:spPr>
        <p:txBody>
          <a:bodyPr anchorCtr="0" anchor="t" bIns="113525" lIns="113525" rIns="113525" tIns="113525"/>
          <a:lstStyle>
            <a:lvl1pPr indent="0" lvl="0" marL="0" marR="0" rtl="0" algn="l">
              <a:lnSpc>
                <a:spcPct val="100000"/>
              </a:lnSpc>
              <a:spcBef>
                <a:spcPts val="0"/>
              </a:spcBef>
              <a:spcAft>
                <a:spcPts val="0"/>
              </a:spcAft>
              <a:buSzPct val="25000"/>
              <a:buNone/>
              <a:defRPr b="0" i="0" sz="8000" u="none" cap="none" strike="noStrike">
                <a:solidFill>
                  <a:srgbClr val="000000"/>
                </a:solidFill>
                <a:latin typeface="Calibri"/>
                <a:ea typeface="Calibri"/>
                <a:cs typeface="Calibri"/>
                <a:sym typeface="Calibri"/>
              </a:defRPr>
            </a:lvl1pPr>
            <a:lvl2pPr indent="-355600" lvl="1" marL="9144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2pPr>
            <a:lvl3pPr indent="-304800" lvl="2" marL="14224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3pPr>
            <a:lvl4pPr indent="-304800" lvl="3" marL="19812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4pPr>
            <a:lvl5pPr indent="-254000" lvl="4" marL="25400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5pPr>
            <a:lvl6pPr indent="-254000" lvl="5" marL="30988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6pPr>
            <a:lvl7pPr indent="-304800" lvl="6" marL="42672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7pPr>
            <a:lvl8pPr indent="-266700" lvl="7" marL="59563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8pPr>
            <a:lvl9pPr indent="-304800" lvl="8" marL="8242300" marR="0" rtl="0" algn="l">
              <a:lnSpc>
                <a:spcPct val="93000"/>
              </a:lnSpc>
              <a:spcBef>
                <a:spcPts val="0"/>
              </a:spcBef>
              <a:spcAft>
                <a:spcPts val="0"/>
              </a:spcAft>
              <a:buSzPct val="57142"/>
              <a:buNone/>
              <a:defRPr b="0" i="0" sz="2800" u="none" cap="none" strike="noStrike">
                <a:solidFill>
                  <a:schemeClr val="dk1"/>
                </a:solidFill>
                <a:latin typeface="Arial"/>
                <a:ea typeface="Arial"/>
                <a:cs typeface="Arial"/>
                <a:sym typeface="Arial"/>
              </a:defRPr>
            </a:lvl9pPr>
          </a:lstStyle>
          <a:p/>
        </p:txBody>
      </p:sp>
      <p:sp>
        <p:nvSpPr>
          <p:cNvPr id="53" name="Shape 53"/>
          <p:cNvSpPr txBox="1"/>
          <p:nvPr/>
        </p:nvSpPr>
        <p:spPr>
          <a:xfrm>
            <a:off x="10345031" y="39671386"/>
            <a:ext cx="9585900" cy="2277000"/>
          </a:xfrm>
          <a:prstGeom prst="rect">
            <a:avLst/>
          </a:prstGeom>
          <a:noFill/>
          <a:ln>
            <a:noFill/>
          </a:ln>
        </p:spPr>
        <p:txBody>
          <a:bodyPr anchorCtr="0" anchor="ctr" bIns="56750" lIns="113525" rIns="113525" tIns="56750">
            <a:noAutofit/>
          </a:bodyPr>
          <a:lstStyle/>
          <a:p>
            <a:pPr indent="0" lvl="0" marL="0" marR="0" rtl="0" algn="l">
              <a:lnSpc>
                <a:spcPct val="93000"/>
              </a:lnSpc>
              <a:spcBef>
                <a:spcPts val="0"/>
              </a:spcBef>
              <a:spcAft>
                <a:spcPts val="0"/>
              </a:spcAft>
              <a:buNone/>
            </a:pPr>
            <a:r>
              <a:t/>
            </a:r>
            <a:endParaRPr b="0" i="0" sz="2800" u="none">
              <a:solidFill>
                <a:schemeClr val="dk1"/>
              </a:solidFill>
              <a:latin typeface="Arial"/>
              <a:ea typeface="Arial"/>
              <a:cs typeface="Arial"/>
              <a:sym typeface="Arial"/>
            </a:endParaRPr>
          </a:p>
        </p:txBody>
      </p:sp>
      <p:sp>
        <p:nvSpPr>
          <p:cNvPr id="54" name="Shape 54"/>
          <p:cNvSpPr txBox="1"/>
          <p:nvPr>
            <p:ph idx="12" type="sldNum"/>
          </p:nvPr>
        </p:nvSpPr>
        <p:spPr>
          <a:xfrm>
            <a:off x="21699007" y="39671386"/>
            <a:ext cx="7060799" cy="2274900"/>
          </a:xfrm>
          <a:prstGeom prst="rect">
            <a:avLst/>
          </a:prstGeom>
          <a:noFill/>
          <a:ln>
            <a:noFill/>
          </a:ln>
        </p:spPr>
        <p:txBody>
          <a:bodyPr anchorCtr="0" anchor="t" bIns="55850" lIns="111725" rIns="111725" tIns="55850">
            <a:noAutofit/>
          </a:bodyPr>
          <a:lstStyle/>
          <a:p>
            <a:pPr indent="0" lvl="0" marL="0" marR="0" rtl="0" algn="l">
              <a:lnSpc>
                <a:spcPct val="100000"/>
              </a:lnSpc>
              <a:spcBef>
                <a:spcPts val="0"/>
              </a:spcBef>
              <a:spcAft>
                <a:spcPts val="0"/>
              </a:spcAft>
              <a:buClr>
                <a:srgbClr val="000000"/>
              </a:buClr>
              <a:buSzPct val="25000"/>
              <a:buFont typeface="Calibri"/>
              <a:buNone/>
            </a:pPr>
            <a:fld id="{00000000-1234-1234-1234-123412341234}" type="slidenum">
              <a:rPr b="0" i="0" lang="en" sz="8000" u="none">
                <a:solidFill>
                  <a:srgbClr val="000000"/>
                </a:solidFill>
                <a:latin typeface="Calibri"/>
                <a:ea typeface="Calibri"/>
                <a:cs typeface="Calibri"/>
                <a:sym typeface="Calibri"/>
              </a:rPr>
              <a:t>‹#›</a:t>
            </a:fld>
          </a:p>
        </p:txBody>
      </p:sp>
      <p:sp>
        <p:nvSpPr>
          <p:cNvPr id="55" name="Shape 55"/>
          <p:cNvSpPr txBox="1"/>
          <p:nvPr>
            <p:ph idx="1" type="body"/>
          </p:nvPr>
        </p:nvSpPr>
        <p:spPr>
          <a:xfrm>
            <a:off x="1512464" y="10014299"/>
            <a:ext cx="27247200" cy="24824099"/>
          </a:xfrm>
          <a:prstGeom prst="rect">
            <a:avLst/>
          </a:prstGeom>
          <a:noFill/>
          <a:ln>
            <a:noFill/>
          </a:ln>
        </p:spPr>
        <p:txBody>
          <a:bodyPr anchorCtr="0" anchor="t" bIns="113525" lIns="113525" rIns="113525" tIns="113525"/>
          <a:lstStyle>
            <a:lvl1pPr indent="-406400" lvl="0" marL="406400" marR="0" rtl="0" algn="l">
              <a:lnSpc>
                <a:spcPct val="102000"/>
              </a:lnSpc>
              <a:spcBef>
                <a:spcPts val="0"/>
              </a:spcBef>
              <a:spcAft>
                <a:spcPts val="1600"/>
              </a:spcAft>
              <a:buSzPct val="25000"/>
              <a:buNone/>
              <a:defRPr b="0" i="0" sz="14400" u="none" cap="none" strike="noStrike">
                <a:solidFill>
                  <a:srgbClr val="000000"/>
                </a:solidFill>
                <a:latin typeface="Calibri"/>
                <a:ea typeface="Calibri"/>
                <a:cs typeface="Calibri"/>
                <a:sym typeface="Calibri"/>
              </a:defRPr>
            </a:lvl1pPr>
            <a:lvl2pPr indent="-355600" lvl="1" marL="914400" marR="0" rtl="0" algn="l">
              <a:lnSpc>
                <a:spcPct val="102000"/>
              </a:lnSpc>
              <a:spcBef>
                <a:spcPts val="0"/>
              </a:spcBef>
              <a:spcAft>
                <a:spcPts val="1600"/>
              </a:spcAft>
              <a:buSzPct val="25000"/>
              <a:buNone/>
              <a:defRPr b="0" i="0" sz="10800" u="none" cap="none" strike="noStrike">
                <a:solidFill>
                  <a:srgbClr val="000000"/>
                </a:solidFill>
                <a:latin typeface="Calibri"/>
                <a:ea typeface="Calibri"/>
                <a:cs typeface="Calibri"/>
                <a:sym typeface="Calibri"/>
              </a:defRPr>
            </a:lvl2pPr>
            <a:lvl3pPr indent="-304800" lvl="2" marL="1422400" marR="0" rtl="0" algn="l">
              <a:lnSpc>
                <a:spcPct val="102000"/>
              </a:lnSpc>
              <a:spcBef>
                <a:spcPts val="0"/>
              </a:spcBef>
              <a:spcAft>
                <a:spcPts val="1200"/>
              </a:spcAft>
              <a:buSzPct val="25000"/>
              <a:buNone/>
              <a:defRPr b="0" i="0" sz="8800" u="none" cap="none" strike="noStrike">
                <a:solidFill>
                  <a:srgbClr val="000000"/>
                </a:solidFill>
                <a:latin typeface="Calibri"/>
                <a:ea typeface="Calibri"/>
                <a:cs typeface="Calibri"/>
                <a:sym typeface="Calibri"/>
              </a:defRPr>
            </a:lvl3pPr>
            <a:lvl4pPr indent="-304800" lvl="3" marL="1981200" marR="0" rtl="0" algn="l">
              <a:lnSpc>
                <a:spcPct val="102000"/>
              </a:lnSpc>
              <a:spcBef>
                <a:spcPts val="0"/>
              </a:spcBef>
              <a:spcAft>
                <a:spcPts val="800"/>
              </a:spcAft>
              <a:buSzPct val="25000"/>
              <a:buNone/>
              <a:defRPr b="0" i="0" sz="8800" u="none" cap="none" strike="noStrike">
                <a:solidFill>
                  <a:srgbClr val="000000"/>
                </a:solidFill>
                <a:latin typeface="Calibri"/>
                <a:ea typeface="Calibri"/>
                <a:cs typeface="Calibri"/>
                <a:sym typeface="Calibri"/>
              </a:defRPr>
            </a:lvl4pPr>
            <a:lvl5pPr indent="-254000" lvl="4" marL="2540000" marR="0" rtl="0" algn="l">
              <a:lnSpc>
                <a:spcPct val="102000"/>
              </a:lnSpc>
              <a:spcBef>
                <a:spcPts val="0"/>
              </a:spcBef>
              <a:spcAft>
                <a:spcPts val="400"/>
              </a:spcAft>
              <a:buSzPct val="66666"/>
              <a:buNone/>
              <a:defRPr b="0" i="0" sz="2400" u="none" cap="none" strike="noStrike">
                <a:solidFill>
                  <a:srgbClr val="000000"/>
                </a:solidFill>
                <a:latin typeface="Calibri"/>
                <a:ea typeface="Calibri"/>
                <a:cs typeface="Calibri"/>
                <a:sym typeface="Calibri"/>
              </a:defRPr>
            </a:lvl5pPr>
            <a:lvl6pPr indent="-254000" lvl="5" marL="3098800" marR="0" rtl="0" algn="l">
              <a:lnSpc>
                <a:spcPct val="102000"/>
              </a:lnSpc>
              <a:spcBef>
                <a:spcPts val="0"/>
              </a:spcBef>
              <a:spcAft>
                <a:spcPts val="400"/>
              </a:spcAft>
              <a:buSzPct val="66666"/>
              <a:buNone/>
              <a:defRPr b="0" i="0" sz="2400" u="none" cap="none" strike="noStrike">
                <a:solidFill>
                  <a:srgbClr val="000000"/>
                </a:solidFill>
                <a:latin typeface="Calibri"/>
                <a:ea typeface="Calibri"/>
                <a:cs typeface="Calibri"/>
                <a:sym typeface="Calibri"/>
              </a:defRPr>
            </a:lvl6pPr>
            <a:lvl7pPr indent="-304800" lvl="6" marL="3708400" marR="0" rtl="0" algn="l">
              <a:lnSpc>
                <a:spcPct val="102000"/>
              </a:lnSpc>
              <a:spcBef>
                <a:spcPts val="0"/>
              </a:spcBef>
              <a:spcAft>
                <a:spcPts val="400"/>
              </a:spcAft>
              <a:buSzPct val="66666"/>
              <a:buNone/>
              <a:defRPr b="0" i="0" sz="2400" u="none" cap="none" strike="noStrike">
                <a:solidFill>
                  <a:srgbClr val="000000"/>
                </a:solidFill>
                <a:latin typeface="Calibri"/>
                <a:ea typeface="Calibri"/>
                <a:cs typeface="Calibri"/>
                <a:sym typeface="Calibri"/>
              </a:defRPr>
            </a:lvl7pPr>
            <a:lvl8pPr indent="-304800" lvl="7" marL="4267200" marR="0" rtl="0" algn="l">
              <a:lnSpc>
                <a:spcPct val="102000"/>
              </a:lnSpc>
              <a:spcBef>
                <a:spcPts val="0"/>
              </a:spcBef>
              <a:spcAft>
                <a:spcPts val="400"/>
              </a:spcAft>
              <a:buSzPct val="66666"/>
              <a:buNone/>
              <a:defRPr b="0" i="0" sz="2400" u="none" cap="none" strike="noStrike">
                <a:solidFill>
                  <a:srgbClr val="000000"/>
                </a:solidFill>
                <a:latin typeface="Calibri"/>
                <a:ea typeface="Calibri"/>
                <a:cs typeface="Calibri"/>
                <a:sym typeface="Calibri"/>
              </a:defRPr>
            </a:lvl8pPr>
            <a:lvl9pPr indent="-304800" lvl="8" marL="4826000" marR="0" rtl="0" algn="l">
              <a:lnSpc>
                <a:spcPct val="102000"/>
              </a:lnSpc>
              <a:spcBef>
                <a:spcPts val="0"/>
              </a:spcBef>
              <a:spcAft>
                <a:spcPts val="400"/>
              </a:spcAft>
              <a:buSzPct val="66666"/>
              <a:buNone/>
              <a:defRPr b="0" i="0" sz="24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jpg"/><Relationship Id="rId10" Type="http://schemas.openxmlformats.org/officeDocument/2006/relationships/image" Target="../media/image3.png"/><Relationship Id="rId13" Type="http://schemas.openxmlformats.org/officeDocument/2006/relationships/image" Target="../media/image7.jpg"/><Relationship Id="rId12" Type="http://schemas.openxmlformats.org/officeDocument/2006/relationships/image" Target="../media/image10.jpg"/><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1.jpg"/><Relationship Id="rId9" Type="http://schemas.openxmlformats.org/officeDocument/2006/relationships/image" Target="../media/image2.png"/><Relationship Id="rId15" Type="http://schemas.openxmlformats.org/officeDocument/2006/relationships/image" Target="../media/image5.png"/><Relationship Id="rId14" Type="http://schemas.openxmlformats.org/officeDocument/2006/relationships/hyperlink" Target="https://youtu.be/VpqIy7HDTd0" TargetMode="External"/><Relationship Id="rId16" Type="http://schemas.openxmlformats.org/officeDocument/2006/relationships/image" Target="../media/image6.png"/><Relationship Id="rId5" Type="http://schemas.openxmlformats.org/officeDocument/2006/relationships/image" Target="../media/image9.png"/><Relationship Id="rId6" Type="http://schemas.openxmlformats.org/officeDocument/2006/relationships/image" Target="../media/image12.png"/><Relationship Id="rId7" Type="http://schemas.openxmlformats.org/officeDocument/2006/relationships/image" Target="../media/image13.jp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grpSp>
        <p:nvGrpSpPr>
          <p:cNvPr id="124" name="Shape 124"/>
          <p:cNvGrpSpPr/>
          <p:nvPr/>
        </p:nvGrpSpPr>
        <p:grpSpPr>
          <a:xfrm>
            <a:off x="711411" y="866415"/>
            <a:ext cx="28932330" cy="7499129"/>
            <a:chOff x="711411" y="850420"/>
            <a:chExt cx="28932330" cy="7499129"/>
          </a:xfrm>
        </p:grpSpPr>
        <p:sp>
          <p:nvSpPr>
            <p:cNvPr id="125" name="Shape 125"/>
            <p:cNvSpPr txBox="1"/>
            <p:nvPr/>
          </p:nvSpPr>
          <p:spPr>
            <a:xfrm>
              <a:off x="819250" y="4593550"/>
              <a:ext cx="28704900" cy="3756000"/>
            </a:xfrm>
            <a:prstGeom prst="rect">
              <a:avLst/>
            </a:prstGeom>
            <a:noFill/>
            <a:ln>
              <a:noFill/>
            </a:ln>
          </p:spPr>
          <p:txBody>
            <a:bodyPr anchorCtr="0" anchor="t" bIns="223450" lIns="446875" rIns="446875" tIns="223450">
              <a:noAutofit/>
            </a:bodyPr>
            <a:lstStyle/>
            <a:p>
              <a:pPr indent="0" lvl="0" marL="0" marR="0" rtl="0" algn="just">
                <a:lnSpc>
                  <a:spcPct val="100000"/>
                </a:lnSpc>
                <a:spcBef>
                  <a:spcPts val="0"/>
                </a:spcBef>
                <a:spcAft>
                  <a:spcPts val="1200"/>
                </a:spcAft>
                <a:buClr>
                  <a:srgbClr val="000000"/>
                </a:buClr>
                <a:buSzPct val="25000"/>
                <a:buFont typeface="Arial"/>
                <a:buNone/>
              </a:pPr>
              <a:r>
                <a:rPr lang="en" sz="3600">
                  <a:solidFill>
                    <a:schemeClr val="dk1"/>
                  </a:solidFill>
                </a:rPr>
                <a:t>Evangelos Pafilis</a:t>
              </a:r>
              <a:r>
                <a:rPr baseline="30000" lang="en" sz="3600">
                  <a:solidFill>
                    <a:schemeClr val="dk1"/>
                  </a:solidFill>
                </a:rPr>
                <a:t>1*</a:t>
              </a:r>
              <a:r>
                <a:rPr lang="en" sz="3600"/>
                <a:t>, Melanthia Stavroulaki</a:t>
              </a:r>
              <a:r>
                <a:rPr baseline="30000" lang="en" sz="3600">
                  <a:solidFill>
                    <a:schemeClr val="dk1"/>
                  </a:solidFill>
                </a:rPr>
                <a:t>1</a:t>
              </a:r>
              <a:r>
                <a:rPr lang="en" sz="3600"/>
                <a:t>, Dimitris Tsaparis</a:t>
              </a:r>
              <a:r>
                <a:rPr baseline="30000" lang="en" sz="3600">
                  <a:solidFill>
                    <a:schemeClr val="dk1"/>
                  </a:solidFill>
                </a:rPr>
                <a:t>1</a:t>
              </a:r>
              <a:r>
                <a:rPr lang="en" sz="3600"/>
                <a:t>, Iraklis Vretzakis</a:t>
              </a:r>
              <a:r>
                <a:rPr baseline="30000" lang="en" sz="3600">
                  <a:solidFill>
                    <a:schemeClr val="dk1"/>
                  </a:solidFill>
                </a:rPr>
                <a:t>2</a:t>
              </a:r>
              <a:r>
                <a:rPr lang="en" sz="3600"/>
                <a:t>, Georgios Kotoulas</a:t>
              </a:r>
              <a:r>
                <a:rPr baseline="30000" lang="en" sz="3600">
                  <a:solidFill>
                    <a:schemeClr val="dk1"/>
                  </a:solidFill>
                </a:rPr>
                <a:t>1</a:t>
              </a:r>
              <a:r>
                <a:rPr lang="en" sz="3600"/>
                <a:t>, Antonios Magoulas</a:t>
              </a:r>
              <a:r>
                <a:rPr baseline="30000" lang="en" sz="3600">
                  <a:solidFill>
                    <a:schemeClr val="dk1"/>
                  </a:solidFill>
                </a:rPr>
                <a:t>1</a:t>
              </a:r>
              <a:r>
                <a:rPr lang="en" sz="3600"/>
                <a:t>, Lynn Schriml</a:t>
              </a:r>
              <a:r>
                <a:rPr baseline="30000" lang="en" sz="3600">
                  <a:solidFill>
                    <a:schemeClr val="dk1"/>
                  </a:solidFill>
                </a:rPr>
                <a:t>3*</a:t>
              </a:r>
              <a:r>
                <a:rPr lang="en" sz="3600"/>
                <a:t>, and the Genomics Standards Consortium Board, the 18</a:t>
              </a:r>
              <a:r>
                <a:rPr baseline="30000" lang="en" sz="3600"/>
                <a:t>th</a:t>
              </a:r>
              <a:r>
                <a:rPr lang="en" sz="3600"/>
                <a:t> Genomics Standards Consortium workshop participants, the Crete Island Sampling Day 2016 participants. </a:t>
              </a:r>
              <a:r>
                <a:rPr lang="en" sz="3600"/>
                <a:t> </a:t>
              </a:r>
            </a:p>
            <a:p>
              <a:pPr indent="0" lvl="0" marL="0" marR="0" rtl="0" algn="just">
                <a:lnSpc>
                  <a:spcPct val="100000"/>
                </a:lnSpc>
                <a:spcBef>
                  <a:spcPts val="0"/>
                </a:spcBef>
                <a:spcAft>
                  <a:spcPts val="1200"/>
                </a:spcAft>
                <a:buClr>
                  <a:srgbClr val="000000"/>
                </a:buClr>
                <a:buSzPct val="25000"/>
                <a:buFont typeface="Arial"/>
                <a:buNone/>
              </a:pPr>
              <a:r>
                <a:rPr b="0" baseline="30000" i="0" lang="en" sz="2800" u="none">
                  <a:solidFill>
                    <a:srgbClr val="000000"/>
                  </a:solidFill>
                </a:rPr>
                <a:t>1</a:t>
              </a:r>
              <a:r>
                <a:rPr b="0" i="0" lang="en" sz="2800" u="none">
                  <a:solidFill>
                    <a:srgbClr val="000000"/>
                  </a:solidFill>
                </a:rPr>
                <a:t> Institute of Marine Biology, Biotechnology and Aquaculture, Hellenic Centre for Marine Research, Heraklion, Crete, Greece, </a:t>
              </a:r>
              <a:r>
                <a:rPr b="0" baseline="30000" i="0" lang="en" sz="2800" u="none">
                  <a:solidFill>
                    <a:srgbClr val="000000"/>
                  </a:solidFill>
                </a:rPr>
                <a:t>2</a:t>
              </a:r>
              <a:r>
                <a:rPr b="0" i="0" lang="en" sz="2800" u="none">
                  <a:solidFill>
                    <a:srgbClr val="000000"/>
                  </a:solidFill>
                </a:rPr>
                <a:t> </a:t>
              </a:r>
              <a:r>
                <a:rPr lang="en" sz="2800"/>
                <a:t>School of Biology, </a:t>
              </a:r>
              <a:r>
                <a:rPr lang="en" sz="2800">
                  <a:solidFill>
                    <a:schemeClr val="dk1"/>
                  </a:solidFill>
                </a:rPr>
                <a:t>Aristotle University of Thessaloniki</a:t>
              </a:r>
              <a:r>
                <a:rPr lang="en" sz="2800"/>
                <a:t>, Greece, </a:t>
              </a:r>
              <a:r>
                <a:rPr b="0" baseline="30000" i="0" lang="en" sz="2800" u="none">
                  <a:solidFill>
                    <a:srgbClr val="000000"/>
                  </a:solidFill>
                </a:rPr>
                <a:t>3 </a:t>
              </a:r>
              <a:r>
                <a:rPr lang="en" sz="2800">
                  <a:solidFill>
                    <a:schemeClr val="dk1"/>
                  </a:solidFill>
                </a:rPr>
                <a:t>Institute for Genome Sciences,</a:t>
              </a:r>
              <a:r>
                <a:rPr lang="en" sz="2800"/>
                <a:t> School of Medicine, </a:t>
              </a:r>
              <a:r>
                <a:rPr lang="en" sz="2800">
                  <a:solidFill>
                    <a:schemeClr val="dk1"/>
                  </a:solidFill>
                </a:rPr>
                <a:t>University of Maryland</a:t>
              </a:r>
              <a:r>
                <a:rPr b="0" i="0" lang="en" sz="2800" u="none">
                  <a:solidFill>
                    <a:srgbClr val="000000"/>
                  </a:solidFill>
                </a:rPr>
                <a:t>, USA, </a:t>
              </a:r>
              <a:r>
                <a:rPr lang="en" sz="2800"/>
                <a:t>C</a:t>
              </a:r>
              <a:r>
                <a:rPr b="0" i="0" lang="en" sz="2800" u="none">
                  <a:solidFill>
                    <a:srgbClr val="000000"/>
                  </a:solidFill>
                </a:rPr>
                <a:t>orrespondence: </a:t>
              </a:r>
              <a:r>
                <a:rPr b="0" i="0" lang="en" sz="2800" u="none">
                  <a:solidFill>
                    <a:srgbClr val="000090"/>
                  </a:solidFill>
                </a:rPr>
                <a:t>pafilis@hcmr.gr</a:t>
              </a:r>
              <a:r>
                <a:rPr b="0" i="0" lang="en" sz="2800" u="none">
                  <a:solidFill>
                    <a:srgbClr val="000000"/>
                  </a:solidFill>
                </a:rPr>
                <a:t>,</a:t>
              </a:r>
              <a:r>
                <a:rPr b="0" i="0" lang="en" sz="2800" u="none">
                  <a:solidFill>
                    <a:srgbClr val="000090"/>
                  </a:solidFill>
                </a:rPr>
                <a:t> </a:t>
              </a:r>
              <a:r>
                <a:rPr lang="en" sz="2800">
                  <a:solidFill>
                    <a:srgbClr val="000090"/>
                  </a:solidFill>
                </a:rPr>
                <a:t>lschriml@som.umaryland.edu</a:t>
              </a:r>
            </a:p>
            <a:p>
              <a:pPr indent="0" lvl="0" marL="0" marR="0" rtl="0" algn="just">
                <a:lnSpc>
                  <a:spcPct val="100000"/>
                </a:lnSpc>
                <a:spcBef>
                  <a:spcPts val="0"/>
                </a:spcBef>
                <a:spcAft>
                  <a:spcPts val="1800"/>
                </a:spcAft>
                <a:buClr>
                  <a:srgbClr val="000000"/>
                </a:buClr>
                <a:buFont typeface="Arial"/>
                <a:buNone/>
              </a:pPr>
              <a:r>
                <a:t/>
              </a:r>
              <a:endParaRPr sz="1600"/>
            </a:p>
          </p:txBody>
        </p:sp>
        <p:pic>
          <p:nvPicPr>
            <p:cNvPr descr="header with title and subtitle.png" id="126" name="Shape 126"/>
            <p:cNvPicPr preferRelativeResize="0"/>
            <p:nvPr/>
          </p:nvPicPr>
          <p:blipFill>
            <a:blip r:embed="rId3">
              <a:alphaModFix/>
            </a:blip>
            <a:stretch>
              <a:fillRect/>
            </a:stretch>
          </p:blipFill>
          <p:spPr>
            <a:xfrm>
              <a:off x="711411" y="850420"/>
              <a:ext cx="28932330" cy="3595875"/>
            </a:xfrm>
            <a:prstGeom prst="rect">
              <a:avLst/>
            </a:prstGeom>
            <a:noFill/>
            <a:ln>
              <a:noFill/>
            </a:ln>
          </p:spPr>
        </p:pic>
      </p:grpSp>
      <p:sp>
        <p:nvSpPr>
          <p:cNvPr id="127" name="Shape 127"/>
          <p:cNvSpPr txBox="1"/>
          <p:nvPr/>
        </p:nvSpPr>
        <p:spPr>
          <a:xfrm>
            <a:off x="1297214" y="8030795"/>
            <a:ext cx="13289100" cy="727800"/>
          </a:xfrm>
          <a:prstGeom prst="rect">
            <a:avLst/>
          </a:prstGeom>
          <a:solidFill>
            <a:srgbClr val="7CA7DE"/>
          </a:solidFill>
          <a:ln cap="flat" cmpd="sng" w="9525">
            <a:solidFill>
              <a:srgbClr val="999999"/>
            </a:solidFill>
            <a:prstDash val="solid"/>
            <a:round/>
            <a:headEnd len="med" w="med" type="none"/>
            <a:tailEnd len="med" w="med" type="none"/>
          </a:ln>
        </p:spPr>
        <p:txBody>
          <a:bodyPr anchorCtr="0" anchor="ctr" bIns="56750" lIns="134050" rIns="113525" tIns="56750">
            <a:noAutofit/>
          </a:bodyPr>
          <a:lstStyle/>
          <a:p>
            <a:pPr indent="0" lvl="0" marL="0" marR="0" rtl="0">
              <a:lnSpc>
                <a:spcPct val="93000"/>
              </a:lnSpc>
              <a:spcBef>
                <a:spcPts val="0"/>
              </a:spcBef>
              <a:spcAft>
                <a:spcPts val="0"/>
              </a:spcAft>
              <a:buClr>
                <a:schemeClr val="lt1"/>
              </a:buClr>
              <a:buSzPct val="25000"/>
              <a:buFont typeface="Arial"/>
              <a:buNone/>
            </a:pPr>
            <a:r>
              <a:rPr b="1" lang="en" sz="3600">
                <a:solidFill>
                  <a:schemeClr val="lt1"/>
                </a:solidFill>
              </a:rPr>
              <a:t> 18th Genomic Standards Consortium workshop</a:t>
            </a:r>
          </a:p>
        </p:txBody>
      </p:sp>
      <p:cxnSp>
        <p:nvCxnSpPr>
          <p:cNvPr id="128" name="Shape 128"/>
          <p:cNvCxnSpPr/>
          <p:nvPr/>
        </p:nvCxnSpPr>
        <p:spPr>
          <a:xfrm>
            <a:off x="1287948" y="8849802"/>
            <a:ext cx="13322700" cy="0"/>
          </a:xfrm>
          <a:prstGeom prst="straightConnector1">
            <a:avLst/>
          </a:prstGeom>
          <a:solidFill>
            <a:srgbClr val="00B8FF"/>
          </a:solidFill>
          <a:ln cap="flat" cmpd="sng" w="76200">
            <a:solidFill>
              <a:srgbClr val="BEBEFF"/>
            </a:solidFill>
            <a:prstDash val="solid"/>
            <a:miter/>
            <a:headEnd len="med" w="med" type="none"/>
            <a:tailEnd len="med" w="med" type="none"/>
          </a:ln>
        </p:spPr>
      </p:cxnSp>
      <p:sp>
        <p:nvSpPr>
          <p:cNvPr id="129" name="Shape 129"/>
          <p:cNvSpPr txBox="1"/>
          <p:nvPr/>
        </p:nvSpPr>
        <p:spPr>
          <a:xfrm>
            <a:off x="1093899" y="15819500"/>
            <a:ext cx="13484700" cy="9839400"/>
          </a:xfrm>
          <a:prstGeom prst="rect">
            <a:avLst/>
          </a:prstGeom>
          <a:noFill/>
          <a:ln>
            <a:noFill/>
          </a:ln>
        </p:spPr>
        <p:txBody>
          <a:bodyPr anchorCtr="0" anchor="t" bIns="84900" lIns="446875" rIns="312825" tIns="84900">
            <a:noAutofit/>
          </a:bodyPr>
          <a:lstStyle/>
          <a:p>
            <a:pPr lvl="0" rtl="0">
              <a:lnSpc>
                <a:spcPct val="115000"/>
              </a:lnSpc>
              <a:spcBef>
                <a:spcPts val="0"/>
              </a:spcBef>
              <a:spcAft>
                <a:spcPts val="1000"/>
              </a:spcAft>
              <a:buClr>
                <a:schemeClr val="dk1"/>
              </a:buClr>
              <a:buSzPct val="137500"/>
              <a:buFont typeface="Arial"/>
              <a:buNone/>
            </a:pPr>
            <a:r>
              <a:rPr b="1" lang="en" sz="3200">
                <a:solidFill>
                  <a:schemeClr val="dk1"/>
                </a:solidFill>
              </a:rPr>
              <a:t>The Genomic Standards Consortium (</a:t>
            </a:r>
            <a:r>
              <a:rPr b="1" lang="en" sz="3200">
                <a:solidFill>
                  <a:schemeClr val="dk1"/>
                </a:solidFill>
              </a:rPr>
              <a:t>GSC) is an open-membership, international community aiming to enable genomic data integration, discovery and comparison [1].</a:t>
            </a:r>
          </a:p>
          <a:p>
            <a:pPr lvl="0" rtl="0">
              <a:lnSpc>
                <a:spcPct val="115000"/>
              </a:lnSpc>
              <a:spcBef>
                <a:spcPts val="0"/>
              </a:spcBef>
              <a:spcAft>
                <a:spcPts val="1000"/>
              </a:spcAft>
              <a:buClr>
                <a:schemeClr val="dk1"/>
              </a:buClr>
              <a:buSzPct val="137500"/>
              <a:buFont typeface="Arial"/>
              <a:buNone/>
            </a:pPr>
            <a:r>
              <a:rPr lang="en" sz="3200">
                <a:solidFill>
                  <a:schemeClr val="dk1"/>
                </a:solidFill>
              </a:rPr>
              <a:t>The GSC18 </a:t>
            </a:r>
            <a:r>
              <a:rPr lang="en" sz="3200">
                <a:solidFill>
                  <a:schemeClr val="dk1"/>
                </a:solidFill>
              </a:rPr>
              <a:t>workshop [2] held on 12</a:t>
            </a:r>
            <a:r>
              <a:rPr lang="en" sz="3200">
                <a:solidFill>
                  <a:schemeClr val="dk1"/>
                </a:solidFill>
              </a:rPr>
              <a:t> – </a:t>
            </a:r>
            <a:r>
              <a:rPr lang="en" sz="3200">
                <a:solidFill>
                  <a:schemeClr val="dk1"/>
                </a:solidFill>
              </a:rPr>
              <a:t>15 June 2016 at HCMR/IMBBC for the first time included an Island Sampling Day (ISD) event [3]. </a:t>
            </a:r>
          </a:p>
          <a:p>
            <a:pPr lvl="0" rtl="0">
              <a:lnSpc>
                <a:spcPct val="115000"/>
              </a:lnSpc>
              <a:spcBef>
                <a:spcPts val="0"/>
              </a:spcBef>
              <a:spcAft>
                <a:spcPts val="1000"/>
              </a:spcAft>
              <a:buClr>
                <a:schemeClr val="dk1"/>
              </a:buClr>
              <a:buSzPct val="137500"/>
              <a:buFont typeface="Arial"/>
              <a:buNone/>
            </a:pPr>
            <a:r>
              <a:rPr lang="en" sz="3200">
                <a:solidFill>
                  <a:schemeClr val="dk1"/>
                </a:solidFill>
              </a:rPr>
              <a:t>The main focus of the GSC18 meeting was to ‘</a:t>
            </a:r>
            <a:r>
              <a:rPr b="1" lang="en" sz="3200">
                <a:solidFill>
                  <a:schemeClr val="dk1"/>
                </a:solidFill>
              </a:rPr>
              <a:t>put standards into action</a:t>
            </a:r>
            <a:r>
              <a:rPr lang="en" sz="3200">
                <a:solidFill>
                  <a:schemeClr val="dk1"/>
                </a:solidFill>
              </a:rPr>
              <a:t>’. </a:t>
            </a:r>
          </a:p>
          <a:p>
            <a:pPr lvl="0" rtl="0">
              <a:lnSpc>
                <a:spcPct val="115000"/>
              </a:lnSpc>
              <a:spcBef>
                <a:spcPts val="0"/>
              </a:spcBef>
              <a:spcAft>
                <a:spcPts val="1000"/>
              </a:spcAft>
              <a:buClr>
                <a:schemeClr val="dk1"/>
              </a:buClr>
              <a:buSzPct val="137500"/>
              <a:buFont typeface="Arial"/>
              <a:buNone/>
            </a:pPr>
            <a:r>
              <a:rPr lang="en" sz="3200">
                <a:solidFill>
                  <a:schemeClr val="dk1"/>
                </a:solidFill>
              </a:rPr>
              <a:t>Presentations to this end included both large-scale projects and resources, EBI/ENA [4], Ocean Sampling Day [5], Genomic Observatories [6], NEON [7], MetaSUB [8]), and smaller-scale focused projects (such as Moorea IDEA and microbiology activities in Greece). </a:t>
            </a:r>
          </a:p>
          <a:p>
            <a:pPr lvl="0" rtl="0">
              <a:lnSpc>
                <a:spcPct val="140000"/>
              </a:lnSpc>
              <a:spcBef>
                <a:spcPts val="0"/>
              </a:spcBef>
              <a:spcAft>
                <a:spcPts val="1000"/>
              </a:spcAft>
              <a:buNone/>
            </a:pPr>
            <a:r>
              <a:rPr lang="en" sz="3200">
                <a:solidFill>
                  <a:schemeClr val="dk1"/>
                </a:solidFill>
              </a:rPr>
              <a:t>Development of new standards and their application across research initiatives is an ongoing activity of the GSC. </a:t>
            </a:r>
          </a:p>
          <a:p>
            <a:pPr lvl="0" rtl="0">
              <a:lnSpc>
                <a:spcPct val="140000"/>
              </a:lnSpc>
              <a:spcBef>
                <a:spcPts val="0"/>
              </a:spcBef>
              <a:spcAft>
                <a:spcPts val="1000"/>
              </a:spcAft>
              <a:buNone/>
            </a:pPr>
            <a:r>
              <a:rPr lang="en" sz="3200">
                <a:solidFill>
                  <a:schemeClr val="dk1"/>
                </a:solidFill>
              </a:rPr>
              <a:t>As a response to the Nagoya protocol developments, part of the GSC18 meeting focused on new legislation pertinent to biological sampling and it’s impact on international scientific research studies.</a:t>
            </a:r>
          </a:p>
          <a:p>
            <a:pPr lvl="0" rtl="0">
              <a:lnSpc>
                <a:spcPct val="115000"/>
              </a:lnSpc>
              <a:spcBef>
                <a:spcPts val="0"/>
              </a:spcBef>
              <a:buClr>
                <a:schemeClr val="dk1"/>
              </a:buClr>
              <a:buFont typeface="Arial"/>
              <a:buNone/>
            </a:pPr>
            <a:r>
              <a:t/>
            </a:r>
            <a:endParaRPr sz="3200">
              <a:solidFill>
                <a:schemeClr val="dk1"/>
              </a:solidFill>
            </a:endParaRPr>
          </a:p>
          <a:p>
            <a:pPr lvl="0" rtl="0">
              <a:lnSpc>
                <a:spcPct val="115000"/>
              </a:lnSpc>
              <a:spcBef>
                <a:spcPts val="0"/>
              </a:spcBef>
              <a:buClr>
                <a:schemeClr val="dk1"/>
              </a:buClr>
              <a:buFont typeface="Arial"/>
              <a:buNone/>
            </a:pPr>
            <a:r>
              <a:t/>
            </a:r>
            <a:endParaRPr sz="3200">
              <a:solidFill>
                <a:schemeClr val="dk1"/>
              </a:solidFill>
            </a:endParaRPr>
          </a:p>
          <a:p>
            <a:pPr lvl="0" rtl="0">
              <a:lnSpc>
                <a:spcPct val="115000"/>
              </a:lnSpc>
              <a:spcBef>
                <a:spcPts val="0"/>
              </a:spcBef>
              <a:buClr>
                <a:schemeClr val="dk1"/>
              </a:buClr>
              <a:buSzPct val="137500"/>
              <a:buFont typeface="Arial"/>
              <a:buNone/>
            </a:pPr>
            <a:r>
              <a:rPr lang="en" sz="3200">
                <a:solidFill>
                  <a:schemeClr val="dk1"/>
                </a:solidFill>
              </a:rPr>
              <a:t> </a:t>
            </a:r>
          </a:p>
          <a:p>
            <a:pPr lvl="0" rtl="0">
              <a:lnSpc>
                <a:spcPct val="115000"/>
              </a:lnSpc>
              <a:spcBef>
                <a:spcPts val="0"/>
              </a:spcBef>
              <a:buClr>
                <a:schemeClr val="dk1"/>
              </a:buClr>
              <a:buFont typeface="Arial"/>
              <a:buNone/>
            </a:pPr>
            <a:r>
              <a:t/>
            </a:r>
            <a:endParaRPr b="1" sz="3200">
              <a:solidFill>
                <a:schemeClr val="dk1"/>
              </a:solidFill>
            </a:endParaRPr>
          </a:p>
        </p:txBody>
      </p:sp>
      <p:pic>
        <p:nvPicPr>
          <p:cNvPr id="130" name="Shape 130"/>
          <p:cNvPicPr preferRelativeResize="0"/>
          <p:nvPr/>
        </p:nvPicPr>
        <p:blipFill>
          <a:blip r:embed="rId4">
            <a:alphaModFix/>
          </a:blip>
          <a:stretch>
            <a:fillRect/>
          </a:stretch>
        </p:blipFill>
        <p:spPr>
          <a:xfrm>
            <a:off x="1297225" y="8928173"/>
            <a:ext cx="13258987" cy="6756374"/>
          </a:xfrm>
          <a:prstGeom prst="rect">
            <a:avLst/>
          </a:prstGeom>
          <a:noFill/>
          <a:ln>
            <a:noFill/>
          </a:ln>
        </p:spPr>
      </p:pic>
      <p:grpSp>
        <p:nvGrpSpPr>
          <p:cNvPr id="131" name="Shape 131"/>
          <p:cNvGrpSpPr/>
          <p:nvPr/>
        </p:nvGrpSpPr>
        <p:grpSpPr>
          <a:xfrm>
            <a:off x="855819" y="38709471"/>
            <a:ext cx="28709700" cy="3352800"/>
            <a:chOff x="855819" y="38328471"/>
            <a:chExt cx="28709700" cy="3352800"/>
          </a:xfrm>
        </p:grpSpPr>
        <p:grpSp>
          <p:nvGrpSpPr>
            <p:cNvPr id="132" name="Shape 132"/>
            <p:cNvGrpSpPr/>
            <p:nvPr/>
          </p:nvGrpSpPr>
          <p:grpSpPr>
            <a:xfrm>
              <a:off x="3217525" y="38500917"/>
              <a:ext cx="22541164" cy="2890474"/>
              <a:chOff x="3217525" y="38348517"/>
              <a:chExt cx="22541164" cy="2890474"/>
            </a:xfrm>
          </p:grpSpPr>
          <p:pic>
            <p:nvPicPr>
              <p:cNvPr id="133" name="Shape 133"/>
              <p:cNvPicPr preferRelativeResize="0"/>
              <p:nvPr/>
            </p:nvPicPr>
            <p:blipFill>
              <a:blip r:embed="rId5">
                <a:alphaModFix/>
              </a:blip>
              <a:stretch>
                <a:fillRect/>
              </a:stretch>
            </p:blipFill>
            <p:spPr>
              <a:xfrm>
                <a:off x="3217525" y="38828259"/>
                <a:ext cx="10742034" cy="2148406"/>
              </a:xfrm>
              <a:prstGeom prst="rect">
                <a:avLst/>
              </a:prstGeom>
              <a:noFill/>
              <a:ln>
                <a:noFill/>
              </a:ln>
            </p:spPr>
          </p:pic>
          <p:pic>
            <p:nvPicPr>
              <p:cNvPr id="134" name="Shape 134"/>
              <p:cNvPicPr preferRelativeResize="0"/>
              <p:nvPr/>
            </p:nvPicPr>
            <p:blipFill>
              <a:blip r:embed="rId6">
                <a:alphaModFix/>
              </a:blip>
              <a:stretch>
                <a:fillRect/>
              </a:stretch>
            </p:blipFill>
            <p:spPr>
              <a:xfrm>
                <a:off x="14958995" y="38969337"/>
                <a:ext cx="5253611" cy="1897632"/>
              </a:xfrm>
              <a:prstGeom prst="rect">
                <a:avLst/>
              </a:prstGeom>
              <a:noFill/>
              <a:ln>
                <a:noFill/>
              </a:ln>
            </p:spPr>
          </p:pic>
          <p:pic>
            <p:nvPicPr>
              <p:cNvPr id="135" name="Shape 135"/>
              <p:cNvPicPr preferRelativeResize="0"/>
              <p:nvPr/>
            </p:nvPicPr>
            <p:blipFill>
              <a:blip r:embed="rId7">
                <a:alphaModFix/>
              </a:blip>
              <a:stretch>
                <a:fillRect/>
              </a:stretch>
            </p:blipFill>
            <p:spPr>
              <a:xfrm>
                <a:off x="22507463" y="38348517"/>
                <a:ext cx="3251227" cy="2890474"/>
              </a:xfrm>
              <a:prstGeom prst="rect">
                <a:avLst/>
              </a:prstGeom>
              <a:noFill/>
              <a:ln>
                <a:noFill/>
              </a:ln>
            </p:spPr>
          </p:pic>
        </p:grpSp>
        <p:cxnSp>
          <p:nvCxnSpPr>
            <p:cNvPr id="136" name="Shape 136"/>
            <p:cNvCxnSpPr/>
            <p:nvPr/>
          </p:nvCxnSpPr>
          <p:spPr>
            <a:xfrm>
              <a:off x="855819" y="38328471"/>
              <a:ext cx="28709700" cy="0"/>
            </a:xfrm>
            <a:prstGeom prst="straightConnector1">
              <a:avLst/>
            </a:prstGeom>
            <a:solidFill>
              <a:srgbClr val="00B8FF"/>
            </a:solidFill>
            <a:ln cap="flat" cmpd="sng" w="76200">
              <a:solidFill>
                <a:srgbClr val="BEBEFF"/>
              </a:solidFill>
              <a:prstDash val="solid"/>
              <a:miter/>
              <a:headEnd len="med" w="med" type="none"/>
              <a:tailEnd len="med" w="med" type="none"/>
            </a:ln>
          </p:spPr>
        </p:cxnSp>
        <p:cxnSp>
          <p:nvCxnSpPr>
            <p:cNvPr id="137" name="Shape 137"/>
            <p:cNvCxnSpPr/>
            <p:nvPr/>
          </p:nvCxnSpPr>
          <p:spPr>
            <a:xfrm>
              <a:off x="855819" y="41681271"/>
              <a:ext cx="28704900" cy="0"/>
            </a:xfrm>
            <a:prstGeom prst="straightConnector1">
              <a:avLst/>
            </a:prstGeom>
            <a:solidFill>
              <a:srgbClr val="00B8FF"/>
            </a:solidFill>
            <a:ln cap="flat" cmpd="sng" w="152400">
              <a:solidFill>
                <a:srgbClr val="BEBEFF"/>
              </a:solidFill>
              <a:prstDash val="solid"/>
              <a:miter/>
              <a:headEnd len="med" w="med" type="none"/>
              <a:tailEnd len="med" w="med" type="none"/>
            </a:ln>
          </p:spPr>
        </p:cxnSp>
      </p:grpSp>
      <p:pic>
        <p:nvPicPr>
          <p:cNvPr descr="Screen Shot 2016-09-07 at 2.14.11 PM.png" id="138" name="Shape 138"/>
          <p:cNvPicPr preferRelativeResize="0"/>
          <p:nvPr/>
        </p:nvPicPr>
        <p:blipFill rotWithShape="1">
          <a:blip r:embed="rId8">
            <a:alphaModFix/>
          </a:blip>
          <a:srcRect b="0" l="0" r="0" t="0"/>
          <a:stretch/>
        </p:blipFill>
        <p:spPr>
          <a:xfrm>
            <a:off x="15827728" y="20206650"/>
            <a:ext cx="13261200" cy="4740600"/>
          </a:xfrm>
          <a:prstGeom prst="rect">
            <a:avLst/>
          </a:prstGeom>
          <a:noFill/>
          <a:ln>
            <a:noFill/>
          </a:ln>
          <a:effectLst>
            <a:outerShdw blurRad="50799" rotWithShape="0" algn="tl" dir="2700000" dist="38100">
              <a:srgbClr val="000000">
                <a:alpha val="42750"/>
              </a:srgbClr>
            </a:outerShdw>
          </a:effectLst>
        </p:spPr>
      </p:pic>
      <p:sp>
        <p:nvSpPr>
          <p:cNvPr id="139" name="Shape 139"/>
          <p:cNvSpPr txBox="1"/>
          <p:nvPr/>
        </p:nvSpPr>
        <p:spPr>
          <a:xfrm>
            <a:off x="17906581" y="22823935"/>
            <a:ext cx="1980030" cy="736113"/>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1. Rethimno - Askyfou</a:t>
            </a:r>
          </a:p>
        </p:txBody>
      </p:sp>
      <p:sp>
        <p:nvSpPr>
          <p:cNvPr id="140" name="Shape 140"/>
          <p:cNvSpPr txBox="1"/>
          <p:nvPr/>
        </p:nvSpPr>
        <p:spPr>
          <a:xfrm>
            <a:off x="19375178" y="23154826"/>
            <a:ext cx="2915888" cy="750395"/>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8. Central South </a:t>
            </a:r>
            <a:r>
              <a:rPr lang="en" sz="2400">
                <a:solidFill>
                  <a:schemeClr val="lt1"/>
                </a:solidFill>
              </a:rPr>
              <a:t>Rethimno</a:t>
            </a:r>
          </a:p>
        </p:txBody>
      </p:sp>
      <p:sp>
        <p:nvSpPr>
          <p:cNvPr id="141" name="Shape 141"/>
          <p:cNvSpPr txBox="1"/>
          <p:nvPr/>
        </p:nvSpPr>
        <p:spPr>
          <a:xfrm>
            <a:off x="20679905" y="24223954"/>
            <a:ext cx="2186841" cy="701599"/>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7. Agiofaraggo - Kommos</a:t>
            </a:r>
          </a:p>
        </p:txBody>
      </p:sp>
      <p:sp>
        <p:nvSpPr>
          <p:cNvPr id="142" name="Shape 142"/>
          <p:cNvSpPr txBox="1"/>
          <p:nvPr/>
        </p:nvSpPr>
        <p:spPr>
          <a:xfrm>
            <a:off x="22625122" y="24193543"/>
            <a:ext cx="2186841" cy="701599"/>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2. Asterousia - Kofinas</a:t>
            </a:r>
          </a:p>
        </p:txBody>
      </p:sp>
      <p:sp>
        <p:nvSpPr>
          <p:cNvPr id="143" name="Shape 143"/>
          <p:cNvSpPr txBox="1"/>
          <p:nvPr/>
        </p:nvSpPr>
        <p:spPr>
          <a:xfrm>
            <a:off x="22405418" y="22907043"/>
            <a:ext cx="1649728" cy="402571"/>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5. Archanes</a:t>
            </a:r>
          </a:p>
        </p:txBody>
      </p:sp>
      <p:sp>
        <p:nvSpPr>
          <p:cNvPr id="144" name="Shape 144"/>
          <p:cNvSpPr txBox="1"/>
          <p:nvPr/>
        </p:nvSpPr>
        <p:spPr>
          <a:xfrm>
            <a:off x="24151376" y="23164487"/>
            <a:ext cx="1413457" cy="501354"/>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6. Lassithi Plateau</a:t>
            </a:r>
          </a:p>
        </p:txBody>
      </p:sp>
      <p:sp>
        <p:nvSpPr>
          <p:cNvPr id="145" name="Shape 145"/>
          <p:cNvSpPr txBox="1"/>
          <p:nvPr/>
        </p:nvSpPr>
        <p:spPr>
          <a:xfrm>
            <a:off x="25927780" y="22163740"/>
            <a:ext cx="2532915" cy="611147"/>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4. Lassithi - Richtis Gorge</a:t>
            </a:r>
          </a:p>
        </p:txBody>
      </p:sp>
      <p:sp>
        <p:nvSpPr>
          <p:cNvPr id="146" name="Shape 146"/>
          <p:cNvSpPr txBox="1"/>
          <p:nvPr/>
        </p:nvSpPr>
        <p:spPr>
          <a:xfrm>
            <a:off x="26554970" y="23729691"/>
            <a:ext cx="2407341" cy="501354"/>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b="0" i="0" lang="en" sz="2400" u="none" cap="none" strike="noStrike">
                <a:solidFill>
                  <a:srgbClr val="FFFFFF"/>
                </a:solidFill>
              </a:rPr>
              <a:t>10. Xirokampos</a:t>
            </a:r>
          </a:p>
        </p:txBody>
      </p:sp>
      <p:sp>
        <p:nvSpPr>
          <p:cNvPr id="147" name="Shape 147"/>
          <p:cNvSpPr txBox="1"/>
          <p:nvPr/>
        </p:nvSpPr>
        <p:spPr>
          <a:xfrm>
            <a:off x="15690643" y="21068045"/>
            <a:ext cx="2105902" cy="701599"/>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lang="en" sz="2400">
                <a:solidFill>
                  <a:srgbClr val="FFFFFF"/>
                </a:solidFill>
              </a:rPr>
              <a:t>3</a:t>
            </a:r>
            <a:r>
              <a:rPr i="0" lang="en" sz="2400" u="none" cap="none" strike="noStrike">
                <a:solidFill>
                  <a:srgbClr val="FFFFFF"/>
                </a:solidFill>
              </a:rPr>
              <a:t>. </a:t>
            </a:r>
            <a:r>
              <a:rPr lang="en" sz="2400">
                <a:solidFill>
                  <a:srgbClr val="FFFFFF"/>
                </a:solidFill>
              </a:rPr>
              <a:t>Northwest Chania</a:t>
            </a:r>
          </a:p>
        </p:txBody>
      </p:sp>
      <p:sp>
        <p:nvSpPr>
          <p:cNvPr id="148" name="Shape 148"/>
          <p:cNvSpPr txBox="1"/>
          <p:nvPr/>
        </p:nvSpPr>
        <p:spPr>
          <a:xfrm>
            <a:off x="15487477" y="34670746"/>
            <a:ext cx="14551800" cy="4214400"/>
          </a:xfrm>
          <a:prstGeom prst="rect">
            <a:avLst/>
          </a:prstGeom>
          <a:noFill/>
          <a:ln>
            <a:noFill/>
          </a:ln>
        </p:spPr>
        <p:txBody>
          <a:bodyPr anchorCtr="0" anchor="ctr" bIns="366100" lIns="366100" rIns="366100" tIns="366100">
            <a:noAutofit/>
          </a:bodyPr>
          <a:lstStyle/>
          <a:p>
            <a:pPr lvl="0" rtl="0">
              <a:spcBef>
                <a:spcPts val="800"/>
              </a:spcBef>
              <a:buNone/>
            </a:pPr>
            <a:r>
              <a:rPr lang="en" sz="2400">
                <a:solidFill>
                  <a:schemeClr val="dk1"/>
                </a:solidFill>
              </a:rPr>
              <a:t>[1]   Genomic Standards Consortium: </a:t>
            </a:r>
            <a:r>
              <a:rPr lang="en" sz="2400">
                <a:solidFill>
                  <a:srgbClr val="0000FF"/>
                </a:solidFill>
              </a:rPr>
              <a:t>http://gensc.org/</a:t>
            </a:r>
          </a:p>
          <a:p>
            <a:pPr lvl="0" rtl="0">
              <a:spcBef>
                <a:spcPts val="800"/>
              </a:spcBef>
              <a:buNone/>
            </a:pPr>
            <a:r>
              <a:rPr lang="en" sz="2400">
                <a:solidFill>
                  <a:schemeClr val="dk1"/>
                </a:solidFill>
              </a:rPr>
              <a:t>[2]   18th Genomic Standards Consortium workshop: </a:t>
            </a:r>
            <a:r>
              <a:rPr lang="en" sz="2400">
                <a:solidFill>
                  <a:srgbClr val="0000FF"/>
                </a:solidFill>
              </a:rPr>
              <a:t>http://wiki.gensc.org/index.php?title=GSC_18</a:t>
            </a:r>
          </a:p>
          <a:p>
            <a:pPr lvl="0" rtl="0">
              <a:spcBef>
                <a:spcPts val="800"/>
              </a:spcBef>
              <a:buNone/>
            </a:pPr>
            <a:r>
              <a:rPr lang="en" sz="2400">
                <a:solidFill>
                  <a:schemeClr val="dk1"/>
                </a:solidFill>
              </a:rPr>
              <a:t>[3]   Crete Island Sampling Day: </a:t>
            </a:r>
            <a:r>
              <a:rPr lang="en" sz="2400">
                <a:solidFill>
                  <a:srgbClr val="0000FF"/>
                </a:solidFill>
              </a:rPr>
              <a:t>http://wiki.gensc.org/index.php?title=GSC_island_sampling_day</a:t>
            </a:r>
          </a:p>
          <a:p>
            <a:pPr lvl="0" rtl="0">
              <a:spcBef>
                <a:spcPts val="800"/>
              </a:spcBef>
              <a:buNone/>
            </a:pPr>
            <a:r>
              <a:rPr lang="en" sz="2400">
                <a:solidFill>
                  <a:schemeClr val="dk1"/>
                </a:solidFill>
              </a:rPr>
              <a:t>[4]   EBI/ENA: </a:t>
            </a:r>
            <a:r>
              <a:rPr lang="en" sz="2400">
                <a:solidFill>
                  <a:srgbClr val="0000FF"/>
                </a:solidFill>
              </a:rPr>
              <a:t>http://www.ebi.ac.uk/ena</a:t>
            </a:r>
          </a:p>
          <a:p>
            <a:pPr lvl="0" rtl="0">
              <a:spcBef>
                <a:spcPts val="800"/>
              </a:spcBef>
              <a:buNone/>
            </a:pPr>
            <a:r>
              <a:rPr lang="en" sz="2400">
                <a:solidFill>
                  <a:schemeClr val="dk1"/>
                </a:solidFill>
              </a:rPr>
              <a:t>[5]   Ocean Sampling Day: </a:t>
            </a:r>
            <a:r>
              <a:rPr lang="en" sz="2400">
                <a:solidFill>
                  <a:srgbClr val="0000FF"/>
                </a:solidFill>
              </a:rPr>
              <a:t>https://www.microb3.eu/osd</a:t>
            </a:r>
          </a:p>
          <a:p>
            <a:pPr lvl="0" rtl="0">
              <a:spcBef>
                <a:spcPts val="800"/>
              </a:spcBef>
              <a:buNone/>
            </a:pPr>
            <a:r>
              <a:rPr lang="en" sz="2400">
                <a:solidFill>
                  <a:schemeClr val="dk1"/>
                </a:solidFill>
              </a:rPr>
              <a:t>[6]   Genomic Observatories: </a:t>
            </a:r>
            <a:r>
              <a:rPr lang="en" sz="2400">
                <a:solidFill>
                  <a:srgbClr val="0000FF"/>
                </a:solidFill>
              </a:rPr>
              <a:t>http://genomicobservatories.org/</a:t>
            </a:r>
          </a:p>
          <a:p>
            <a:pPr lvl="0" rtl="0">
              <a:spcBef>
                <a:spcPts val="800"/>
              </a:spcBef>
              <a:buNone/>
            </a:pPr>
            <a:r>
              <a:rPr lang="en" sz="2400">
                <a:solidFill>
                  <a:schemeClr val="dk1"/>
                </a:solidFill>
              </a:rPr>
              <a:t>[7]   NEON: </a:t>
            </a:r>
            <a:r>
              <a:rPr lang="en" sz="2400">
                <a:solidFill>
                  <a:srgbClr val="0000FF"/>
                </a:solidFill>
              </a:rPr>
              <a:t>http://www.neonscience.org/</a:t>
            </a:r>
          </a:p>
          <a:p>
            <a:pPr lvl="0" rtl="0">
              <a:spcBef>
                <a:spcPts val="800"/>
              </a:spcBef>
              <a:buNone/>
            </a:pPr>
            <a:r>
              <a:rPr lang="en" sz="2400">
                <a:solidFill>
                  <a:schemeClr val="dk1"/>
                </a:solidFill>
              </a:rPr>
              <a:t>[8]   MetaSUB:</a:t>
            </a:r>
            <a:r>
              <a:rPr lang="en" sz="2400">
                <a:solidFill>
                  <a:srgbClr val="0000FF"/>
                </a:solidFill>
              </a:rPr>
              <a:t> http://metasub.org/</a:t>
            </a:r>
          </a:p>
          <a:p>
            <a:pPr lvl="0" rtl="0">
              <a:spcBef>
                <a:spcPts val="800"/>
              </a:spcBef>
              <a:buNone/>
            </a:pPr>
            <a:r>
              <a:t/>
            </a:r>
            <a:endParaRPr sz="2400">
              <a:solidFill>
                <a:schemeClr val="dk1"/>
              </a:solidFill>
            </a:endParaRPr>
          </a:p>
        </p:txBody>
      </p:sp>
      <p:sp>
        <p:nvSpPr>
          <p:cNvPr id="149" name="Shape 149"/>
          <p:cNvSpPr txBox="1"/>
          <p:nvPr/>
        </p:nvSpPr>
        <p:spPr>
          <a:xfrm>
            <a:off x="15819364" y="33710249"/>
            <a:ext cx="13289100" cy="727800"/>
          </a:xfrm>
          <a:prstGeom prst="rect">
            <a:avLst/>
          </a:prstGeom>
          <a:solidFill>
            <a:srgbClr val="7CA7DE"/>
          </a:solidFill>
          <a:ln cap="flat" cmpd="sng" w="9525">
            <a:solidFill>
              <a:srgbClr val="999999"/>
            </a:solidFill>
            <a:prstDash val="solid"/>
            <a:round/>
            <a:headEnd len="med" w="med" type="none"/>
            <a:tailEnd len="med" w="med" type="none"/>
          </a:ln>
        </p:spPr>
        <p:txBody>
          <a:bodyPr anchorCtr="0" anchor="ctr" bIns="56750" lIns="134050" rIns="113525" tIns="56750">
            <a:noAutofit/>
          </a:bodyPr>
          <a:lstStyle/>
          <a:p>
            <a:pPr lvl="0" rtl="0">
              <a:lnSpc>
                <a:spcPct val="93000"/>
              </a:lnSpc>
              <a:spcBef>
                <a:spcPts val="0"/>
              </a:spcBef>
              <a:buClr>
                <a:schemeClr val="lt1"/>
              </a:buClr>
              <a:buSzPct val="25000"/>
              <a:buFont typeface="Arial"/>
              <a:buNone/>
            </a:pPr>
            <a:r>
              <a:rPr b="1" lang="en" sz="3600">
                <a:solidFill>
                  <a:schemeClr val="lt1"/>
                </a:solidFill>
              </a:rPr>
              <a:t> Resources</a:t>
            </a:r>
          </a:p>
        </p:txBody>
      </p:sp>
      <p:cxnSp>
        <p:nvCxnSpPr>
          <p:cNvPr id="150" name="Shape 150"/>
          <p:cNvCxnSpPr/>
          <p:nvPr/>
        </p:nvCxnSpPr>
        <p:spPr>
          <a:xfrm>
            <a:off x="15810098" y="34529256"/>
            <a:ext cx="13322700" cy="0"/>
          </a:xfrm>
          <a:prstGeom prst="straightConnector1">
            <a:avLst/>
          </a:prstGeom>
          <a:solidFill>
            <a:srgbClr val="00B8FF"/>
          </a:solidFill>
          <a:ln cap="flat" cmpd="sng" w="76200">
            <a:solidFill>
              <a:srgbClr val="BEBEFF"/>
            </a:solidFill>
            <a:prstDash val="solid"/>
            <a:miter/>
            <a:headEnd len="med" w="med" type="none"/>
            <a:tailEnd len="med" w="med" type="none"/>
          </a:ln>
        </p:spPr>
      </p:cxnSp>
      <p:pic>
        <p:nvPicPr>
          <p:cNvPr descr="sbba_logo.png" id="151" name="Shape 151"/>
          <p:cNvPicPr preferRelativeResize="0"/>
          <p:nvPr/>
        </p:nvPicPr>
        <p:blipFill>
          <a:blip r:embed="rId9">
            <a:alphaModFix/>
          </a:blip>
          <a:stretch>
            <a:fillRect/>
          </a:stretch>
        </p:blipFill>
        <p:spPr>
          <a:xfrm>
            <a:off x="9221899" y="35202199"/>
            <a:ext cx="5031184" cy="1763037"/>
          </a:xfrm>
          <a:prstGeom prst="rect">
            <a:avLst/>
          </a:prstGeom>
          <a:noFill/>
          <a:ln>
            <a:noFill/>
          </a:ln>
        </p:spPr>
      </p:pic>
      <p:pic>
        <p:nvPicPr>
          <p:cNvPr descr="Marbigen_Logo_colour_transparent_small_0.png" id="152" name="Shape 152"/>
          <p:cNvPicPr preferRelativeResize="0"/>
          <p:nvPr/>
        </p:nvPicPr>
        <p:blipFill rotWithShape="1">
          <a:blip r:embed="rId10">
            <a:alphaModFix/>
          </a:blip>
          <a:srcRect b="22491" l="-981" r="40769" t="-14478"/>
          <a:stretch/>
        </p:blipFill>
        <p:spPr>
          <a:xfrm>
            <a:off x="1471100" y="34930499"/>
            <a:ext cx="6811674" cy="2121700"/>
          </a:xfrm>
          <a:prstGeom prst="rect">
            <a:avLst/>
          </a:prstGeom>
          <a:noFill/>
          <a:ln>
            <a:noFill/>
          </a:ln>
        </p:spPr>
      </p:pic>
      <p:grpSp>
        <p:nvGrpSpPr>
          <p:cNvPr id="153" name="Shape 153"/>
          <p:cNvGrpSpPr/>
          <p:nvPr/>
        </p:nvGrpSpPr>
        <p:grpSpPr>
          <a:xfrm>
            <a:off x="1294087" y="33710249"/>
            <a:ext cx="13322700" cy="819007"/>
            <a:chOff x="1265423" y="32872049"/>
            <a:chExt cx="13322700" cy="819007"/>
          </a:xfrm>
        </p:grpSpPr>
        <p:sp>
          <p:nvSpPr>
            <p:cNvPr id="154" name="Shape 154"/>
            <p:cNvSpPr txBox="1"/>
            <p:nvPr/>
          </p:nvSpPr>
          <p:spPr>
            <a:xfrm>
              <a:off x="1274689" y="32872049"/>
              <a:ext cx="13289100" cy="727800"/>
            </a:xfrm>
            <a:prstGeom prst="rect">
              <a:avLst/>
            </a:prstGeom>
            <a:solidFill>
              <a:srgbClr val="7CA7DE"/>
            </a:solidFill>
            <a:ln cap="flat" cmpd="sng" w="9525">
              <a:solidFill>
                <a:srgbClr val="999999"/>
              </a:solidFill>
              <a:prstDash val="solid"/>
              <a:round/>
              <a:headEnd len="med" w="med" type="none"/>
              <a:tailEnd len="med" w="med" type="none"/>
            </a:ln>
          </p:spPr>
          <p:txBody>
            <a:bodyPr anchorCtr="0" anchor="ctr" bIns="56750" lIns="134050" rIns="113525" tIns="56750">
              <a:noAutofit/>
            </a:bodyPr>
            <a:lstStyle/>
            <a:p>
              <a:pPr lvl="0" rtl="0">
                <a:lnSpc>
                  <a:spcPct val="93000"/>
                </a:lnSpc>
                <a:spcBef>
                  <a:spcPts val="0"/>
                </a:spcBef>
                <a:buClr>
                  <a:schemeClr val="lt1"/>
                </a:buClr>
                <a:buSzPct val="25000"/>
                <a:buFont typeface="Arial"/>
                <a:buNone/>
              </a:pPr>
              <a:r>
                <a:rPr b="1" lang="en" sz="3600">
                  <a:solidFill>
                    <a:schemeClr val="lt1"/>
                  </a:solidFill>
                </a:rPr>
                <a:t> Acknowledgements</a:t>
              </a:r>
            </a:p>
          </p:txBody>
        </p:sp>
        <p:cxnSp>
          <p:nvCxnSpPr>
            <p:cNvPr id="155" name="Shape 155"/>
            <p:cNvCxnSpPr/>
            <p:nvPr/>
          </p:nvCxnSpPr>
          <p:spPr>
            <a:xfrm>
              <a:off x="1265423" y="33691056"/>
              <a:ext cx="13322700" cy="0"/>
            </a:xfrm>
            <a:prstGeom prst="straightConnector1">
              <a:avLst/>
            </a:prstGeom>
            <a:solidFill>
              <a:srgbClr val="00B8FF"/>
            </a:solidFill>
            <a:ln cap="flat" cmpd="sng" w="76200">
              <a:solidFill>
                <a:srgbClr val="BEBEFF"/>
              </a:solidFill>
              <a:prstDash val="solid"/>
              <a:miter/>
              <a:headEnd len="med" w="med" type="none"/>
              <a:tailEnd len="med" w="med" type="none"/>
            </a:ln>
          </p:spPr>
        </p:cxnSp>
      </p:grpSp>
      <p:sp>
        <p:nvSpPr>
          <p:cNvPr id="156" name="Shape 156"/>
          <p:cNvSpPr txBox="1"/>
          <p:nvPr/>
        </p:nvSpPr>
        <p:spPr>
          <a:xfrm>
            <a:off x="21383950" y="22077125"/>
            <a:ext cx="1649728" cy="611147"/>
          </a:xfrm>
          <a:prstGeom prst="rect">
            <a:avLst/>
          </a:prstGeom>
          <a:noFill/>
          <a:ln>
            <a:noFill/>
          </a:ln>
          <a:effectLst>
            <a:outerShdw blurRad="50799" rotWithShape="0" algn="tl" dir="2700000" dist="38100">
              <a:srgbClr val="000000">
                <a:alpha val="42750"/>
              </a:srgbClr>
            </a:outerShdw>
          </a:effectLst>
        </p:spPr>
        <p:txBody>
          <a:bodyPr anchorCtr="0" anchor="ctr" bIns="81075" lIns="0" rIns="0" tIns="32425">
            <a:noAutofit/>
          </a:bodyPr>
          <a:lstStyle/>
          <a:p>
            <a:pPr indent="0" lvl="0" marL="0" marR="0" rtl="0" algn="ctr">
              <a:spcBef>
                <a:spcPts val="0"/>
              </a:spcBef>
              <a:buSzPct val="25000"/>
              <a:buNone/>
            </a:pPr>
            <a:r>
              <a:rPr lang="en" sz="2400">
                <a:solidFill>
                  <a:srgbClr val="FFFFFF"/>
                </a:solidFill>
              </a:rPr>
              <a:t>9</a:t>
            </a:r>
            <a:r>
              <a:rPr b="0" i="0" lang="en" sz="2400" u="none" cap="none" strike="noStrike">
                <a:solidFill>
                  <a:srgbClr val="FFFFFF"/>
                </a:solidFill>
              </a:rPr>
              <a:t>. </a:t>
            </a:r>
            <a:r>
              <a:rPr lang="en" sz="2400">
                <a:solidFill>
                  <a:srgbClr val="FFFFFF"/>
                </a:solidFill>
              </a:rPr>
              <a:t>Psiloritis Mt</a:t>
            </a:r>
          </a:p>
        </p:txBody>
      </p:sp>
      <p:pic>
        <p:nvPicPr>
          <p:cNvPr id="157" name="Shape 157"/>
          <p:cNvPicPr preferRelativeResize="0"/>
          <p:nvPr/>
        </p:nvPicPr>
        <p:blipFill rotWithShape="1">
          <a:blip r:embed="rId11">
            <a:alphaModFix/>
          </a:blip>
          <a:srcRect b="0" l="5756" r="7286" t="0"/>
          <a:stretch/>
        </p:blipFill>
        <p:spPr>
          <a:xfrm>
            <a:off x="19234167" y="27071100"/>
            <a:ext cx="5795297" cy="4011150"/>
          </a:xfrm>
          <a:prstGeom prst="rect">
            <a:avLst/>
          </a:prstGeom>
          <a:noFill/>
          <a:ln>
            <a:noFill/>
          </a:ln>
        </p:spPr>
      </p:pic>
      <p:pic>
        <p:nvPicPr>
          <p:cNvPr id="158" name="Shape 158"/>
          <p:cNvPicPr preferRelativeResize="0"/>
          <p:nvPr/>
        </p:nvPicPr>
        <p:blipFill rotWithShape="1">
          <a:blip r:embed="rId12">
            <a:alphaModFix/>
          </a:blip>
          <a:srcRect b="19721" l="0" r="0" t="9592"/>
          <a:stretch/>
        </p:blipFill>
        <p:spPr>
          <a:xfrm>
            <a:off x="25044764" y="27071080"/>
            <a:ext cx="4071439" cy="4011150"/>
          </a:xfrm>
          <a:prstGeom prst="rect">
            <a:avLst/>
          </a:prstGeom>
          <a:noFill/>
          <a:ln>
            <a:noFill/>
          </a:ln>
        </p:spPr>
      </p:pic>
      <p:pic>
        <p:nvPicPr>
          <p:cNvPr id="159" name="Shape 159"/>
          <p:cNvPicPr preferRelativeResize="0"/>
          <p:nvPr/>
        </p:nvPicPr>
        <p:blipFill rotWithShape="1">
          <a:blip r:embed="rId13">
            <a:alphaModFix/>
          </a:blip>
          <a:srcRect b="12290" l="0" r="0" t="3064"/>
          <a:stretch/>
        </p:blipFill>
        <p:spPr>
          <a:xfrm>
            <a:off x="15826675" y="27048750"/>
            <a:ext cx="3399850" cy="4033500"/>
          </a:xfrm>
          <a:prstGeom prst="rect">
            <a:avLst/>
          </a:prstGeom>
          <a:noFill/>
          <a:ln>
            <a:noFill/>
          </a:ln>
        </p:spPr>
      </p:pic>
      <p:sp>
        <p:nvSpPr>
          <p:cNvPr id="160" name="Shape 160"/>
          <p:cNvSpPr txBox="1"/>
          <p:nvPr/>
        </p:nvSpPr>
        <p:spPr>
          <a:xfrm>
            <a:off x="15755061" y="9104247"/>
            <a:ext cx="13484699" cy="10248299"/>
          </a:xfrm>
          <a:prstGeom prst="rect">
            <a:avLst/>
          </a:prstGeom>
          <a:noFill/>
          <a:ln>
            <a:noFill/>
          </a:ln>
        </p:spPr>
        <p:txBody>
          <a:bodyPr anchorCtr="0" anchor="ctr" bIns="366100" lIns="366100" rIns="366100" tIns="366100">
            <a:noAutofit/>
          </a:bodyPr>
          <a:lstStyle/>
          <a:p>
            <a:pPr lvl="0" rtl="0" algn="just">
              <a:lnSpc>
                <a:spcPct val="140000"/>
              </a:lnSpc>
              <a:spcBef>
                <a:spcPts val="0"/>
              </a:spcBef>
              <a:spcAft>
                <a:spcPts val="2400"/>
              </a:spcAft>
              <a:buNone/>
            </a:pPr>
            <a:r>
              <a:rPr b="1" lang="en" sz="3200">
                <a:solidFill>
                  <a:schemeClr val="dk1"/>
                </a:solidFill>
              </a:rPr>
              <a:t>Aim: </a:t>
            </a:r>
            <a:r>
              <a:rPr lang="en" sz="3200">
                <a:solidFill>
                  <a:schemeClr val="dk1"/>
                </a:solidFill>
              </a:rPr>
              <a:t>to identify the functional composition of the microbes within  metagenomic community associated with each vegetation type within and between each vegetation zone.</a:t>
            </a:r>
          </a:p>
          <a:p>
            <a:pPr lvl="0" rtl="0" algn="just">
              <a:lnSpc>
                <a:spcPct val="140000"/>
              </a:lnSpc>
              <a:spcBef>
                <a:spcPts val="0"/>
              </a:spcBef>
              <a:buNone/>
            </a:pPr>
            <a:r>
              <a:rPr b="1" lang="en" sz="3200" u="sng">
                <a:solidFill>
                  <a:schemeClr val="dk1"/>
                </a:solidFill>
              </a:rPr>
              <a:t>One Day, One Island - 15</a:t>
            </a:r>
            <a:r>
              <a:rPr b="1" baseline="30000" lang="en" sz="3200" u="sng">
                <a:solidFill>
                  <a:schemeClr val="dk1"/>
                </a:solidFill>
              </a:rPr>
              <a:t>th</a:t>
            </a:r>
            <a:r>
              <a:rPr b="1" lang="en" sz="3200" u="sng">
                <a:solidFill>
                  <a:schemeClr val="dk1"/>
                </a:solidFill>
              </a:rPr>
              <a:t> June 2016, Crete</a:t>
            </a:r>
          </a:p>
          <a:p>
            <a:pPr indent="-431800" lvl="0" marL="457200" rtl="0">
              <a:lnSpc>
                <a:spcPct val="140000"/>
              </a:lnSpc>
              <a:spcBef>
                <a:spcPts val="0"/>
              </a:spcBef>
              <a:buClr>
                <a:schemeClr val="dk1"/>
              </a:buClr>
              <a:buSzPct val="100000"/>
              <a:buChar char="-"/>
            </a:pPr>
            <a:r>
              <a:rPr lang="en" sz="3200">
                <a:solidFill>
                  <a:schemeClr val="dk1"/>
                </a:solidFill>
              </a:rPr>
              <a:t>c</a:t>
            </a:r>
            <a:r>
              <a:rPr lang="en" sz="3200">
                <a:solidFill>
                  <a:schemeClr val="dk1"/>
                </a:solidFill>
              </a:rPr>
              <a:t>oordinated </a:t>
            </a:r>
            <a:r>
              <a:rPr lang="en" sz="3200">
                <a:solidFill>
                  <a:schemeClr val="dk1"/>
                </a:solidFill>
              </a:rPr>
              <a:t>island wide </a:t>
            </a:r>
            <a:r>
              <a:rPr lang="en" sz="3200">
                <a:solidFill>
                  <a:schemeClr val="dk1"/>
                </a:solidFill>
              </a:rPr>
              <a:t>Citizen Science activity</a:t>
            </a:r>
          </a:p>
          <a:p>
            <a:pPr indent="-431800" lvl="0" marL="457200" rtl="0">
              <a:lnSpc>
                <a:spcPct val="140000"/>
              </a:lnSpc>
              <a:spcBef>
                <a:spcPts val="0"/>
              </a:spcBef>
              <a:buClr>
                <a:schemeClr val="dk1"/>
              </a:buClr>
              <a:buSzPct val="100000"/>
              <a:buChar char="-"/>
            </a:pPr>
            <a:r>
              <a:rPr lang="en" sz="3200">
                <a:solidFill>
                  <a:schemeClr val="dk1"/>
                </a:solidFill>
              </a:rPr>
              <a:t>26 participants, 10 teams/routes</a:t>
            </a:r>
          </a:p>
          <a:p>
            <a:pPr indent="-431800" lvl="0" marL="457200" rtl="0">
              <a:lnSpc>
                <a:spcPct val="140000"/>
              </a:lnSpc>
              <a:spcBef>
                <a:spcPts val="0"/>
              </a:spcBef>
              <a:buClr>
                <a:schemeClr val="dk1"/>
              </a:buClr>
              <a:buSzPct val="100000"/>
              <a:buChar char="-"/>
            </a:pPr>
            <a:r>
              <a:rPr lang="en" sz="3200">
                <a:solidFill>
                  <a:schemeClr val="dk1"/>
                </a:solidFill>
              </a:rPr>
              <a:t>435 soil samples, 140 plant specimens</a:t>
            </a:r>
          </a:p>
          <a:p>
            <a:pPr indent="-431800" lvl="0" marL="457200" rtl="0">
              <a:lnSpc>
                <a:spcPct val="140000"/>
              </a:lnSpc>
              <a:spcBef>
                <a:spcPts val="0"/>
              </a:spcBef>
              <a:buClr>
                <a:schemeClr val="dk1"/>
              </a:buClr>
              <a:buSzPct val="100000"/>
              <a:buChar char="-"/>
            </a:pPr>
            <a:r>
              <a:rPr lang="en" sz="3200">
                <a:solidFill>
                  <a:schemeClr val="dk1"/>
                </a:solidFill>
              </a:rPr>
              <a:t>72 predefined locations across the island of Crete</a:t>
            </a:r>
          </a:p>
          <a:p>
            <a:pPr indent="-431800" lvl="0" marL="457200" rtl="0">
              <a:lnSpc>
                <a:spcPct val="140000"/>
              </a:lnSpc>
              <a:spcBef>
                <a:spcPts val="0"/>
              </a:spcBef>
              <a:buClr>
                <a:schemeClr val="dk1"/>
              </a:buClr>
              <a:buSzPct val="100000"/>
              <a:buChar char="-"/>
            </a:pPr>
            <a:r>
              <a:rPr lang="en" sz="3200">
                <a:solidFill>
                  <a:schemeClr val="dk1"/>
                </a:solidFill>
              </a:rPr>
              <a:t>different types of environments, elevations, vegetation and soil</a:t>
            </a:r>
          </a:p>
          <a:p>
            <a:pPr indent="-431800" lvl="0" marL="457200" rtl="0">
              <a:lnSpc>
                <a:spcPct val="140000"/>
              </a:lnSpc>
              <a:spcBef>
                <a:spcPts val="0"/>
              </a:spcBef>
              <a:spcAft>
                <a:spcPts val="2400"/>
              </a:spcAft>
              <a:buClr>
                <a:schemeClr val="dk1"/>
              </a:buClr>
              <a:buSzPct val="100000"/>
              <a:buChar char="-"/>
            </a:pPr>
            <a:r>
              <a:rPr lang="en" sz="3200">
                <a:solidFill>
                  <a:schemeClr val="dk1"/>
                </a:solidFill>
              </a:rPr>
              <a:t>a range of environmental and temporal variables recorded on site</a:t>
            </a:r>
          </a:p>
          <a:p>
            <a:pPr lvl="0" rtl="0" algn="just">
              <a:lnSpc>
                <a:spcPct val="140000"/>
              </a:lnSpc>
              <a:spcBef>
                <a:spcPts val="0"/>
              </a:spcBef>
              <a:buNone/>
            </a:pPr>
            <a:r>
              <a:rPr b="1" lang="en" sz="3200" u="sng">
                <a:solidFill>
                  <a:schemeClr val="dk1"/>
                </a:solidFill>
              </a:rPr>
              <a:t>On-going</a:t>
            </a:r>
            <a:r>
              <a:rPr lang="en" sz="3200" u="sng">
                <a:solidFill>
                  <a:schemeClr val="dk1"/>
                </a:solidFill>
              </a:rPr>
              <a:t>:</a:t>
            </a:r>
          </a:p>
          <a:p>
            <a:pPr indent="-431800" lvl="0" marL="457200" rtl="0" algn="just">
              <a:lnSpc>
                <a:spcPct val="140000"/>
              </a:lnSpc>
              <a:spcBef>
                <a:spcPts val="0"/>
              </a:spcBef>
              <a:buClr>
                <a:schemeClr val="dk1"/>
              </a:buClr>
              <a:buSzPct val="100000"/>
              <a:buChar char="-"/>
            </a:pPr>
            <a:r>
              <a:rPr lang="en" sz="3200">
                <a:solidFill>
                  <a:schemeClr val="dk1"/>
                </a:solidFill>
              </a:rPr>
              <a:t>Marker gene and metagenomics analysis on soil samples</a:t>
            </a:r>
          </a:p>
          <a:p>
            <a:pPr indent="-431800" lvl="0" marL="457200" rtl="0" algn="just">
              <a:lnSpc>
                <a:spcPct val="140000"/>
              </a:lnSpc>
              <a:spcBef>
                <a:spcPts val="0"/>
              </a:spcBef>
              <a:buClr>
                <a:schemeClr val="dk1"/>
              </a:buClr>
              <a:buSzPct val="100000"/>
              <a:buChar char="-"/>
            </a:pPr>
            <a:r>
              <a:rPr lang="en" sz="3200">
                <a:solidFill>
                  <a:schemeClr val="dk1"/>
                </a:solidFill>
              </a:rPr>
              <a:t>Plant specimens barcoding</a:t>
            </a:r>
          </a:p>
          <a:p>
            <a:pPr indent="-431800" lvl="0" marL="457200" rtl="0" algn="just">
              <a:lnSpc>
                <a:spcPct val="140000"/>
              </a:lnSpc>
              <a:spcBef>
                <a:spcPts val="0"/>
              </a:spcBef>
              <a:buClr>
                <a:schemeClr val="dk1"/>
              </a:buClr>
              <a:buSzPct val="100000"/>
              <a:buChar char="-"/>
            </a:pPr>
            <a:r>
              <a:rPr lang="en" sz="3200">
                <a:solidFill>
                  <a:schemeClr val="dk1"/>
                </a:solidFill>
              </a:rPr>
              <a:t>Crete soil-associated-plant community assessment</a:t>
            </a:r>
          </a:p>
        </p:txBody>
      </p:sp>
      <p:sp>
        <p:nvSpPr>
          <p:cNvPr id="161" name="Shape 161"/>
          <p:cNvSpPr txBox="1"/>
          <p:nvPr/>
        </p:nvSpPr>
        <p:spPr>
          <a:xfrm>
            <a:off x="15819364" y="8030849"/>
            <a:ext cx="13289100" cy="727800"/>
          </a:xfrm>
          <a:prstGeom prst="rect">
            <a:avLst/>
          </a:prstGeom>
          <a:solidFill>
            <a:srgbClr val="7CA7DE"/>
          </a:solidFill>
          <a:ln cap="flat" cmpd="sng" w="9525">
            <a:solidFill>
              <a:srgbClr val="999999"/>
            </a:solidFill>
            <a:prstDash val="solid"/>
            <a:round/>
            <a:headEnd len="med" w="med" type="none"/>
            <a:tailEnd len="med" w="med" type="none"/>
          </a:ln>
        </p:spPr>
        <p:txBody>
          <a:bodyPr anchorCtr="0" anchor="ctr" bIns="56750" lIns="134050" rIns="113525" tIns="56750">
            <a:noAutofit/>
          </a:bodyPr>
          <a:lstStyle/>
          <a:p>
            <a:pPr lvl="0" rtl="0">
              <a:lnSpc>
                <a:spcPct val="93000"/>
              </a:lnSpc>
              <a:spcBef>
                <a:spcPts val="0"/>
              </a:spcBef>
              <a:buClr>
                <a:schemeClr val="dk1"/>
              </a:buClr>
              <a:buSzPct val="122222"/>
              <a:buFont typeface="Arial"/>
              <a:buNone/>
            </a:pPr>
            <a:r>
              <a:rPr b="1" lang="en" sz="3600">
                <a:solidFill>
                  <a:schemeClr val="lt1"/>
                </a:solidFill>
              </a:rPr>
              <a:t> Crete Island Sampling Day 2016</a:t>
            </a:r>
          </a:p>
        </p:txBody>
      </p:sp>
      <p:cxnSp>
        <p:nvCxnSpPr>
          <p:cNvPr id="162" name="Shape 162"/>
          <p:cNvCxnSpPr/>
          <p:nvPr/>
        </p:nvCxnSpPr>
        <p:spPr>
          <a:xfrm>
            <a:off x="15810098" y="8849856"/>
            <a:ext cx="13322700" cy="0"/>
          </a:xfrm>
          <a:prstGeom prst="straightConnector1">
            <a:avLst/>
          </a:prstGeom>
          <a:solidFill>
            <a:srgbClr val="00B8FF"/>
          </a:solidFill>
          <a:ln cap="flat" cmpd="sng" w="76200">
            <a:solidFill>
              <a:srgbClr val="BEBEFF"/>
            </a:solidFill>
            <a:prstDash val="solid"/>
            <a:miter/>
            <a:headEnd len="med" w="med" type="none"/>
            <a:tailEnd len="med" w="med" type="none"/>
          </a:ln>
        </p:spPr>
      </p:cxnSp>
      <p:sp>
        <p:nvSpPr>
          <p:cNvPr id="163" name="Shape 163"/>
          <p:cNvSpPr txBox="1"/>
          <p:nvPr/>
        </p:nvSpPr>
        <p:spPr>
          <a:xfrm>
            <a:off x="16021774" y="25033150"/>
            <a:ext cx="13104000" cy="647700"/>
          </a:xfrm>
          <a:prstGeom prst="rect">
            <a:avLst/>
          </a:prstGeom>
          <a:noFill/>
          <a:ln>
            <a:noFill/>
          </a:ln>
        </p:spPr>
        <p:txBody>
          <a:bodyPr anchorCtr="0" anchor="t" bIns="91425" lIns="91425" rIns="91425" tIns="91425">
            <a:noAutofit/>
          </a:bodyPr>
          <a:lstStyle/>
          <a:p>
            <a:pPr lvl="0">
              <a:lnSpc>
                <a:spcPct val="140000"/>
              </a:lnSpc>
              <a:spcBef>
                <a:spcPts val="0"/>
              </a:spcBef>
              <a:buNone/>
            </a:pPr>
            <a:r>
              <a:rPr lang="en" sz="2400"/>
              <a:t>A. Ten sampling areas were selected to examine the diverse and unique habitats and plants across the elevations on the island of Crete. </a:t>
            </a:r>
            <a:r>
              <a:rPr lang="en" sz="2400">
                <a:solidFill>
                  <a:schemeClr val="dk1"/>
                </a:solidFill>
              </a:rPr>
              <a:t>Scientists attending the GSC18 meeting, HCMR staff and a group of local volunteers teamed up and headed out for a day of sampling</a:t>
            </a:r>
          </a:p>
        </p:txBody>
      </p:sp>
      <p:sp>
        <p:nvSpPr>
          <p:cNvPr id="164" name="Shape 164"/>
          <p:cNvSpPr txBox="1"/>
          <p:nvPr/>
        </p:nvSpPr>
        <p:spPr>
          <a:xfrm>
            <a:off x="15999974" y="31239075"/>
            <a:ext cx="13104000" cy="1196400"/>
          </a:xfrm>
          <a:prstGeom prst="rect">
            <a:avLst/>
          </a:prstGeom>
          <a:noFill/>
          <a:ln>
            <a:noFill/>
          </a:ln>
        </p:spPr>
        <p:txBody>
          <a:bodyPr anchorCtr="0" anchor="t" bIns="91425" lIns="91425" rIns="91425" tIns="91425">
            <a:noAutofit/>
          </a:bodyPr>
          <a:lstStyle/>
          <a:p>
            <a:pPr lvl="0">
              <a:lnSpc>
                <a:spcPct val="140000"/>
              </a:lnSpc>
              <a:spcBef>
                <a:spcPts val="0"/>
              </a:spcBef>
              <a:buNone/>
            </a:pPr>
            <a:r>
              <a:rPr lang="en" sz="2400"/>
              <a:t>B. </a:t>
            </a:r>
            <a:r>
              <a:rPr lang="en" sz="2400"/>
              <a:t>Each team followed a standard sampling procedure, collecting three 50 mL Falcon tubes of soil at each site, recording GPS coordinates and sample site metadata including soil type, soil temperature, elevation, plant species, time and date of collection. From left to right: soil sampling device; Katsounaki beach, Xirokampos; Sivas lowlands - Kommos Beach transect</a:t>
            </a:r>
          </a:p>
        </p:txBody>
      </p:sp>
      <p:sp>
        <p:nvSpPr>
          <p:cNvPr id="165" name="Shape 165"/>
          <p:cNvSpPr/>
          <p:nvPr/>
        </p:nvSpPr>
        <p:spPr>
          <a:xfrm>
            <a:off x="1143000" y="27995357"/>
            <a:ext cx="9849000" cy="3526800"/>
          </a:xfrm>
          <a:prstGeom prst="rect">
            <a:avLst/>
          </a:prstGeom>
          <a:noFill/>
          <a:ln>
            <a:noFill/>
          </a:ln>
        </p:spPr>
        <p:txBody>
          <a:bodyPr anchorCtr="0" anchor="t" bIns="183000" lIns="366100" rIns="366100" tIns="183000">
            <a:noAutofit/>
          </a:bodyPr>
          <a:lstStyle/>
          <a:p>
            <a:pPr indent="0" lvl="0" marL="0" marR="0" rtl="0" algn="l">
              <a:lnSpc>
                <a:spcPct val="140000"/>
              </a:lnSpc>
              <a:spcBef>
                <a:spcPts val="0"/>
              </a:spcBef>
              <a:spcAft>
                <a:spcPts val="0"/>
              </a:spcAft>
              <a:buClr>
                <a:srgbClr val="000000"/>
              </a:buClr>
              <a:buSzPct val="25000"/>
              <a:buFont typeface="Arial"/>
              <a:buNone/>
            </a:pPr>
            <a:r>
              <a:rPr lang="en" sz="3000"/>
              <a:t>An introduction to GSC and the Crete Island Sampling Day as it evolved.  </a:t>
            </a:r>
          </a:p>
          <a:p>
            <a:pPr indent="0" lvl="0" marL="0" marR="0" rtl="0" algn="l">
              <a:lnSpc>
                <a:spcPct val="140000"/>
              </a:lnSpc>
              <a:spcBef>
                <a:spcPts val="0"/>
              </a:spcBef>
              <a:spcAft>
                <a:spcPts val="0"/>
              </a:spcAft>
              <a:buClr>
                <a:srgbClr val="000000"/>
              </a:buClr>
              <a:buSzPct val="25000"/>
              <a:buFont typeface="Arial"/>
              <a:buNone/>
            </a:pPr>
            <a:r>
              <a:rPr lang="en" sz="3000"/>
              <a:t>Directed by: Stavros Psyllakis</a:t>
            </a:r>
          </a:p>
          <a:p>
            <a:pPr indent="0" lvl="0" marL="0" marR="0" rtl="0" algn="l">
              <a:lnSpc>
                <a:spcPct val="140000"/>
              </a:lnSpc>
              <a:spcBef>
                <a:spcPts val="0"/>
              </a:spcBef>
              <a:spcAft>
                <a:spcPts val="0"/>
              </a:spcAft>
              <a:buClr>
                <a:srgbClr val="000000"/>
              </a:buClr>
              <a:buSzPct val="25000"/>
              <a:buFont typeface="Arial"/>
              <a:buNone/>
            </a:pPr>
            <a:r>
              <a:rPr lang="en" sz="3000"/>
              <a:t>Filming Crew</a:t>
            </a:r>
            <a:r>
              <a:rPr b="0" i="0" lang="en" sz="3000" u="none" cap="none" strike="noStrike">
                <a:solidFill>
                  <a:srgbClr val="000000"/>
                </a:solidFill>
                <a:latin typeface="Arial"/>
                <a:ea typeface="Arial"/>
                <a:cs typeface="Arial"/>
                <a:sym typeface="Arial"/>
              </a:rPr>
              <a:t>:  Stella Christou, </a:t>
            </a:r>
            <a:r>
              <a:rPr lang="en" sz="3000"/>
              <a:t>Michalis </a:t>
            </a:r>
            <a:r>
              <a:rPr b="0" i="0" lang="en" sz="3000" u="none" cap="none" strike="noStrike">
                <a:solidFill>
                  <a:srgbClr val="000000"/>
                </a:solidFill>
                <a:latin typeface="Arial"/>
                <a:ea typeface="Arial"/>
                <a:cs typeface="Arial"/>
                <a:sym typeface="Arial"/>
              </a:rPr>
              <a:t>Geranios</a:t>
            </a:r>
          </a:p>
          <a:p>
            <a:pPr indent="0" lvl="0" marL="0" marR="0" rtl="0" algn="l">
              <a:lnSpc>
                <a:spcPct val="140000"/>
              </a:lnSpc>
              <a:spcBef>
                <a:spcPts val="0"/>
              </a:spcBef>
              <a:spcAft>
                <a:spcPts val="0"/>
              </a:spcAft>
              <a:buClr>
                <a:srgbClr val="000000"/>
              </a:buClr>
              <a:buSzPct val="25000"/>
              <a:buFont typeface="Arial"/>
              <a:buNone/>
            </a:pPr>
            <a:r>
              <a:rPr lang="en" sz="3000"/>
              <a:t>Video:</a:t>
            </a:r>
            <a:r>
              <a:rPr lang="en" sz="3000">
                <a:solidFill>
                  <a:schemeClr val="dk1"/>
                </a:solidFill>
              </a:rPr>
              <a:t> </a:t>
            </a:r>
            <a:r>
              <a:rPr lang="en" sz="3000">
                <a:solidFill>
                  <a:srgbClr val="0000FF"/>
                </a:solidFill>
                <a:hlinkClick r:id="rId14"/>
              </a:rPr>
              <a:t>https://youtu.be/VpqIy7HDTd0</a:t>
            </a:r>
            <a:r>
              <a:rPr lang="en" sz="3000">
                <a:solidFill>
                  <a:schemeClr val="dk1"/>
                </a:solidFill>
              </a:rPr>
              <a:t> (~4 minutes)</a:t>
            </a:r>
          </a:p>
          <a:p>
            <a:pPr indent="0" lvl="0" marL="0" marR="0" rtl="0" algn="l">
              <a:lnSpc>
                <a:spcPct val="140000"/>
              </a:lnSpc>
              <a:spcBef>
                <a:spcPts val="0"/>
              </a:spcBef>
              <a:spcAft>
                <a:spcPts val="0"/>
              </a:spcAft>
              <a:buClr>
                <a:srgbClr val="000000"/>
              </a:buClr>
              <a:buSzPct val="25000"/>
              <a:buFont typeface="Arial"/>
              <a:buNone/>
            </a:pPr>
            <a:r>
              <a:rPr lang="en" sz="3000">
                <a:solidFill>
                  <a:schemeClr val="dk1"/>
                </a:solidFill>
              </a:rPr>
              <a:t>High resolution versions available at [3]</a:t>
            </a:r>
            <a:br>
              <a:rPr lang="en" sz="3000">
                <a:solidFill>
                  <a:schemeClr val="dk1"/>
                </a:solidFill>
              </a:rPr>
            </a:br>
            <a:r>
              <a:rPr b="0" i="0" lang="en" sz="3000" u="none" cap="none" strike="noStrike">
                <a:solidFill>
                  <a:srgbClr val="000000"/>
                </a:solidFill>
                <a:latin typeface="Arial"/>
                <a:ea typeface="Arial"/>
                <a:cs typeface="Arial"/>
                <a:sym typeface="Arial"/>
              </a:rPr>
              <a:t>© HCMR/IMBBC 2016, Cr</a:t>
            </a:r>
            <a:r>
              <a:rPr lang="en" sz="3000"/>
              <a:t>eteIDEA project</a:t>
            </a:r>
          </a:p>
        </p:txBody>
      </p:sp>
      <p:sp>
        <p:nvSpPr>
          <p:cNvPr id="166" name="Shape 166"/>
          <p:cNvSpPr txBox="1"/>
          <p:nvPr/>
        </p:nvSpPr>
        <p:spPr>
          <a:xfrm>
            <a:off x="1303352" y="27079906"/>
            <a:ext cx="13289100" cy="727800"/>
          </a:xfrm>
          <a:prstGeom prst="rect">
            <a:avLst/>
          </a:prstGeom>
          <a:solidFill>
            <a:srgbClr val="7CA7DE"/>
          </a:solidFill>
          <a:ln cap="flat" cmpd="sng" w="9525">
            <a:solidFill>
              <a:srgbClr val="999999"/>
            </a:solidFill>
            <a:prstDash val="solid"/>
            <a:round/>
            <a:headEnd len="med" w="med" type="none"/>
            <a:tailEnd len="med" w="med" type="none"/>
          </a:ln>
        </p:spPr>
        <p:txBody>
          <a:bodyPr anchorCtr="0" anchor="ctr" bIns="56750" lIns="134050" rIns="113525" tIns="56750">
            <a:noAutofit/>
          </a:bodyPr>
          <a:lstStyle/>
          <a:p>
            <a:pPr lvl="0" rtl="0">
              <a:lnSpc>
                <a:spcPct val="93000"/>
              </a:lnSpc>
              <a:spcBef>
                <a:spcPts val="0"/>
              </a:spcBef>
              <a:buClr>
                <a:schemeClr val="lt1"/>
              </a:buClr>
              <a:buSzPct val="25000"/>
              <a:buFont typeface="Arial"/>
              <a:buNone/>
            </a:pPr>
            <a:r>
              <a:rPr b="1" lang="en" sz="3600">
                <a:solidFill>
                  <a:schemeClr val="lt1"/>
                </a:solidFill>
              </a:rPr>
              <a:t> GSC18 ISD Movie</a:t>
            </a:r>
          </a:p>
        </p:txBody>
      </p:sp>
      <p:cxnSp>
        <p:nvCxnSpPr>
          <p:cNvPr id="167" name="Shape 167"/>
          <p:cNvCxnSpPr/>
          <p:nvPr/>
        </p:nvCxnSpPr>
        <p:spPr>
          <a:xfrm>
            <a:off x="1294087" y="27898913"/>
            <a:ext cx="13322700" cy="0"/>
          </a:xfrm>
          <a:prstGeom prst="straightConnector1">
            <a:avLst/>
          </a:prstGeom>
          <a:solidFill>
            <a:srgbClr val="00B8FF"/>
          </a:solidFill>
          <a:ln cap="flat" cmpd="sng" w="76200">
            <a:solidFill>
              <a:srgbClr val="BEBEFF"/>
            </a:solidFill>
            <a:prstDash val="solid"/>
            <a:miter/>
            <a:headEnd len="med" w="med" type="none"/>
            <a:tailEnd len="med" w="med" type="none"/>
          </a:ln>
        </p:spPr>
      </p:cxnSp>
      <p:pic>
        <p:nvPicPr>
          <p:cNvPr id="168" name="Shape 168"/>
          <p:cNvPicPr preferRelativeResize="0"/>
          <p:nvPr/>
        </p:nvPicPr>
        <p:blipFill>
          <a:blip r:embed="rId15">
            <a:alphaModFix/>
          </a:blip>
          <a:stretch>
            <a:fillRect/>
          </a:stretch>
        </p:blipFill>
        <p:spPr>
          <a:xfrm>
            <a:off x="10601700" y="28357332"/>
            <a:ext cx="3914399" cy="3914399"/>
          </a:xfrm>
          <a:prstGeom prst="rect">
            <a:avLst/>
          </a:prstGeom>
          <a:noFill/>
          <a:ln>
            <a:noFill/>
          </a:ln>
        </p:spPr>
      </p:pic>
      <p:pic>
        <p:nvPicPr>
          <p:cNvPr id="169" name="Shape 169"/>
          <p:cNvPicPr preferRelativeResize="0"/>
          <p:nvPr/>
        </p:nvPicPr>
        <p:blipFill rotWithShape="1">
          <a:blip r:embed="rId16">
            <a:alphaModFix/>
          </a:blip>
          <a:srcRect b="15311" l="4242" r="1683" t="15026"/>
          <a:stretch/>
        </p:blipFill>
        <p:spPr>
          <a:xfrm>
            <a:off x="11468100" y="31926857"/>
            <a:ext cx="2112575" cy="971549"/>
          </a:xfrm>
          <a:prstGeom prst="rect">
            <a:avLst/>
          </a:prstGeom>
          <a:noFill/>
          <a:ln>
            <a:noFill/>
          </a:ln>
        </p:spPr>
      </p:pic>
      <p:sp>
        <p:nvSpPr>
          <p:cNvPr id="170" name="Shape 170"/>
          <p:cNvSpPr txBox="1"/>
          <p:nvPr/>
        </p:nvSpPr>
        <p:spPr>
          <a:xfrm>
            <a:off x="10805850" y="27952007"/>
            <a:ext cx="3486300" cy="1136700"/>
          </a:xfrm>
          <a:prstGeom prst="rect">
            <a:avLst/>
          </a:prstGeom>
          <a:noFill/>
          <a:ln>
            <a:noFill/>
          </a:ln>
        </p:spPr>
        <p:txBody>
          <a:bodyPr anchorCtr="0" anchor="ctr" bIns="91425" lIns="91425" rIns="91425" tIns="91425">
            <a:noAutofit/>
          </a:bodyPr>
          <a:lstStyle/>
          <a:p>
            <a:pPr lvl="0" rtl="0">
              <a:lnSpc>
                <a:spcPct val="150000"/>
              </a:lnSpc>
              <a:spcBef>
                <a:spcPts val="0"/>
              </a:spcBef>
              <a:buNone/>
            </a:pPr>
            <a:r>
              <a:rPr b="1" lang="en" sz="3600">
                <a:solidFill>
                  <a:schemeClr val="dk1"/>
                </a:solidFill>
              </a:rPr>
              <a:t>Scan to Watch!</a:t>
            </a: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