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5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EC36-A4EE-1741-8CD8-64788CD81037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8BB6-16F6-B44B-9DF7-1C1C79368E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68" y="153319"/>
            <a:ext cx="2121734" cy="1481973"/>
          </a:xfrm>
          <a:prstGeom prst="rect">
            <a:avLst/>
          </a:prstGeom>
        </p:spPr>
      </p:pic>
      <p:pic>
        <p:nvPicPr>
          <p:cNvPr id="1026" name="Picture 2" descr="Image result for images of stamford plaza brisban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5"/>
          <a:stretch/>
        </p:blipFill>
        <p:spPr bwMode="auto">
          <a:xfrm>
            <a:off x="4092765" y="3674556"/>
            <a:ext cx="4922299" cy="2837292"/>
          </a:xfrm>
          <a:prstGeom prst="rect">
            <a:avLst/>
          </a:prstGeom>
          <a:noFill/>
          <a:ln w="34925">
            <a:solidFill>
              <a:schemeClr val="tx1"/>
            </a:solidFill>
          </a:ln>
          <a:effectLst>
            <a:outerShdw blurRad="63500" dist="88900" dir="3000000" algn="tl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92766" y="1523049"/>
            <a:ext cx="12594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GSC19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85" y="258025"/>
            <a:ext cx="5340096" cy="8656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75" y="3322001"/>
            <a:ext cx="38114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Dates:  May 15</a:t>
            </a:r>
            <a:r>
              <a:rPr lang="en-US" b="1" baseline="30000" dirty="0" smtClean="0"/>
              <a:t>th</a:t>
            </a:r>
            <a:r>
              <a:rPr lang="en-US" b="1" dirty="0" smtClean="0"/>
              <a:t> - 17</a:t>
            </a:r>
            <a:r>
              <a:rPr lang="en-US" b="1" baseline="30000" dirty="0" smtClean="0"/>
              <a:t>th</a:t>
            </a:r>
            <a:r>
              <a:rPr lang="en-US" b="1" dirty="0" smtClean="0"/>
              <a:t>, 2017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178" y="1996374"/>
            <a:ext cx="7211270" cy="401200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08000" rIns="108000" bIns="46800" rtlCol="0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sz="2000" b="1" dirty="0" smtClean="0">
                <a:solidFill>
                  <a:schemeClr val="tx1"/>
                </a:solidFill>
              </a:rPr>
              <a:t>Theme: Extending Standards to Viruses and Microbial Eukaryotes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726" y="122535"/>
            <a:ext cx="1422560" cy="14225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637" y="3781937"/>
            <a:ext cx="40050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/>
              <a:t>Sessions: </a:t>
            </a:r>
          </a:p>
          <a:p>
            <a:pPr marL="201613" indent="-20161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 smtClean="0"/>
              <a:t>Viral classification and genome standards</a:t>
            </a:r>
          </a:p>
          <a:p>
            <a:pPr marL="201613" indent="-201613">
              <a:buFont typeface="Arial" panose="020B0604020202020204" pitchFamily="34" charset="0"/>
              <a:buChar char="•"/>
            </a:pPr>
            <a:r>
              <a:rPr lang="en-US" sz="1700" dirty="0" smtClean="0"/>
              <a:t>Microbial eukaryote classification and genome standards</a:t>
            </a:r>
          </a:p>
          <a:p>
            <a:pPr marL="201613" indent="-201613">
              <a:buFont typeface="Arial" panose="020B0604020202020204" pitchFamily="34" charset="0"/>
              <a:buChar char="•"/>
            </a:pPr>
            <a:r>
              <a:rPr lang="en-US" sz="1700" dirty="0" err="1" smtClean="0"/>
              <a:t>Bioinformatic</a:t>
            </a:r>
            <a:r>
              <a:rPr lang="en-US" sz="1700" dirty="0" smtClean="0"/>
              <a:t> workflow standards</a:t>
            </a:r>
            <a:r>
              <a:rPr lang="en-US" sz="1700" dirty="0" smtClean="0"/>
              <a:t>, (</a:t>
            </a:r>
            <a:r>
              <a:rPr lang="en-US" sz="1700" dirty="0" smtClean="0"/>
              <a:t>large scale, reproducible, cost-effective)</a:t>
            </a:r>
          </a:p>
          <a:p>
            <a:pPr marL="201613" indent="-201613">
              <a:buFont typeface="Arial" panose="020B0604020202020204" pitchFamily="34" charset="0"/>
              <a:buChar char="•"/>
            </a:pPr>
            <a:r>
              <a:rPr lang="en-US" sz="1700" dirty="0" smtClean="0"/>
              <a:t>Microbiomes of Australia</a:t>
            </a:r>
          </a:p>
          <a:p>
            <a:pPr marL="201613" indent="-201613">
              <a:buFont typeface="Arial" panose="020B0604020202020204" pitchFamily="34" charset="0"/>
              <a:buChar char="•"/>
            </a:pPr>
            <a:r>
              <a:rPr lang="en-US" sz="1700" dirty="0" smtClean="0"/>
              <a:t>Modes and tempo of evolution</a:t>
            </a:r>
          </a:p>
          <a:p>
            <a:pPr marL="201613" indent="-2016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smtClean="0"/>
              <a:t>Genome taxonomy</a:t>
            </a:r>
          </a:p>
          <a:p>
            <a:pPr>
              <a:spcAft>
                <a:spcPts val="600"/>
              </a:spcAft>
            </a:pPr>
            <a:r>
              <a:rPr lang="en-US" sz="1600" b="1" dirty="0" smtClean="0"/>
              <a:t>+ viral and microbial </a:t>
            </a:r>
            <a:r>
              <a:rPr lang="en-US" sz="1600" b="1" dirty="0" err="1" smtClean="0"/>
              <a:t>euk</a:t>
            </a:r>
            <a:r>
              <a:rPr lang="en-US" sz="1600" b="1" dirty="0" smtClean="0"/>
              <a:t> workshops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95568" y="2476953"/>
            <a:ext cx="72532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343025" indent="-1343025">
              <a:tabLst>
                <a:tab pos="1343025" algn="l"/>
              </a:tabLst>
            </a:pPr>
            <a:r>
              <a:rPr lang="en-US" b="1" dirty="0" smtClean="0"/>
              <a:t>Venue:</a:t>
            </a:r>
            <a:r>
              <a:rPr lang="en-US" dirty="0" smtClean="0"/>
              <a:t> 	Stamford Plaza Brisbane, Queensland, Australia</a:t>
            </a:r>
          </a:p>
          <a:p>
            <a:pPr>
              <a:tabLst>
                <a:tab pos="1343025" algn="l"/>
              </a:tabLst>
            </a:pPr>
            <a:r>
              <a:rPr lang="en-US" b="1" dirty="0" smtClean="0"/>
              <a:t>Host Centre</a:t>
            </a:r>
            <a:r>
              <a:rPr lang="en-US" dirty="0" smtClean="0"/>
              <a:t>:	Australian Centre for </a:t>
            </a:r>
            <a:r>
              <a:rPr lang="en-US" dirty="0" err="1" smtClean="0"/>
              <a:t>Ecogenomics</a:t>
            </a:r>
            <a:r>
              <a:rPr lang="en-US" dirty="0" smtClean="0"/>
              <a:t>, University of Queensland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61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UMIGS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lschriml</dc:creator>
  <cp:lastModifiedBy>Caroline Moniz</cp:lastModifiedBy>
  <cp:revision>51</cp:revision>
  <dcterms:created xsi:type="dcterms:W3CDTF">2012-09-05T14:22:22Z</dcterms:created>
  <dcterms:modified xsi:type="dcterms:W3CDTF">2016-10-31T04:47:20Z</dcterms:modified>
</cp:coreProperties>
</file>