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3"/>
  </p:notesMasterIdLst>
  <p:handoutMasterIdLst>
    <p:handoutMasterId r:id="rId14"/>
  </p:handoutMasterIdLst>
  <p:sldIdLst>
    <p:sldId id="351" r:id="rId5"/>
    <p:sldId id="380" r:id="rId6"/>
    <p:sldId id="386" r:id="rId7"/>
    <p:sldId id="385" r:id="rId8"/>
    <p:sldId id="384" r:id="rId9"/>
    <p:sldId id="383" r:id="rId10"/>
    <p:sldId id="382" r:id="rId11"/>
    <p:sldId id="381" r:id="rId12"/>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7/6/2023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2022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9C2CB0-B3C4-3106-64B2-3BC8DBF8F27F}"/>
              </a:ext>
            </a:extLst>
          </p:cNvPr>
          <p:cNvSpPr txBox="1"/>
          <p:nvPr/>
        </p:nvSpPr>
        <p:spPr>
          <a:xfrm>
            <a:off x="2070100" y="1270000"/>
            <a:ext cx="4838700" cy="255454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Building a Data Management Architecture Using Amazon Web Services</a:t>
            </a:r>
            <a:endParaRPr lang="en-US" sz="3200" dirty="0" err="1">
              <a:solidFill>
                <a:srgbClr val="002856"/>
              </a:solidFill>
              <a:latin typeface="Arial Black" panose="020B0A04020102020204" pitchFamily="34" charset="0"/>
            </a:endParaRPr>
          </a:p>
        </p:txBody>
      </p:sp>
      <p:sp>
        <p:nvSpPr>
          <p:cNvPr id="3" name="TextBox 2">
            <a:extLst>
              <a:ext uri="{FF2B5EF4-FFF2-40B4-BE49-F238E27FC236}">
                <a16:creationId xmlns:a16="http://schemas.microsoft.com/office/drawing/2014/main" xmlns="" id="{05F247FB-585A-05A4-2632-084A9BBBA178}"/>
              </a:ext>
            </a:extLst>
          </p:cNvPr>
          <p:cNvSpPr txBox="1"/>
          <p:nvPr/>
        </p:nvSpPr>
        <p:spPr>
          <a:xfrm>
            <a:off x="2070100" y="3822700"/>
            <a:ext cx="4838700" cy="369332"/>
          </a:xfrm>
          <a:prstGeom prst="rect">
            <a:avLst/>
          </a:prstGeom>
          <a:noFill/>
        </p:spPr>
        <p:txBody>
          <a:bodyPr vert="horz" wrap="square" lIns="91440" rtlCol="0">
            <a:spAutoFit/>
          </a:bodyPr>
          <a:lstStyle/>
          <a:p>
            <a:r>
              <a:rPr lang="en-US" b="1">
                <a:solidFill>
                  <a:srgbClr val="002856"/>
                </a:solidFill>
                <a:latin typeface="Arial" panose="020B0604020202020204" pitchFamily="34" charset="0"/>
              </a:rPr>
              <a:t>Downloadable Figures</a:t>
            </a:r>
            <a:endParaRPr lang="en-US" b="1" dirty="0" err="1">
              <a:solidFill>
                <a:srgbClr val="002856"/>
              </a:solidFill>
              <a:latin typeface="Arial" panose="020B0604020202020204" pitchFamily="34" charset="0"/>
            </a:endParaRPr>
          </a:p>
        </p:txBody>
      </p:sp>
      <p:sp>
        <p:nvSpPr>
          <p:cNvPr id="4" name="TextBox 3">
            <a:extLst>
              <a:ext uri="{FF2B5EF4-FFF2-40B4-BE49-F238E27FC236}">
                <a16:creationId xmlns:a16="http://schemas.microsoft.com/office/drawing/2014/main" xmlns="" id="{37E1EAFE-61A4-831A-2C72-5BA8F374960F}"/>
              </a:ext>
            </a:extLst>
          </p:cNvPr>
          <p:cNvSpPr txBox="1"/>
          <p:nvPr/>
        </p:nvSpPr>
        <p:spPr>
          <a:xfrm>
            <a:off x="2070100" y="4152900"/>
            <a:ext cx="4838700" cy="369332"/>
          </a:xfrm>
          <a:prstGeom prst="rect">
            <a:avLst/>
          </a:prstGeom>
          <a:noFill/>
        </p:spPr>
        <p:txBody>
          <a:bodyPr vert="horz" wrap="square" lIns="91440" rtlCol="0">
            <a:spAutoFit/>
          </a:bodyPr>
          <a:lstStyle/>
          <a:p>
            <a:r>
              <a:rPr lang="en-US">
                <a:solidFill>
                  <a:srgbClr val="002856"/>
                </a:solidFill>
                <a:latin typeface="Arial" panose="020B0604020202020204" pitchFamily="34" charset="0"/>
              </a:rPr>
              <a:t>Mayank Talwar, Zain Khan</a:t>
            </a:r>
            <a:endParaRPr lang="en-US" dirty="0" err="1">
              <a:solidFill>
                <a:srgbClr val="002856"/>
              </a:solidFill>
              <a:latin typeface="Arial" panose="020B0604020202020204" pitchFamily="34" charset="0"/>
            </a:endParaRP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7030048-9DB4-DD43-E51A-732765CD45E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E873C960-2CAC-E87A-CB42-D651348543EA}"/>
              </a:ext>
            </a:extLst>
          </p:cNvPr>
          <p:cNvPicPr>
            <a:picLocks noChangeAspect="1"/>
          </p:cNvPicPr>
          <p:nvPr/>
        </p:nvPicPr>
        <p:blipFill>
          <a:blip r:embed="rId3"/>
          <a:stretch>
            <a:fillRect/>
          </a:stretch>
        </p:blipFill>
        <p:spPr>
          <a:xfrm>
            <a:off x="2413000" y="685800"/>
            <a:ext cx="7360849" cy="5486400"/>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14131D-9ED9-63F7-2010-DFA65AC07B14}"/>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E525C8E2-2A07-5198-CF58-02369DCF703B}"/>
              </a:ext>
            </a:extLst>
          </p:cNvPr>
          <p:cNvPicPr>
            <a:picLocks noChangeAspect="1"/>
          </p:cNvPicPr>
          <p:nvPr/>
        </p:nvPicPr>
        <p:blipFill>
          <a:blip r:embed="rId3"/>
          <a:stretch>
            <a:fillRect/>
          </a:stretch>
        </p:blipFill>
        <p:spPr>
          <a:xfrm>
            <a:off x="2374900" y="685800"/>
            <a:ext cx="7454981" cy="5486400"/>
          </a:xfrm>
          <a:prstGeom prst="rect">
            <a:avLst/>
          </a:prstGeom>
        </p:spPr>
      </p:pic>
    </p:spTree>
    <p:extLst>
      <p:ext uri="{BB962C8B-B14F-4D97-AF65-F5344CB8AC3E}">
        <p14:creationId xmlns:p14="http://schemas.microsoft.com/office/powerpoint/2010/main" val="38197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55AEF96-E52B-038B-114E-F5DCD34803BE}"/>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83C74213-F9CD-1459-1901-4B63161C54B2}"/>
              </a:ext>
            </a:extLst>
          </p:cNvPr>
          <p:cNvPicPr>
            <a:picLocks noChangeAspect="1"/>
          </p:cNvPicPr>
          <p:nvPr/>
        </p:nvPicPr>
        <p:blipFill>
          <a:blip r:embed="rId3"/>
          <a:stretch>
            <a:fillRect/>
          </a:stretch>
        </p:blipFill>
        <p:spPr>
          <a:xfrm>
            <a:off x="2070100" y="685800"/>
            <a:ext cx="8062678" cy="5486400"/>
          </a:xfrm>
          <a:prstGeom prst="rect">
            <a:avLst/>
          </a:prstGeom>
        </p:spPr>
      </p:pic>
    </p:spTree>
    <p:extLst>
      <p:ext uri="{BB962C8B-B14F-4D97-AF65-F5344CB8AC3E}">
        <p14:creationId xmlns:p14="http://schemas.microsoft.com/office/powerpoint/2010/main" val="17459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EE2C8F2-7AC0-8CB8-C855-B1F501061350}"/>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4</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CE604F2B-66C6-75E9-2544-2FEE441FBB14}"/>
              </a:ext>
            </a:extLst>
          </p:cNvPr>
          <p:cNvPicPr>
            <a:picLocks noChangeAspect="1"/>
          </p:cNvPicPr>
          <p:nvPr/>
        </p:nvPicPr>
        <p:blipFill>
          <a:blip r:embed="rId3"/>
          <a:stretch>
            <a:fillRect/>
          </a:stretch>
        </p:blipFill>
        <p:spPr>
          <a:xfrm>
            <a:off x="2222500" y="685800"/>
            <a:ext cx="7742660" cy="5486400"/>
          </a:xfrm>
          <a:prstGeom prst="rect">
            <a:avLst/>
          </a:prstGeom>
        </p:spPr>
      </p:pic>
    </p:spTree>
    <p:extLst>
      <p:ext uri="{BB962C8B-B14F-4D97-AF65-F5344CB8AC3E}">
        <p14:creationId xmlns:p14="http://schemas.microsoft.com/office/powerpoint/2010/main" val="144103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E99F6B6-DE59-2436-4692-86014164096D}"/>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5</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7901E606-1EA5-85D9-F4C0-248BBA090BC4}"/>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61139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ACE364B-D77D-16ED-E408-605BFB2CDF97}"/>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6</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69DE9B91-2433-FE73-C410-84830FFAD824}"/>
              </a:ext>
            </a:extLst>
          </p:cNvPr>
          <p:cNvPicPr>
            <a:picLocks noChangeAspect="1"/>
          </p:cNvPicPr>
          <p:nvPr/>
        </p:nvPicPr>
        <p:blipFill>
          <a:blip r:embed="rId3"/>
          <a:stretch>
            <a:fillRect/>
          </a:stretch>
        </p:blipFill>
        <p:spPr>
          <a:xfrm>
            <a:off x="2984500" y="1549400"/>
            <a:ext cx="6218576" cy="3772182"/>
          </a:xfrm>
          <a:prstGeom prst="rect">
            <a:avLst/>
          </a:prstGeom>
        </p:spPr>
      </p:pic>
    </p:spTree>
    <p:extLst>
      <p:ext uri="{BB962C8B-B14F-4D97-AF65-F5344CB8AC3E}">
        <p14:creationId xmlns:p14="http://schemas.microsoft.com/office/powerpoint/2010/main" val="336135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E060D7B-E323-9209-82CF-A2916C70DE53}"/>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7</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8EE1AAD7-8FF6-E25D-C88D-0F80EA17EFDF}"/>
              </a:ext>
            </a:extLst>
          </p:cNvPr>
          <p:cNvPicPr>
            <a:picLocks noChangeAspect="1"/>
          </p:cNvPicPr>
          <p:nvPr/>
        </p:nvPicPr>
        <p:blipFill>
          <a:blip r:embed="rId3"/>
          <a:stretch>
            <a:fillRect/>
          </a:stretch>
        </p:blipFill>
        <p:spPr>
          <a:xfrm>
            <a:off x="1524000" y="889000"/>
            <a:ext cx="9144672" cy="5079579"/>
          </a:xfrm>
          <a:prstGeom prst="rect">
            <a:avLst/>
          </a:prstGeom>
        </p:spPr>
      </p:pic>
    </p:spTree>
    <p:extLst>
      <p:ext uri="{BB962C8B-B14F-4D97-AF65-F5344CB8AC3E}">
        <p14:creationId xmlns:p14="http://schemas.microsoft.com/office/powerpoint/2010/main" val="27869616"/>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D87FDB44-9F31-417B-A41D-C032B6BF38B2}"/>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CA5AFA60-5D8F-4FCA-85DA-62C7166FED6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FAB6F727-17FD-408B-8E7D-BEEBB6447333}"/>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E03B0564-E43C-4434-AD8D-720A34071B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Test2</Template>
  <TotalTime>0</TotalTime>
  <Words>34</Words>
  <Application>Microsoft Office PowerPoint</Application>
  <PresentationFormat>Widescreen</PresentationFormat>
  <Paragraphs>12</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2023-07-06T22:15:24Z</dcterms:created>
  <dcterms:modified xsi:type="dcterms:W3CDTF">2023-07-06T22:15:25Z</dcterms:modified>
  <cp:version/>
</cp:coreProperties>
</file>