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3"/>
  </p:notesMasterIdLst>
  <p:handoutMasterIdLst>
    <p:handoutMasterId r:id="rId14"/>
  </p:handoutMasterIdLst>
  <p:sldIdLst>
    <p:sldId id="351" r:id="rId5"/>
    <p:sldId id="380" r:id="rId6"/>
    <p:sldId id="381" r:id="rId7"/>
    <p:sldId id="382" r:id="rId8"/>
    <p:sldId id="383" r:id="rId9"/>
    <p:sldId id="384" r:id="rId10"/>
    <p:sldId id="385" r:id="rId11"/>
    <p:sldId id="386" r:id="rId12"/>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5/9/2023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410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941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358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694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2022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Georgia O’Callaghan</a:t>
            </a:r>
          </a:p>
        </p:txBody>
      </p:sp>
      <p:sp>
        <p:nvSpPr>
          <p:cNvPr id="2" name="Title 1"/>
          <p:cNvSpPr>
            <a:spLocks noGrp="1"/>
          </p:cNvSpPr>
          <p:nvPr>
            <p:ph type="ctrTitle"/>
          </p:nvPr>
        </p:nvSpPr>
        <p:spPr/>
        <p:txBody>
          <a:bodyPr/>
          <a:lstStyle/>
          <a:p>
            <a:r>
              <a:rPr lang="en-US" dirty="0"/>
              <a:t>Solution Path for Building Modern Analytics and BI Architectures</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Picture 3" descr="Graphical user interface&#10;&#10;Description automatically generated with medium confidence">
            <a:extLst>
              <a:ext uri="{FF2B5EF4-FFF2-40B4-BE49-F238E27FC236}">
                <a16:creationId xmlns:a16="http://schemas.microsoft.com/office/drawing/2014/main" xmlns="" id="{7CBB27A6-33EB-1029-445F-134D3797E008}"/>
              </a:ext>
            </a:extLst>
          </p:cNvPr>
          <p:cNvPicPr>
            <a:picLocks noChangeAspect="1"/>
          </p:cNvPicPr>
          <p:nvPr/>
        </p:nvPicPr>
        <p:blipFill>
          <a:blip r:embed="rId3"/>
          <a:stretch>
            <a:fillRect/>
          </a:stretch>
        </p:blipFill>
        <p:spPr>
          <a:xfrm>
            <a:off x="2636018" y="574515"/>
            <a:ext cx="6919964" cy="570897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Picture 3">
            <a:extLst>
              <a:ext uri="{FF2B5EF4-FFF2-40B4-BE49-F238E27FC236}">
                <a16:creationId xmlns:a16="http://schemas.microsoft.com/office/drawing/2014/main" xmlns="" id="{97EE91C5-AF24-4CA3-6F25-C7B62300722A}"/>
              </a:ext>
            </a:extLst>
          </p:cNvPr>
          <p:cNvPicPr>
            <a:picLocks noChangeAspect="1"/>
          </p:cNvPicPr>
          <p:nvPr/>
        </p:nvPicPr>
        <p:blipFill>
          <a:blip r:embed="rId3"/>
          <a:stretch>
            <a:fillRect/>
          </a:stretch>
        </p:blipFill>
        <p:spPr>
          <a:xfrm>
            <a:off x="2545581" y="738449"/>
            <a:ext cx="7100838" cy="5381102"/>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descr="Chart&#10;&#10;Description automatically generated">
            <a:extLst>
              <a:ext uri="{FF2B5EF4-FFF2-40B4-BE49-F238E27FC236}">
                <a16:creationId xmlns:a16="http://schemas.microsoft.com/office/drawing/2014/main" xmlns="" id="{14759EC4-2497-17D1-FA9A-CAF366909CCB}"/>
              </a:ext>
            </a:extLst>
          </p:cNvPr>
          <p:cNvPicPr>
            <a:picLocks noChangeAspect="1"/>
          </p:cNvPicPr>
          <p:nvPr/>
        </p:nvPicPr>
        <p:blipFill>
          <a:blip r:embed="rId3"/>
          <a:stretch>
            <a:fillRect/>
          </a:stretch>
        </p:blipFill>
        <p:spPr>
          <a:xfrm>
            <a:off x="2346074" y="809911"/>
            <a:ext cx="7499852" cy="5238178"/>
          </a:xfrm>
          <a:prstGeom prst="rect">
            <a:avLst/>
          </a:prstGeom>
        </p:spPr>
      </p:pic>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a:t>
            </a:r>
          </a:p>
        </p:txBody>
      </p:sp>
      <p:pic>
        <p:nvPicPr>
          <p:cNvPr id="4" name="Picture 3" descr="Diagram&#10;&#10;Description automatically generated">
            <a:extLst>
              <a:ext uri="{FF2B5EF4-FFF2-40B4-BE49-F238E27FC236}">
                <a16:creationId xmlns:a16="http://schemas.microsoft.com/office/drawing/2014/main" xmlns="" id="{0877D04C-238C-88B3-A50C-27AC3EC22201}"/>
              </a:ext>
            </a:extLst>
          </p:cNvPr>
          <p:cNvPicPr>
            <a:picLocks noChangeAspect="1"/>
          </p:cNvPicPr>
          <p:nvPr/>
        </p:nvPicPr>
        <p:blipFill>
          <a:blip r:embed="rId3"/>
          <a:stretch>
            <a:fillRect/>
          </a:stretch>
        </p:blipFill>
        <p:spPr>
          <a:xfrm>
            <a:off x="2214643" y="939474"/>
            <a:ext cx="7762714" cy="4979052"/>
          </a:xfrm>
          <a:prstGeom prst="rect">
            <a:avLst/>
          </a:prstGeom>
        </p:spPr>
      </p:pic>
    </p:spTree>
    <p:extLst>
      <p:ext uri="{BB962C8B-B14F-4D97-AF65-F5344CB8AC3E}">
        <p14:creationId xmlns:p14="http://schemas.microsoft.com/office/powerpoint/2010/main" val="405742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a:t>
            </a:r>
          </a:p>
        </p:txBody>
      </p:sp>
      <p:pic>
        <p:nvPicPr>
          <p:cNvPr id="4" name="Picture 3" descr="Diagram&#10;&#10;Description automatically generated">
            <a:extLst>
              <a:ext uri="{FF2B5EF4-FFF2-40B4-BE49-F238E27FC236}">
                <a16:creationId xmlns:a16="http://schemas.microsoft.com/office/drawing/2014/main" xmlns="" id="{277DC4B3-EDA2-1A50-5183-CD1F33B7ABBD}"/>
              </a:ext>
            </a:extLst>
          </p:cNvPr>
          <p:cNvPicPr>
            <a:picLocks noChangeAspect="1"/>
          </p:cNvPicPr>
          <p:nvPr/>
        </p:nvPicPr>
        <p:blipFill>
          <a:blip r:embed="rId3"/>
          <a:stretch>
            <a:fillRect/>
          </a:stretch>
        </p:blipFill>
        <p:spPr>
          <a:xfrm>
            <a:off x="2696308" y="595038"/>
            <a:ext cx="6799384" cy="5667924"/>
          </a:xfrm>
          <a:prstGeom prst="rect">
            <a:avLst/>
          </a:prstGeom>
        </p:spPr>
      </p:pic>
    </p:spTree>
    <p:extLst>
      <p:ext uri="{BB962C8B-B14F-4D97-AF65-F5344CB8AC3E}">
        <p14:creationId xmlns:p14="http://schemas.microsoft.com/office/powerpoint/2010/main" val="146713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a:t>
            </a:r>
          </a:p>
        </p:txBody>
      </p:sp>
      <p:pic>
        <p:nvPicPr>
          <p:cNvPr id="4" name="Picture 3" descr="Diagram&#10;&#10;Description automatically generated">
            <a:extLst>
              <a:ext uri="{FF2B5EF4-FFF2-40B4-BE49-F238E27FC236}">
                <a16:creationId xmlns:a16="http://schemas.microsoft.com/office/drawing/2014/main" xmlns="" id="{6871BC51-87E4-C8E5-2E26-B8E7B7404552}"/>
              </a:ext>
            </a:extLst>
          </p:cNvPr>
          <p:cNvPicPr>
            <a:picLocks noChangeAspect="1"/>
          </p:cNvPicPr>
          <p:nvPr/>
        </p:nvPicPr>
        <p:blipFill>
          <a:blip r:embed="rId3"/>
          <a:stretch>
            <a:fillRect/>
          </a:stretch>
        </p:blipFill>
        <p:spPr>
          <a:xfrm>
            <a:off x="1905458" y="809911"/>
            <a:ext cx="8381084" cy="5238178"/>
          </a:xfrm>
          <a:prstGeom prst="rect">
            <a:avLst/>
          </a:prstGeom>
        </p:spPr>
      </p:pic>
    </p:spTree>
    <p:extLst>
      <p:ext uri="{BB962C8B-B14F-4D97-AF65-F5344CB8AC3E}">
        <p14:creationId xmlns:p14="http://schemas.microsoft.com/office/powerpoint/2010/main" val="245104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a:t>
            </a:r>
          </a:p>
        </p:txBody>
      </p:sp>
      <p:pic>
        <p:nvPicPr>
          <p:cNvPr id="4" name="Picture 3">
            <a:extLst>
              <a:ext uri="{FF2B5EF4-FFF2-40B4-BE49-F238E27FC236}">
                <a16:creationId xmlns:a16="http://schemas.microsoft.com/office/drawing/2014/main" xmlns="" id="{E63AB287-A4E4-4A44-321E-C7CDBD05D750}"/>
              </a:ext>
            </a:extLst>
          </p:cNvPr>
          <p:cNvPicPr>
            <a:picLocks noChangeAspect="1"/>
          </p:cNvPicPr>
          <p:nvPr/>
        </p:nvPicPr>
        <p:blipFill>
          <a:blip r:embed="rId3"/>
          <a:stretch>
            <a:fillRect/>
          </a:stretch>
        </p:blipFill>
        <p:spPr>
          <a:xfrm>
            <a:off x="1523664" y="1003519"/>
            <a:ext cx="9144672" cy="4850962"/>
          </a:xfrm>
          <a:prstGeom prst="rect">
            <a:avLst/>
          </a:prstGeom>
        </p:spPr>
      </p:pic>
    </p:spTree>
    <p:extLst>
      <p:ext uri="{BB962C8B-B14F-4D97-AF65-F5344CB8AC3E}">
        <p14:creationId xmlns:p14="http://schemas.microsoft.com/office/powerpoint/2010/main" val="1473442945"/>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E5560F73-F78A-4570-9B0B-994E4115AB8F}"/>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F4E74D2B-0D64-45FF-B536-221EFE9E86D8}"/>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179D9965-C9A4-4621-AD89-01B5D11C4F87}"/>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69DCF0F0-F154-4D7E-AD2E-2043497C40A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GTP Downloadable Graphics Template 2020</Template>
  <TotalTime>0</TotalTime>
  <Words>31</Words>
  <Application>Microsoft Office PowerPoint</Application>
  <PresentationFormat>Widescreen</PresentationFormat>
  <Paragraphs>12</Paragraphs>
  <Slides>8</Slides>
  <Notes>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8</vt:i4>
      </vt:variant>
    </vt:vector>
  </HeadingPairs>
  <TitlesOfParts>
    <vt:vector size="17"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Solution Path for Building Modern Analytics and BI Architectures</vt:lpstr>
      <vt:lpstr>Figure 1</vt:lpstr>
      <vt:lpstr>Figure 2</vt:lpstr>
      <vt:lpstr>Figure 3</vt:lpstr>
      <vt:lpstr>Figure 4</vt:lpstr>
      <vt:lpstr>Figure 5</vt:lpstr>
      <vt:lpstr>Figure 6</vt:lpstr>
      <vt:lpstr>Figure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2023-05-09T16:44:31Z</dcterms:created>
  <dcterms:modified xsi:type="dcterms:W3CDTF">2023-05-09T16:44:32Z</dcterms:modified>
</cp:coreProperties>
</file>