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3"/>
  </p:notesMasterIdLst>
  <p:handoutMasterIdLst>
    <p:handoutMasterId r:id="rId14"/>
  </p:handoutMasterIdLst>
  <p:sldIdLst>
    <p:sldId id="351" r:id="rId5"/>
    <p:sldId id="380" r:id="rId6"/>
    <p:sldId id="386" r:id="rId7"/>
    <p:sldId id="385" r:id="rId8"/>
    <p:sldId id="384" r:id="rId9"/>
    <p:sldId id="383" r:id="rId10"/>
    <p:sldId id="382" r:id="rId11"/>
    <p:sldId id="381" r:id="rId12"/>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5/26/2023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2023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B5D54D-1DC8-2C5A-0ADE-D27A228212E8}"/>
              </a:ext>
            </a:extLst>
          </p:cNvPr>
          <p:cNvSpPr txBox="1"/>
          <p:nvPr/>
        </p:nvSpPr>
        <p:spPr>
          <a:xfrm>
            <a:off x="2070100" y="1524000"/>
            <a:ext cx="4838700" cy="2308324"/>
          </a:xfrm>
          <a:prstGeom prst="rect">
            <a:avLst/>
          </a:prstGeom>
          <a:noFill/>
        </p:spPr>
        <p:txBody>
          <a:bodyPr vert="horz" wrap="square" lIns="91440" rtlCol="0">
            <a:spAutoFit/>
          </a:bodyPr>
          <a:lstStyle/>
          <a:p>
            <a:r>
              <a:rPr lang="en-US" sz="3600">
                <a:solidFill>
                  <a:srgbClr val="002856"/>
                </a:solidFill>
                <a:latin typeface="Arial Black" panose="020B0A04020102020204" pitchFamily="34" charset="0"/>
              </a:rPr>
              <a:t>Demystifying Semantic Layers for Self-Service Analytics</a:t>
            </a:r>
            <a:endParaRPr lang="en-US" sz="3600" dirty="0" err="1">
              <a:solidFill>
                <a:srgbClr val="002856"/>
              </a:solidFill>
              <a:latin typeface="Arial Black" panose="020B0A04020102020204" pitchFamily="34" charset="0"/>
            </a:endParaRPr>
          </a:p>
        </p:txBody>
      </p:sp>
      <p:sp>
        <p:nvSpPr>
          <p:cNvPr id="3" name="TextBox 2">
            <a:extLst>
              <a:ext uri="{FF2B5EF4-FFF2-40B4-BE49-F238E27FC236}">
                <a16:creationId xmlns:a16="http://schemas.microsoft.com/office/drawing/2014/main" xmlns="" id="{DE14E461-2CF6-6A39-7A90-CFEC9020E659}"/>
              </a:ext>
            </a:extLst>
          </p:cNvPr>
          <p:cNvSpPr txBox="1"/>
          <p:nvPr/>
        </p:nvSpPr>
        <p:spPr>
          <a:xfrm>
            <a:off x="2070100" y="3822700"/>
            <a:ext cx="4838700" cy="369332"/>
          </a:xfrm>
          <a:prstGeom prst="rect">
            <a:avLst/>
          </a:prstGeom>
          <a:noFill/>
        </p:spPr>
        <p:txBody>
          <a:bodyPr vert="horz" wrap="square" lIns="91440" rtlCol="0">
            <a:spAutoFit/>
          </a:bodyPr>
          <a:lstStyle/>
          <a:p>
            <a:r>
              <a:rPr lang="en-US" b="1">
                <a:solidFill>
                  <a:srgbClr val="002856"/>
                </a:solidFill>
                <a:latin typeface="Arial" panose="020B0604020202020204" pitchFamily="34" charset="0"/>
              </a:rPr>
              <a:t>Downloadable Figures</a:t>
            </a:r>
            <a:endParaRPr lang="en-US" b="1" dirty="0" err="1">
              <a:solidFill>
                <a:srgbClr val="002856"/>
              </a:solidFill>
              <a:latin typeface="Arial" panose="020B0604020202020204" pitchFamily="34" charset="0"/>
            </a:endParaRPr>
          </a:p>
        </p:txBody>
      </p:sp>
      <p:sp>
        <p:nvSpPr>
          <p:cNvPr id="4" name="TextBox 3">
            <a:extLst>
              <a:ext uri="{FF2B5EF4-FFF2-40B4-BE49-F238E27FC236}">
                <a16:creationId xmlns:a16="http://schemas.microsoft.com/office/drawing/2014/main" xmlns="" id="{EE9691C0-E08A-D64B-20BB-4D7F4769C392}"/>
              </a:ext>
            </a:extLst>
          </p:cNvPr>
          <p:cNvSpPr txBox="1"/>
          <p:nvPr/>
        </p:nvSpPr>
        <p:spPr>
          <a:xfrm>
            <a:off x="2070100" y="4152900"/>
            <a:ext cx="4838700" cy="369332"/>
          </a:xfrm>
          <a:prstGeom prst="rect">
            <a:avLst/>
          </a:prstGeom>
          <a:noFill/>
        </p:spPr>
        <p:txBody>
          <a:bodyPr vert="horz" wrap="square" lIns="91440" rtlCol="0">
            <a:spAutoFit/>
          </a:bodyPr>
          <a:lstStyle/>
          <a:p>
            <a:r>
              <a:rPr lang="en-US">
                <a:solidFill>
                  <a:srgbClr val="002856"/>
                </a:solidFill>
                <a:latin typeface="Arial" panose="020B0604020202020204" pitchFamily="34" charset="0"/>
              </a:rPr>
              <a:t>Christopher Long, Joe Antelmi</a:t>
            </a:r>
            <a:endParaRPr lang="en-US" dirty="0" err="1">
              <a:solidFill>
                <a:srgbClr val="002856"/>
              </a:solidFill>
              <a:latin typeface="Arial" panose="020B0604020202020204" pitchFamily="34" charset="0"/>
            </a:endParaRP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D893FCB-790E-C20E-B711-E3B96BFD96D7}"/>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1569335-423F-8D5C-1D1A-87F5C9BB2AF3}"/>
              </a:ext>
            </a:extLst>
          </p:cNvPr>
          <p:cNvPicPr>
            <a:picLocks noChangeAspect="1"/>
          </p:cNvPicPr>
          <p:nvPr/>
        </p:nvPicPr>
        <p:blipFill>
          <a:blip r:embed="rId3"/>
          <a:stretch>
            <a:fillRect/>
          </a:stretch>
        </p:blipFill>
        <p:spPr>
          <a:xfrm>
            <a:off x="1524000" y="1193800"/>
            <a:ext cx="9144672" cy="4465172"/>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D45F8D-4C18-B713-F499-9F594D112582}"/>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644AF16C-0381-39AF-96CB-35D4C60FA0F9}"/>
              </a:ext>
            </a:extLst>
          </p:cNvPr>
          <p:cNvPicPr>
            <a:picLocks noChangeAspect="1"/>
          </p:cNvPicPr>
          <p:nvPr/>
        </p:nvPicPr>
        <p:blipFill>
          <a:blip r:embed="rId3"/>
          <a:stretch>
            <a:fillRect/>
          </a:stretch>
        </p:blipFill>
        <p:spPr>
          <a:xfrm>
            <a:off x="1524000" y="1320800"/>
            <a:ext cx="9144672" cy="4229411"/>
          </a:xfrm>
          <a:prstGeom prst="rect">
            <a:avLst/>
          </a:prstGeom>
        </p:spPr>
      </p:pic>
    </p:spTree>
    <p:extLst>
      <p:ext uri="{BB962C8B-B14F-4D97-AF65-F5344CB8AC3E}">
        <p14:creationId xmlns:p14="http://schemas.microsoft.com/office/powerpoint/2010/main" val="269953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F5E9B6B-C7DE-E477-DEB2-3DEECB64B11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47CA53A4-655D-874C-0F30-098687DE724B}"/>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288022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02AF0E-80A0-B7C9-F726-5DFF834B0BE9}"/>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09AC6D50-2E9F-EA86-8A8A-533473F278AB}"/>
              </a:ext>
            </a:extLst>
          </p:cNvPr>
          <p:cNvPicPr>
            <a:picLocks noChangeAspect="1"/>
          </p:cNvPicPr>
          <p:nvPr/>
        </p:nvPicPr>
        <p:blipFill>
          <a:blip r:embed="rId3"/>
          <a:stretch>
            <a:fillRect/>
          </a:stretch>
        </p:blipFill>
        <p:spPr>
          <a:xfrm>
            <a:off x="2159000" y="685800"/>
            <a:ext cx="7872861" cy="5486400"/>
          </a:xfrm>
          <a:prstGeom prst="rect">
            <a:avLst/>
          </a:prstGeom>
        </p:spPr>
      </p:pic>
    </p:spTree>
    <p:extLst>
      <p:ext uri="{BB962C8B-B14F-4D97-AF65-F5344CB8AC3E}">
        <p14:creationId xmlns:p14="http://schemas.microsoft.com/office/powerpoint/2010/main" val="331338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628485A-7938-7993-F975-22FF2DD4690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E0096AB9-8087-014A-9E47-30CC63A1B592}"/>
              </a:ext>
            </a:extLst>
          </p:cNvPr>
          <p:cNvPicPr>
            <a:picLocks noChangeAspect="1"/>
          </p:cNvPicPr>
          <p:nvPr/>
        </p:nvPicPr>
        <p:blipFill>
          <a:blip r:embed="rId3"/>
          <a:stretch>
            <a:fillRect/>
          </a:stretch>
        </p:blipFill>
        <p:spPr>
          <a:xfrm>
            <a:off x="2387600" y="685800"/>
            <a:ext cx="7423459" cy="5486400"/>
          </a:xfrm>
          <a:prstGeom prst="rect">
            <a:avLst/>
          </a:prstGeom>
        </p:spPr>
      </p:pic>
    </p:spTree>
    <p:extLst>
      <p:ext uri="{BB962C8B-B14F-4D97-AF65-F5344CB8AC3E}">
        <p14:creationId xmlns:p14="http://schemas.microsoft.com/office/powerpoint/2010/main" val="207469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D8784F9-EE61-7184-F482-060E15EAAAE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C4E96DB1-E1B3-2CCE-3016-5FA72F81FF3C}"/>
              </a:ext>
            </a:extLst>
          </p:cNvPr>
          <p:cNvPicPr>
            <a:picLocks noChangeAspect="1"/>
          </p:cNvPicPr>
          <p:nvPr/>
        </p:nvPicPr>
        <p:blipFill>
          <a:blip r:embed="rId3"/>
          <a:stretch>
            <a:fillRect/>
          </a:stretch>
        </p:blipFill>
        <p:spPr>
          <a:xfrm>
            <a:off x="2260600" y="685800"/>
            <a:ext cx="7666585" cy="5486400"/>
          </a:xfrm>
          <a:prstGeom prst="rect">
            <a:avLst/>
          </a:prstGeom>
        </p:spPr>
      </p:pic>
    </p:spTree>
    <p:extLst>
      <p:ext uri="{BB962C8B-B14F-4D97-AF65-F5344CB8AC3E}">
        <p14:creationId xmlns:p14="http://schemas.microsoft.com/office/powerpoint/2010/main" val="269191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E94DDB6-B767-73C7-3229-229AC9CF7CE4}"/>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44961EC0-13CD-8E93-B2D0-0EEBD5855782}"/>
              </a:ext>
            </a:extLst>
          </p:cNvPr>
          <p:cNvPicPr>
            <a:picLocks noChangeAspect="1"/>
          </p:cNvPicPr>
          <p:nvPr/>
        </p:nvPicPr>
        <p:blipFill>
          <a:blip r:embed="rId3"/>
          <a:stretch>
            <a:fillRect/>
          </a:stretch>
        </p:blipFill>
        <p:spPr>
          <a:xfrm>
            <a:off x="2133600" y="685800"/>
            <a:ext cx="7935133" cy="5486400"/>
          </a:xfrm>
          <a:prstGeom prst="rect">
            <a:avLst/>
          </a:prstGeom>
        </p:spPr>
      </p:pic>
    </p:spTree>
    <p:extLst>
      <p:ext uri="{BB962C8B-B14F-4D97-AF65-F5344CB8AC3E}">
        <p14:creationId xmlns:p14="http://schemas.microsoft.com/office/powerpoint/2010/main" val="3810096067"/>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31</Words>
  <Application>Microsoft Office PowerPoint</Application>
  <PresentationFormat>Widescreen</PresentationFormat>
  <Paragraphs>12</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2023-05-26T16:48:01Z</dcterms:created>
  <dcterms:modified xsi:type="dcterms:W3CDTF">2023-05-26T16:48:01Z</dcterms:modified>
  <cp:version/>
</cp:coreProperties>
</file>