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5143500" type="screen16x9"/>
  <p:notesSz cx="6858000" cy="9144000"/>
  <p:embeddedFontLst>
    <p:embeddedFont>
      <p:font typeface="Arial Black" panose="020B0A04020102020204" pitchFamily="34" charset="0"/>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E32238-1662-4216-A890-0187B1679576}">
  <a:tblStyle styleId="{AAE32238-1662-4216-A890-0187B167957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5A041CA-194C-49DD-A7EA-AEEBF08763E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93" autoAdjust="0"/>
  </p:normalViewPr>
  <p:slideViewPr>
    <p:cSldViewPr snapToGrid="0">
      <p:cViewPr varScale="1">
        <p:scale>
          <a:sx n="52" d="100"/>
          <a:sy n="52" d="100"/>
        </p:scale>
        <p:origin x="888"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589186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610f7358b3_0_374:notes"/>
          <p:cNvSpPr txBox="1">
            <a:spLocks noGrp="1"/>
          </p:cNvSpPr>
          <p:nvPr>
            <p:ph type="body" idx="1"/>
          </p:nvPr>
        </p:nvSpPr>
        <p:spPr>
          <a:xfrm>
            <a:off x="243451" y="3103555"/>
            <a:ext cx="6284700" cy="5641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1" name="Google Shape;221;g2610f7358b3_0_374:notes"/>
          <p:cNvSpPr/>
          <p:nvPr/>
        </p:nvSpPr>
        <p:spPr>
          <a:xfrm>
            <a:off x="3808617" y="648877"/>
            <a:ext cx="2582100" cy="416400"/>
          </a:xfrm>
          <a:prstGeom prst="rect">
            <a:avLst/>
          </a:prstGeom>
          <a:noFill/>
          <a:ln>
            <a:noFill/>
          </a:ln>
        </p:spPr>
        <p:txBody>
          <a:bodyPr spcFirstLastPara="1" wrap="square" lIns="64200" tIns="25050" rIns="64200" bIns="2505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Presenter's Name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Presenter's Name</a:t>
            </a:r>
            <a:endParaRPr sz="1400" b="0" i="0" u="none" strike="noStrike" cap="none">
              <a:solidFill>
                <a:srgbClr val="000000"/>
              </a:solidFill>
              <a:latin typeface="Arial"/>
              <a:ea typeface="Arial"/>
              <a:cs typeface="Arial"/>
              <a:sym typeface="Arial"/>
            </a:endParaRPr>
          </a:p>
        </p:txBody>
      </p:sp>
      <p:sp>
        <p:nvSpPr>
          <p:cNvPr id="222" name="Google Shape;222;g2610f7358b3_0_374:notes"/>
          <p:cNvSpPr>
            <a:spLocks noGrp="1" noRot="1" noChangeAspect="1"/>
          </p:cNvSpPr>
          <p:nvPr>
            <p:ph type="sldImg" idx="2"/>
          </p:nvPr>
        </p:nvSpPr>
        <p:spPr>
          <a:xfrm>
            <a:off x="1031875" y="712788"/>
            <a:ext cx="4794300" cy="2697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7671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610f7358b3_0_734: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2610f7358b3_0_734: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3771464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610f7358b3_0_726: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g2610f7358b3_0_726: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1082011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7938618e3b_0_12: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g27938618e3b_0_12: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3414684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610f7358b3_0_714: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g2610f7358b3_0_714: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1479166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610f7358b3_0_730: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g2610f7358b3_0_730: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3612974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611286a08e_5_0: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g2611286a08e_5_0: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a:p>
        </p:txBody>
      </p:sp>
    </p:spTree>
    <p:extLst>
      <p:ext uri="{BB962C8B-B14F-4D97-AF65-F5344CB8AC3E}">
        <p14:creationId xmlns:p14="http://schemas.microsoft.com/office/powerpoint/2010/main" val="3916988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611286a08e_5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611286a08e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262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610f7358b3_0_819: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7" name="Google Shape;357;g2610f7358b3_0_819: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a:p>
        </p:txBody>
      </p:sp>
    </p:spTree>
    <p:extLst>
      <p:ext uri="{BB962C8B-B14F-4D97-AF65-F5344CB8AC3E}">
        <p14:creationId xmlns:p14="http://schemas.microsoft.com/office/powerpoint/2010/main" val="36438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610f7358b3_0_738: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g2610f7358b3_0_738: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1909227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7938618e3b_0_24: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g27938618e3b_0_24: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4237433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610f7358b3_0_799: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g2610f7358b3_0_799: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228044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610f7358b3_0_742: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g2610f7358b3_0_742: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1851704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610f7358b3_0_813: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g2610f7358b3_0_813: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a:p>
        </p:txBody>
      </p:sp>
    </p:spTree>
    <p:extLst>
      <p:ext uri="{BB962C8B-B14F-4D97-AF65-F5344CB8AC3E}">
        <p14:creationId xmlns:p14="http://schemas.microsoft.com/office/powerpoint/2010/main" val="876775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610f7358b3_0_679: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g2610f7358b3_0_679: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846311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10f7358b3_0_685: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g2610f7358b3_0_685: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4049753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610f7358b3_0_690: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g2610f7358b3_0_690: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2928570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610f7358b3_0_694: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g2610f7358b3_0_694: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4049697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610f7358b3_0_257: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g2610f7358b3_0_257: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a:p>
        </p:txBody>
      </p:sp>
    </p:spTree>
    <p:extLst>
      <p:ext uri="{BB962C8B-B14F-4D97-AF65-F5344CB8AC3E}">
        <p14:creationId xmlns:p14="http://schemas.microsoft.com/office/powerpoint/2010/main" val="3071624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610f7358b3_0_698: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g2610f7358b3_0_698: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1108328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2" type="title">
  <p:cSld name="TITLE">
    <p:bg>
      <p:bgPr>
        <a:solidFill>
          <a:schemeClr val="lt1"/>
        </a:solid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1625346" y="1361599"/>
            <a:ext cx="3408426" cy="149504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700"/>
              <a:buFont typeface="Arial Black"/>
              <a:buNone/>
              <a:defRPr sz="27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5"/>
          <p:cNvSpPr txBox="1">
            <a:spLocks noGrp="1"/>
          </p:cNvSpPr>
          <p:nvPr>
            <p:ph type="subTitle" idx="1"/>
          </p:nvPr>
        </p:nvSpPr>
        <p:spPr>
          <a:xfrm>
            <a:off x="1625346" y="2945797"/>
            <a:ext cx="3408426" cy="20774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400"/>
              <a:buFont typeface="Arial"/>
              <a:buNone/>
              <a:defRPr sz="1400"/>
            </a:lvl1pPr>
            <a:lvl2pPr lvl="1" algn="ctr">
              <a:lnSpc>
                <a:spcPct val="90000"/>
              </a:lnSpc>
              <a:spcBef>
                <a:spcPts val="900"/>
              </a:spcBef>
              <a:spcAft>
                <a:spcPts val="0"/>
              </a:spcAft>
              <a:buClr>
                <a:schemeClr val="dk1"/>
              </a:buClr>
              <a:buSzPts val="1500"/>
              <a:buNone/>
              <a:defRPr sz="1500"/>
            </a:lvl2pPr>
            <a:lvl3pPr lvl="2" algn="ctr">
              <a:lnSpc>
                <a:spcPct val="90000"/>
              </a:lnSpc>
              <a:spcBef>
                <a:spcPts val="900"/>
              </a:spcBef>
              <a:spcAft>
                <a:spcPts val="0"/>
              </a:spcAft>
              <a:buClr>
                <a:schemeClr val="dk1"/>
              </a:buClr>
              <a:buSzPts val="1400"/>
              <a:buNone/>
              <a:defRPr sz="1400"/>
            </a:lvl3pPr>
            <a:lvl4pPr lvl="3" algn="ctr">
              <a:lnSpc>
                <a:spcPct val="90000"/>
              </a:lnSpc>
              <a:spcBef>
                <a:spcPts val="900"/>
              </a:spcBef>
              <a:spcAft>
                <a:spcPts val="0"/>
              </a:spcAft>
              <a:buClr>
                <a:schemeClr val="dk1"/>
              </a:buClr>
              <a:buSzPts val="1200"/>
              <a:buNone/>
              <a:defRPr sz="1200"/>
            </a:lvl4pPr>
            <a:lvl5pPr lvl="4" algn="ctr">
              <a:lnSpc>
                <a:spcPct val="90000"/>
              </a:lnSpc>
              <a:spcBef>
                <a:spcPts val="9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0" name="Google Shape;60;p15"/>
          <p:cNvSpPr txBox="1"/>
          <p:nvPr/>
        </p:nvSpPr>
        <p:spPr>
          <a:xfrm>
            <a:off x="342900" y="4649724"/>
            <a:ext cx="5321808" cy="242374"/>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 sz="500" b="0" i="0" u="none" strike="noStrike" cap="none">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b="0" i="0" u="none" strike="noStrike" cap="none">
                <a:solidFill>
                  <a:schemeClr val="dk1"/>
                </a:solidFill>
                <a:latin typeface="Arial"/>
                <a:ea typeface="Arial"/>
                <a:cs typeface="Arial"/>
                <a:sym typeface="Arial"/>
              </a:rPr>
            </a:br>
            <a:r>
              <a:rPr lang="en" sz="500" b="0" i="0" u="none" strike="noStrike" cap="non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a:p>
        </p:txBody>
      </p:sp>
      <p:sp>
        <p:nvSpPr>
          <p:cNvPr id="61" name="Google Shape;61;p15"/>
          <p:cNvSpPr/>
          <p:nvPr/>
        </p:nvSpPr>
        <p:spPr>
          <a:xfrm>
            <a:off x="1193292" y="1008126"/>
            <a:ext cx="123444"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2" name="Google Shape;62;p15"/>
          <p:cNvSpPr/>
          <p:nvPr/>
        </p:nvSpPr>
        <p:spPr>
          <a:xfrm>
            <a:off x="5294376" y="1008126"/>
            <a:ext cx="123444"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pic>
        <p:nvPicPr>
          <p:cNvPr id="63" name="Google Shape;63;p15"/>
          <p:cNvPicPr preferRelativeResize="0"/>
          <p:nvPr/>
        </p:nvPicPr>
        <p:blipFill rotWithShape="1">
          <a:blip r:embed="rId2">
            <a:alphaModFix/>
          </a:blip>
          <a:srcRect/>
          <a:stretch/>
        </p:blipFill>
        <p:spPr>
          <a:xfrm>
            <a:off x="7264625" y="4542264"/>
            <a:ext cx="1543050" cy="35120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64"/>
        <p:cNvGrpSpPr/>
        <p:nvPr/>
      </p:nvGrpSpPr>
      <p:grpSpPr>
        <a:xfrm>
          <a:off x="0" y="0"/>
          <a:ext cx="0" cy="0"/>
          <a:chOff x="0" y="0"/>
          <a:chExt cx="0" cy="0"/>
        </a:xfrm>
      </p:grpSpPr>
      <p:sp>
        <p:nvSpPr>
          <p:cNvPr id="65" name="Google Shape;65;p16"/>
          <p:cNvSpPr txBox="1">
            <a:spLocks noGrp="1"/>
          </p:cNvSpPr>
          <p:nvPr>
            <p:ph type="ctrTitle"/>
          </p:nvPr>
        </p:nvSpPr>
        <p:spPr>
          <a:xfrm>
            <a:off x="1625346" y="1361599"/>
            <a:ext cx="3408426" cy="149504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2700"/>
              <a:buFont typeface="Arial Black"/>
              <a:buNone/>
              <a:defRPr sz="27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6" name="Google Shape;66;p16"/>
          <p:cNvSpPr txBox="1">
            <a:spLocks noGrp="1"/>
          </p:cNvSpPr>
          <p:nvPr>
            <p:ph type="subTitle" idx="1"/>
          </p:nvPr>
        </p:nvSpPr>
        <p:spPr>
          <a:xfrm>
            <a:off x="1625346" y="2945797"/>
            <a:ext cx="3408426" cy="20774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400"/>
              <a:buFont typeface="Arial"/>
              <a:buNone/>
              <a:defRPr sz="1400"/>
            </a:lvl1pPr>
            <a:lvl2pPr lvl="1" algn="ctr">
              <a:lnSpc>
                <a:spcPct val="90000"/>
              </a:lnSpc>
              <a:spcBef>
                <a:spcPts val="900"/>
              </a:spcBef>
              <a:spcAft>
                <a:spcPts val="0"/>
              </a:spcAft>
              <a:buClr>
                <a:schemeClr val="lt1"/>
              </a:buClr>
              <a:buSzPts val="1500"/>
              <a:buNone/>
              <a:defRPr sz="1500"/>
            </a:lvl2pPr>
            <a:lvl3pPr lvl="2" algn="ctr">
              <a:lnSpc>
                <a:spcPct val="90000"/>
              </a:lnSpc>
              <a:spcBef>
                <a:spcPts val="900"/>
              </a:spcBef>
              <a:spcAft>
                <a:spcPts val="0"/>
              </a:spcAft>
              <a:buClr>
                <a:schemeClr val="lt1"/>
              </a:buClr>
              <a:buSzPts val="1400"/>
              <a:buNone/>
              <a:defRPr sz="1400"/>
            </a:lvl3pPr>
            <a:lvl4pPr lvl="3" algn="ctr">
              <a:lnSpc>
                <a:spcPct val="90000"/>
              </a:lnSpc>
              <a:spcBef>
                <a:spcPts val="900"/>
              </a:spcBef>
              <a:spcAft>
                <a:spcPts val="0"/>
              </a:spcAft>
              <a:buClr>
                <a:schemeClr val="lt1"/>
              </a:buClr>
              <a:buSzPts val="1200"/>
              <a:buNone/>
              <a:defRPr sz="1200"/>
            </a:lvl4pPr>
            <a:lvl5pPr lvl="4" algn="ctr">
              <a:lnSpc>
                <a:spcPct val="90000"/>
              </a:lnSpc>
              <a:spcBef>
                <a:spcPts val="900"/>
              </a:spcBef>
              <a:spcAft>
                <a:spcPts val="0"/>
              </a:spcAft>
              <a:buClr>
                <a:schemeClr val="lt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a:endParaRPr/>
          </a:p>
        </p:txBody>
      </p:sp>
      <p:sp>
        <p:nvSpPr>
          <p:cNvPr id="67" name="Google Shape;67;p16"/>
          <p:cNvSpPr txBox="1"/>
          <p:nvPr/>
        </p:nvSpPr>
        <p:spPr>
          <a:xfrm>
            <a:off x="342900" y="4649724"/>
            <a:ext cx="5321808" cy="242374"/>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 sz="500">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a:solidFill>
                  <a:schemeClr val="lt1"/>
                </a:solidFill>
                <a:latin typeface="Arial"/>
                <a:ea typeface="Arial"/>
                <a:cs typeface="Arial"/>
                <a:sym typeface="Arial"/>
              </a:rPr>
            </a:br>
            <a:r>
              <a:rPr lang="en" sz="50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a:p>
        </p:txBody>
      </p:sp>
      <p:sp>
        <p:nvSpPr>
          <p:cNvPr id="68" name="Google Shape;68;p16"/>
          <p:cNvSpPr/>
          <p:nvPr/>
        </p:nvSpPr>
        <p:spPr>
          <a:xfrm>
            <a:off x="1193292" y="1008126"/>
            <a:ext cx="123444"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9" name="Google Shape;69;p16"/>
          <p:cNvSpPr/>
          <p:nvPr/>
        </p:nvSpPr>
        <p:spPr>
          <a:xfrm>
            <a:off x="5294376" y="1008126"/>
            <a:ext cx="123444"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pic>
        <p:nvPicPr>
          <p:cNvPr id="70" name="Google Shape;70;p16"/>
          <p:cNvPicPr preferRelativeResize="0"/>
          <p:nvPr/>
        </p:nvPicPr>
        <p:blipFill rotWithShape="1">
          <a:blip r:embed="rId2">
            <a:alphaModFix/>
          </a:blip>
          <a:srcRect/>
          <a:stretch/>
        </p:blipFill>
        <p:spPr>
          <a:xfrm>
            <a:off x="7264625" y="4542264"/>
            <a:ext cx="1543050" cy="35120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8"/>
          <p:cNvSpPr txBox="1">
            <a:spLocks noGrp="1"/>
          </p:cNvSpPr>
          <p:nvPr>
            <p:ph type="body" idx="1"/>
          </p:nvPr>
        </p:nvSpPr>
        <p:spPr>
          <a:xfrm>
            <a:off x="342900" y="1145286"/>
            <a:ext cx="8455914" cy="3346704"/>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900"/>
              </a:spcBef>
              <a:spcAft>
                <a:spcPts val="0"/>
              </a:spcAft>
              <a:buClr>
                <a:schemeClr val="dk1"/>
              </a:buClr>
              <a:buSzPts val="1400"/>
              <a:buChar char="•"/>
              <a:defRPr/>
            </a:lvl1pPr>
            <a:lvl2pPr marL="914400" lvl="1" indent="-317500" algn="l">
              <a:lnSpc>
                <a:spcPct val="90000"/>
              </a:lnSpc>
              <a:spcBef>
                <a:spcPts val="900"/>
              </a:spcBef>
              <a:spcAft>
                <a:spcPts val="0"/>
              </a:spcAft>
              <a:buClr>
                <a:schemeClr val="dk1"/>
              </a:buClr>
              <a:buSzPts val="1400"/>
              <a:buChar char="–"/>
              <a:defRPr/>
            </a:lvl2pPr>
            <a:lvl3pPr marL="1371600" lvl="2" indent="-317500" algn="l">
              <a:lnSpc>
                <a:spcPct val="90000"/>
              </a:lnSpc>
              <a:spcBef>
                <a:spcPts val="900"/>
              </a:spcBef>
              <a:spcAft>
                <a:spcPts val="0"/>
              </a:spcAft>
              <a:buClr>
                <a:schemeClr val="dk1"/>
              </a:buClr>
              <a:buSzPts val="1400"/>
              <a:buChar char="•"/>
              <a:defRPr/>
            </a:lvl3pPr>
            <a:lvl4pPr marL="1828800" lvl="3" indent="-317500" algn="l">
              <a:lnSpc>
                <a:spcPct val="90000"/>
              </a:lnSpc>
              <a:spcBef>
                <a:spcPts val="900"/>
              </a:spcBef>
              <a:spcAft>
                <a:spcPts val="0"/>
              </a:spcAft>
              <a:buClr>
                <a:schemeClr val="dk1"/>
              </a:buClr>
              <a:buSzPts val="1400"/>
              <a:buChar char="–"/>
              <a:defRPr/>
            </a:lvl4pPr>
            <a:lvl5pPr marL="2286000" lvl="4" indent="-317500" algn="l">
              <a:lnSpc>
                <a:spcPct val="90000"/>
              </a:lnSpc>
              <a:spcBef>
                <a:spcPts val="9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9"/>
          <p:cNvSpPr txBox="1">
            <a:spLocks noGrp="1"/>
          </p:cNvSpPr>
          <p:nvPr>
            <p:ph type="body" idx="1"/>
          </p:nvPr>
        </p:nvSpPr>
        <p:spPr>
          <a:xfrm>
            <a:off x="342900" y="1145286"/>
            <a:ext cx="4121658" cy="3346704"/>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900"/>
              </a:spcBef>
              <a:spcAft>
                <a:spcPts val="0"/>
              </a:spcAft>
              <a:buClr>
                <a:schemeClr val="dk1"/>
              </a:buClr>
              <a:buSzPts val="1400"/>
              <a:buChar char="•"/>
              <a:defRPr/>
            </a:lvl1pPr>
            <a:lvl2pPr marL="914400" lvl="1" indent="-317500" algn="l">
              <a:lnSpc>
                <a:spcPct val="90000"/>
              </a:lnSpc>
              <a:spcBef>
                <a:spcPts val="900"/>
              </a:spcBef>
              <a:spcAft>
                <a:spcPts val="0"/>
              </a:spcAft>
              <a:buClr>
                <a:schemeClr val="dk1"/>
              </a:buClr>
              <a:buSzPts val="1400"/>
              <a:buChar char="–"/>
              <a:defRPr/>
            </a:lvl2pPr>
            <a:lvl3pPr marL="1371600" lvl="2" indent="-317500" algn="l">
              <a:lnSpc>
                <a:spcPct val="90000"/>
              </a:lnSpc>
              <a:spcBef>
                <a:spcPts val="900"/>
              </a:spcBef>
              <a:spcAft>
                <a:spcPts val="0"/>
              </a:spcAft>
              <a:buClr>
                <a:schemeClr val="dk1"/>
              </a:buClr>
              <a:buSzPts val="1400"/>
              <a:buChar char="•"/>
              <a:defRPr/>
            </a:lvl3pPr>
            <a:lvl4pPr marL="1828800" lvl="3" indent="-317500" algn="l">
              <a:lnSpc>
                <a:spcPct val="90000"/>
              </a:lnSpc>
              <a:spcBef>
                <a:spcPts val="900"/>
              </a:spcBef>
              <a:spcAft>
                <a:spcPts val="0"/>
              </a:spcAft>
              <a:buClr>
                <a:schemeClr val="dk1"/>
              </a:buClr>
              <a:buSzPts val="1400"/>
              <a:buChar char="–"/>
              <a:defRPr/>
            </a:lvl4pPr>
            <a:lvl5pPr marL="2286000" lvl="4" indent="-317500" algn="l">
              <a:lnSpc>
                <a:spcPct val="90000"/>
              </a:lnSpc>
              <a:spcBef>
                <a:spcPts val="9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0" name="Google Shape;80;p20"/>
          <p:cNvSpPr txBox="1">
            <a:spLocks noGrp="1"/>
          </p:cNvSpPr>
          <p:nvPr>
            <p:ph type="body" idx="1"/>
          </p:nvPr>
        </p:nvSpPr>
        <p:spPr>
          <a:xfrm>
            <a:off x="342900" y="1145286"/>
            <a:ext cx="4121658" cy="3346704"/>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900"/>
              </a:spcBef>
              <a:spcAft>
                <a:spcPts val="0"/>
              </a:spcAft>
              <a:buClr>
                <a:schemeClr val="dk1"/>
              </a:buClr>
              <a:buSzPts val="1400"/>
              <a:buChar char="•"/>
              <a:defRPr/>
            </a:lvl1pPr>
            <a:lvl2pPr marL="914400" lvl="1" indent="-317500" algn="l">
              <a:lnSpc>
                <a:spcPct val="90000"/>
              </a:lnSpc>
              <a:spcBef>
                <a:spcPts val="900"/>
              </a:spcBef>
              <a:spcAft>
                <a:spcPts val="0"/>
              </a:spcAft>
              <a:buClr>
                <a:schemeClr val="dk1"/>
              </a:buClr>
              <a:buSzPts val="1400"/>
              <a:buChar char="–"/>
              <a:defRPr/>
            </a:lvl2pPr>
            <a:lvl3pPr marL="1371600" lvl="2" indent="-317500" algn="l">
              <a:lnSpc>
                <a:spcPct val="90000"/>
              </a:lnSpc>
              <a:spcBef>
                <a:spcPts val="900"/>
              </a:spcBef>
              <a:spcAft>
                <a:spcPts val="0"/>
              </a:spcAft>
              <a:buClr>
                <a:schemeClr val="dk1"/>
              </a:buClr>
              <a:buSzPts val="1400"/>
              <a:buChar char="•"/>
              <a:defRPr/>
            </a:lvl3pPr>
            <a:lvl4pPr marL="1828800" lvl="3" indent="-317500" algn="l">
              <a:lnSpc>
                <a:spcPct val="90000"/>
              </a:lnSpc>
              <a:spcBef>
                <a:spcPts val="900"/>
              </a:spcBef>
              <a:spcAft>
                <a:spcPts val="0"/>
              </a:spcAft>
              <a:buClr>
                <a:schemeClr val="dk1"/>
              </a:buClr>
              <a:buSzPts val="1400"/>
              <a:buChar char="–"/>
              <a:defRPr/>
            </a:lvl4pPr>
            <a:lvl5pPr marL="2286000" lvl="4" indent="-317500" algn="l">
              <a:lnSpc>
                <a:spcPct val="90000"/>
              </a:lnSpc>
              <a:spcBef>
                <a:spcPts val="9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20"/>
          <p:cNvSpPr txBox="1">
            <a:spLocks noGrp="1"/>
          </p:cNvSpPr>
          <p:nvPr>
            <p:ph type="body" idx="2"/>
          </p:nvPr>
        </p:nvSpPr>
        <p:spPr>
          <a:xfrm>
            <a:off x="4677156" y="1145286"/>
            <a:ext cx="4121658" cy="3346704"/>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900"/>
              </a:spcBef>
              <a:spcAft>
                <a:spcPts val="0"/>
              </a:spcAft>
              <a:buClr>
                <a:schemeClr val="dk1"/>
              </a:buClr>
              <a:buSzPts val="1400"/>
              <a:buChar char="•"/>
              <a:defRPr/>
            </a:lvl1pPr>
            <a:lvl2pPr marL="914400" lvl="1" indent="-317500" algn="l">
              <a:lnSpc>
                <a:spcPct val="90000"/>
              </a:lnSpc>
              <a:spcBef>
                <a:spcPts val="900"/>
              </a:spcBef>
              <a:spcAft>
                <a:spcPts val="0"/>
              </a:spcAft>
              <a:buClr>
                <a:schemeClr val="dk1"/>
              </a:buClr>
              <a:buSzPts val="1400"/>
              <a:buChar char="–"/>
              <a:defRPr/>
            </a:lvl2pPr>
            <a:lvl3pPr marL="1371600" lvl="2" indent="-317500" algn="l">
              <a:lnSpc>
                <a:spcPct val="90000"/>
              </a:lnSpc>
              <a:spcBef>
                <a:spcPts val="900"/>
              </a:spcBef>
              <a:spcAft>
                <a:spcPts val="0"/>
              </a:spcAft>
              <a:buClr>
                <a:schemeClr val="dk1"/>
              </a:buClr>
              <a:buSzPts val="1400"/>
              <a:buChar char="•"/>
              <a:defRPr/>
            </a:lvl3pPr>
            <a:lvl4pPr marL="1828800" lvl="3" indent="-317500" algn="l">
              <a:lnSpc>
                <a:spcPct val="90000"/>
              </a:lnSpc>
              <a:spcBef>
                <a:spcPts val="900"/>
              </a:spcBef>
              <a:spcAft>
                <a:spcPts val="0"/>
              </a:spcAft>
              <a:buClr>
                <a:schemeClr val="dk1"/>
              </a:buClr>
              <a:buSzPts val="1400"/>
              <a:buChar char="–"/>
              <a:defRPr/>
            </a:lvl4pPr>
            <a:lvl5pPr marL="2286000" lvl="4" indent="-317500" algn="l">
              <a:lnSpc>
                <a:spcPct val="90000"/>
              </a:lnSpc>
              <a:spcBef>
                <a:spcPts val="9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4" name="Google Shape;84;p21"/>
          <p:cNvSpPr txBox="1">
            <a:spLocks noGrp="1"/>
          </p:cNvSpPr>
          <p:nvPr>
            <p:ph type="body" idx="1"/>
          </p:nvPr>
        </p:nvSpPr>
        <p:spPr>
          <a:xfrm>
            <a:off x="342900" y="1145286"/>
            <a:ext cx="250317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21"/>
          <p:cNvSpPr txBox="1">
            <a:spLocks noGrp="1"/>
          </p:cNvSpPr>
          <p:nvPr>
            <p:ph type="body" idx="2"/>
          </p:nvPr>
        </p:nvSpPr>
        <p:spPr>
          <a:xfrm>
            <a:off x="3319272" y="1145286"/>
            <a:ext cx="250317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6" name="Google Shape;86;p21"/>
          <p:cNvSpPr txBox="1">
            <a:spLocks noGrp="1"/>
          </p:cNvSpPr>
          <p:nvPr>
            <p:ph type="body" idx="3"/>
          </p:nvPr>
        </p:nvSpPr>
        <p:spPr>
          <a:xfrm>
            <a:off x="6295644" y="1145286"/>
            <a:ext cx="250317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87"/>
        <p:cNvGrpSpPr/>
        <p:nvPr/>
      </p:nvGrpSpPr>
      <p:grpSpPr>
        <a:xfrm>
          <a:off x="0" y="0"/>
          <a:ext cx="0" cy="0"/>
          <a:chOff x="0" y="0"/>
          <a:chExt cx="0" cy="0"/>
        </a:xfrm>
      </p:grpSpPr>
      <p:sp>
        <p:nvSpPr>
          <p:cNvPr id="88" name="Google Shape;88;p22"/>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9" name="Google Shape;89;p22"/>
          <p:cNvSpPr txBox="1">
            <a:spLocks noGrp="1"/>
          </p:cNvSpPr>
          <p:nvPr>
            <p:ph type="body" idx="1"/>
          </p:nvPr>
        </p:nvSpPr>
        <p:spPr>
          <a:xfrm>
            <a:off x="342900" y="1145286"/>
            <a:ext cx="2503170" cy="3346704"/>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0" name="Google Shape;90;p22"/>
          <p:cNvSpPr txBox="1">
            <a:spLocks noGrp="1"/>
          </p:cNvSpPr>
          <p:nvPr>
            <p:ph type="body" idx="2"/>
          </p:nvPr>
        </p:nvSpPr>
        <p:spPr>
          <a:xfrm>
            <a:off x="3319272" y="1145286"/>
            <a:ext cx="2503170" cy="3346704"/>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1" name="Google Shape;91;p22"/>
          <p:cNvSpPr txBox="1">
            <a:spLocks noGrp="1"/>
          </p:cNvSpPr>
          <p:nvPr>
            <p:ph type="body" idx="3"/>
          </p:nvPr>
        </p:nvSpPr>
        <p:spPr>
          <a:xfrm>
            <a:off x="6295644" y="1145286"/>
            <a:ext cx="2503170" cy="3346704"/>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92"/>
        <p:cNvGrpSpPr/>
        <p:nvPr/>
      </p:nvGrpSpPr>
      <p:grpSpPr>
        <a:xfrm>
          <a:off x="0" y="0"/>
          <a:ext cx="0" cy="0"/>
          <a:chOff x="0" y="0"/>
          <a:chExt cx="0" cy="0"/>
        </a:xfrm>
      </p:grpSpPr>
      <p:sp>
        <p:nvSpPr>
          <p:cNvPr id="93" name="Google Shape;93;p23"/>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4" name="Google Shape;94;p23"/>
          <p:cNvSpPr txBox="1">
            <a:spLocks noGrp="1"/>
          </p:cNvSpPr>
          <p:nvPr>
            <p:ph type="body" idx="1"/>
          </p:nvPr>
        </p:nvSpPr>
        <p:spPr>
          <a:xfrm>
            <a:off x="342900" y="1145286"/>
            <a:ext cx="195053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5" name="Google Shape;95;p23"/>
          <p:cNvSpPr txBox="1">
            <a:spLocks noGrp="1"/>
          </p:cNvSpPr>
          <p:nvPr>
            <p:ph type="body" idx="2"/>
          </p:nvPr>
        </p:nvSpPr>
        <p:spPr>
          <a:xfrm>
            <a:off x="2511361" y="1145286"/>
            <a:ext cx="195053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6" name="Google Shape;96;p23"/>
          <p:cNvSpPr txBox="1">
            <a:spLocks noGrp="1"/>
          </p:cNvSpPr>
          <p:nvPr>
            <p:ph type="body" idx="3"/>
          </p:nvPr>
        </p:nvSpPr>
        <p:spPr>
          <a:xfrm>
            <a:off x="4679823" y="1145286"/>
            <a:ext cx="195053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7" name="Google Shape;97;p23"/>
          <p:cNvSpPr txBox="1">
            <a:spLocks noGrp="1"/>
          </p:cNvSpPr>
          <p:nvPr>
            <p:ph type="body" idx="4"/>
          </p:nvPr>
        </p:nvSpPr>
        <p:spPr>
          <a:xfrm>
            <a:off x="6848285" y="1145286"/>
            <a:ext cx="195053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98"/>
        <p:cNvGrpSpPr/>
        <p:nvPr/>
      </p:nvGrpSpPr>
      <p:grpSpPr>
        <a:xfrm>
          <a:off x="0" y="0"/>
          <a:ext cx="0" cy="0"/>
          <a:chOff x="0" y="0"/>
          <a:chExt cx="0" cy="0"/>
        </a:xfrm>
      </p:grpSpPr>
      <p:sp>
        <p:nvSpPr>
          <p:cNvPr id="99" name="Google Shape;99;p24"/>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0" name="Google Shape;100;p24"/>
          <p:cNvSpPr txBox="1">
            <a:spLocks noGrp="1"/>
          </p:cNvSpPr>
          <p:nvPr>
            <p:ph type="body" idx="1"/>
          </p:nvPr>
        </p:nvSpPr>
        <p:spPr>
          <a:xfrm>
            <a:off x="342900" y="1145286"/>
            <a:ext cx="1950530" cy="3346704"/>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24"/>
          <p:cNvSpPr txBox="1">
            <a:spLocks noGrp="1"/>
          </p:cNvSpPr>
          <p:nvPr>
            <p:ph type="body" idx="2"/>
          </p:nvPr>
        </p:nvSpPr>
        <p:spPr>
          <a:xfrm>
            <a:off x="2511361" y="1145286"/>
            <a:ext cx="1950530" cy="3346704"/>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24"/>
          <p:cNvSpPr txBox="1">
            <a:spLocks noGrp="1"/>
          </p:cNvSpPr>
          <p:nvPr>
            <p:ph type="body" idx="3"/>
          </p:nvPr>
        </p:nvSpPr>
        <p:spPr>
          <a:xfrm>
            <a:off x="4679823" y="1145286"/>
            <a:ext cx="1950530" cy="3346704"/>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24"/>
          <p:cNvSpPr txBox="1">
            <a:spLocks noGrp="1"/>
          </p:cNvSpPr>
          <p:nvPr>
            <p:ph type="body" idx="4"/>
          </p:nvPr>
        </p:nvSpPr>
        <p:spPr>
          <a:xfrm>
            <a:off x="6848285" y="1145286"/>
            <a:ext cx="1950530" cy="3346704"/>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104"/>
        <p:cNvGrpSpPr/>
        <p:nvPr/>
      </p:nvGrpSpPr>
      <p:grpSpPr>
        <a:xfrm>
          <a:off x="0" y="0"/>
          <a:ext cx="0" cy="0"/>
          <a:chOff x="0" y="0"/>
          <a:chExt cx="0" cy="0"/>
        </a:xfrm>
      </p:grpSpPr>
      <p:sp>
        <p:nvSpPr>
          <p:cNvPr id="105" name="Google Shape;105;p25"/>
          <p:cNvSpPr txBox="1">
            <a:spLocks noGrp="1"/>
          </p:cNvSpPr>
          <p:nvPr>
            <p:ph type="title"/>
          </p:nvPr>
        </p:nvSpPr>
        <p:spPr>
          <a:xfrm>
            <a:off x="1543050" y="1145286"/>
            <a:ext cx="3682746" cy="220141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2400"/>
              <a:buFont typeface="Arial Black"/>
              <a:buNone/>
              <a:defRPr sz="24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6" name="Google Shape;106;p25"/>
          <p:cNvSpPr/>
          <p:nvPr/>
        </p:nvSpPr>
        <p:spPr>
          <a:xfrm>
            <a:off x="0" y="1014984"/>
            <a:ext cx="1316736" cy="246888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07" name="Google Shape;107;p25"/>
          <p:cNvSpPr/>
          <p:nvPr/>
        </p:nvSpPr>
        <p:spPr>
          <a:xfrm>
            <a:off x="5356098" y="1014984"/>
            <a:ext cx="3785616" cy="246888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108"/>
        <p:cNvGrpSpPr/>
        <p:nvPr/>
      </p:nvGrpSpPr>
      <p:grpSpPr>
        <a:xfrm>
          <a:off x="0" y="0"/>
          <a:ext cx="0" cy="0"/>
          <a:chOff x="0" y="0"/>
          <a:chExt cx="0" cy="0"/>
        </a:xfrm>
      </p:grpSpPr>
      <p:sp>
        <p:nvSpPr>
          <p:cNvPr id="109" name="Google Shape;109;p26"/>
          <p:cNvSpPr txBox="1">
            <a:spLocks noGrp="1"/>
          </p:cNvSpPr>
          <p:nvPr>
            <p:ph type="title"/>
          </p:nvPr>
        </p:nvSpPr>
        <p:spPr>
          <a:xfrm>
            <a:off x="1543050" y="1145286"/>
            <a:ext cx="3682746" cy="220141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2400"/>
              <a:buFont typeface="Arial Black"/>
              <a:buNone/>
              <a:defRPr sz="24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0" name="Google Shape;110;p26"/>
          <p:cNvSpPr/>
          <p:nvPr/>
        </p:nvSpPr>
        <p:spPr>
          <a:xfrm>
            <a:off x="0" y="1014984"/>
            <a:ext cx="1316736"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1" name="Google Shape;111;p26"/>
          <p:cNvSpPr/>
          <p:nvPr/>
        </p:nvSpPr>
        <p:spPr>
          <a:xfrm>
            <a:off x="5356098" y="1014984"/>
            <a:ext cx="3785616"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342899" y="756951"/>
            <a:ext cx="4545106" cy="3357086"/>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2400"/>
              <a:buFont typeface="Arial Black"/>
              <a:buNone/>
              <a:defRPr sz="24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4" name="Google Shape;114;p27"/>
          <p:cNvSpPr txBox="1">
            <a:spLocks noGrp="1"/>
          </p:cNvSpPr>
          <p:nvPr>
            <p:ph type="body" idx="1"/>
          </p:nvPr>
        </p:nvSpPr>
        <p:spPr>
          <a:xfrm>
            <a:off x="342899" y="4114038"/>
            <a:ext cx="4545106" cy="26060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900"/>
              </a:spcBef>
              <a:spcAft>
                <a:spcPts val="0"/>
              </a:spcAft>
              <a:buClr>
                <a:schemeClr val="dk1"/>
              </a:buClr>
              <a:buSzPts val="1100"/>
              <a:buNone/>
              <a:defRPr sz="1100">
                <a:solidFill>
                  <a:schemeClr val="dk1"/>
                </a:solidFill>
              </a:defRPr>
            </a:lvl1pPr>
            <a:lvl2pPr marL="914400" lvl="1" indent="-228600" algn="l">
              <a:lnSpc>
                <a:spcPct val="90000"/>
              </a:lnSpc>
              <a:spcBef>
                <a:spcPts val="900"/>
              </a:spcBef>
              <a:spcAft>
                <a:spcPts val="0"/>
              </a:spcAft>
              <a:buClr>
                <a:srgbClr val="888888"/>
              </a:buClr>
              <a:buSzPts val="1500"/>
              <a:buNone/>
              <a:defRPr sz="1500">
                <a:solidFill>
                  <a:srgbClr val="888888"/>
                </a:solidFill>
              </a:defRPr>
            </a:lvl2pPr>
            <a:lvl3pPr marL="1371600" lvl="2" indent="-228600" algn="l">
              <a:lnSpc>
                <a:spcPct val="90000"/>
              </a:lnSpc>
              <a:spcBef>
                <a:spcPts val="900"/>
              </a:spcBef>
              <a:spcAft>
                <a:spcPts val="0"/>
              </a:spcAft>
              <a:buClr>
                <a:srgbClr val="888888"/>
              </a:buClr>
              <a:buSzPts val="1400"/>
              <a:buNone/>
              <a:defRPr sz="1400">
                <a:solidFill>
                  <a:srgbClr val="888888"/>
                </a:solidFill>
              </a:defRPr>
            </a:lvl3pPr>
            <a:lvl4pPr marL="1828800" lvl="3" indent="-228600" algn="l">
              <a:lnSpc>
                <a:spcPct val="90000"/>
              </a:lnSpc>
              <a:spcBef>
                <a:spcPts val="900"/>
              </a:spcBef>
              <a:spcAft>
                <a:spcPts val="0"/>
              </a:spcAft>
              <a:buClr>
                <a:srgbClr val="888888"/>
              </a:buClr>
              <a:buSzPts val="1200"/>
              <a:buNone/>
              <a:defRPr sz="1200">
                <a:solidFill>
                  <a:srgbClr val="888888"/>
                </a:solidFill>
              </a:defRPr>
            </a:lvl4pPr>
            <a:lvl5pPr marL="2286000" lvl="4" indent="-228600" algn="l">
              <a:lnSpc>
                <a:spcPct val="90000"/>
              </a:lnSpc>
              <a:spcBef>
                <a:spcPts val="9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15" name="Google Shape;115;p27"/>
          <p:cNvSpPr>
            <a:spLocks noGrp="1"/>
          </p:cNvSpPr>
          <p:nvPr>
            <p:ph type="pic" idx="2"/>
          </p:nvPr>
        </p:nvSpPr>
        <p:spPr>
          <a:xfrm>
            <a:off x="5280660" y="1009649"/>
            <a:ext cx="3518154" cy="3223260"/>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6"/>
        <p:cNvGrpSpPr/>
        <p:nvPr/>
      </p:nvGrpSpPr>
      <p:grpSpPr>
        <a:xfrm>
          <a:off x="0" y="0"/>
          <a:ext cx="0" cy="0"/>
          <a:chOff x="0" y="0"/>
          <a:chExt cx="0" cy="0"/>
        </a:xfrm>
      </p:grpSpPr>
      <p:sp>
        <p:nvSpPr>
          <p:cNvPr id="117" name="Google Shape;117;p28"/>
          <p:cNvSpPr txBox="1">
            <a:spLocks noGrp="1"/>
          </p:cNvSpPr>
          <p:nvPr>
            <p:ph type="title"/>
          </p:nvPr>
        </p:nvSpPr>
        <p:spPr>
          <a:xfrm>
            <a:off x="342899" y="756951"/>
            <a:ext cx="6275071" cy="3357086"/>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2400"/>
              <a:buFont typeface="Arial Black"/>
              <a:buNone/>
              <a:defRPr sz="24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8" name="Google Shape;118;p28"/>
          <p:cNvSpPr txBox="1">
            <a:spLocks noGrp="1"/>
          </p:cNvSpPr>
          <p:nvPr>
            <p:ph type="body" idx="1"/>
          </p:nvPr>
        </p:nvSpPr>
        <p:spPr>
          <a:xfrm>
            <a:off x="342899" y="4114038"/>
            <a:ext cx="6275071" cy="26060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900"/>
              </a:spcBef>
              <a:spcAft>
                <a:spcPts val="0"/>
              </a:spcAft>
              <a:buClr>
                <a:schemeClr val="dk1"/>
              </a:buClr>
              <a:buSzPts val="1100"/>
              <a:buNone/>
              <a:defRPr sz="1100">
                <a:solidFill>
                  <a:schemeClr val="dk1"/>
                </a:solidFill>
              </a:defRPr>
            </a:lvl1pPr>
            <a:lvl2pPr marL="914400" lvl="1" indent="-228600" algn="l">
              <a:lnSpc>
                <a:spcPct val="90000"/>
              </a:lnSpc>
              <a:spcBef>
                <a:spcPts val="900"/>
              </a:spcBef>
              <a:spcAft>
                <a:spcPts val="0"/>
              </a:spcAft>
              <a:buClr>
                <a:srgbClr val="888888"/>
              </a:buClr>
              <a:buSzPts val="1500"/>
              <a:buNone/>
              <a:defRPr sz="1500">
                <a:solidFill>
                  <a:srgbClr val="888888"/>
                </a:solidFill>
              </a:defRPr>
            </a:lvl2pPr>
            <a:lvl3pPr marL="1371600" lvl="2" indent="-228600" algn="l">
              <a:lnSpc>
                <a:spcPct val="90000"/>
              </a:lnSpc>
              <a:spcBef>
                <a:spcPts val="900"/>
              </a:spcBef>
              <a:spcAft>
                <a:spcPts val="0"/>
              </a:spcAft>
              <a:buClr>
                <a:srgbClr val="888888"/>
              </a:buClr>
              <a:buSzPts val="1400"/>
              <a:buNone/>
              <a:defRPr sz="1400">
                <a:solidFill>
                  <a:srgbClr val="888888"/>
                </a:solidFill>
              </a:defRPr>
            </a:lvl3pPr>
            <a:lvl4pPr marL="1828800" lvl="3" indent="-228600" algn="l">
              <a:lnSpc>
                <a:spcPct val="90000"/>
              </a:lnSpc>
              <a:spcBef>
                <a:spcPts val="900"/>
              </a:spcBef>
              <a:spcAft>
                <a:spcPts val="0"/>
              </a:spcAft>
              <a:buClr>
                <a:srgbClr val="888888"/>
              </a:buClr>
              <a:buSzPts val="1200"/>
              <a:buNone/>
              <a:defRPr sz="1200">
                <a:solidFill>
                  <a:srgbClr val="888888"/>
                </a:solidFill>
              </a:defRPr>
            </a:lvl4pPr>
            <a:lvl5pPr marL="2286000" lvl="4" indent="-228600" algn="l">
              <a:lnSpc>
                <a:spcPct val="90000"/>
              </a:lnSpc>
              <a:spcBef>
                <a:spcPts val="9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5"/>
        <p:cNvGrpSpPr/>
        <p:nvPr/>
      </p:nvGrpSpPr>
      <p:grpSpPr>
        <a:xfrm>
          <a:off x="0" y="0"/>
          <a:ext cx="0" cy="0"/>
          <a:chOff x="0" y="0"/>
          <a:chExt cx="0" cy="0"/>
        </a:xfrm>
      </p:grpSpPr>
      <p:sp>
        <p:nvSpPr>
          <p:cNvPr id="126" name="Google Shape;126;p31"/>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7" name="Google Shape;127;p31"/>
          <p:cNvSpPr txBox="1">
            <a:spLocks noGrp="1"/>
          </p:cNvSpPr>
          <p:nvPr>
            <p:ph type="body" idx="1"/>
          </p:nvPr>
        </p:nvSpPr>
        <p:spPr>
          <a:xfrm>
            <a:off x="342900" y="1145286"/>
            <a:ext cx="8455800" cy="3346800"/>
          </a:xfrm>
          <a:prstGeom prst="rect">
            <a:avLst/>
          </a:prstGeom>
          <a:noFill/>
          <a:ln>
            <a:noFill/>
          </a:ln>
        </p:spPr>
        <p:txBody>
          <a:bodyPr spcFirstLastPara="1" wrap="square" lIns="0" tIns="0" rIns="0" bIns="0" anchor="t" anchorCtr="0">
            <a:noAutofit/>
          </a:bodyPr>
          <a:lstStyle>
            <a:lvl1pPr marL="457200" lvl="0" indent="-317500" algn="l" rtl="0">
              <a:lnSpc>
                <a:spcPct val="90000"/>
              </a:lnSpc>
              <a:spcBef>
                <a:spcPts val="900"/>
              </a:spcBef>
              <a:spcAft>
                <a:spcPts val="0"/>
              </a:spcAft>
              <a:buClr>
                <a:schemeClr val="dk1"/>
              </a:buClr>
              <a:buSzPts val="1400"/>
              <a:buChar char="•"/>
              <a:defRPr/>
            </a:lvl1pPr>
            <a:lvl2pPr marL="914400" lvl="1" indent="-317500" algn="l" rtl="0">
              <a:lnSpc>
                <a:spcPct val="90000"/>
              </a:lnSpc>
              <a:spcBef>
                <a:spcPts val="900"/>
              </a:spcBef>
              <a:spcAft>
                <a:spcPts val="0"/>
              </a:spcAft>
              <a:buClr>
                <a:schemeClr val="dk1"/>
              </a:buClr>
              <a:buSzPts val="1400"/>
              <a:buChar char="–"/>
              <a:defRPr/>
            </a:lvl2pPr>
            <a:lvl3pPr marL="1371600" lvl="2" indent="-317500" algn="l" rtl="0">
              <a:lnSpc>
                <a:spcPct val="90000"/>
              </a:lnSpc>
              <a:spcBef>
                <a:spcPts val="900"/>
              </a:spcBef>
              <a:spcAft>
                <a:spcPts val="0"/>
              </a:spcAft>
              <a:buClr>
                <a:schemeClr val="dk1"/>
              </a:buClr>
              <a:buSzPts val="1400"/>
              <a:buChar char="•"/>
              <a:defRPr/>
            </a:lvl3pPr>
            <a:lvl4pPr marL="1828800" lvl="3" indent="-317500" algn="l" rtl="0">
              <a:lnSpc>
                <a:spcPct val="90000"/>
              </a:lnSpc>
              <a:spcBef>
                <a:spcPts val="900"/>
              </a:spcBef>
              <a:spcAft>
                <a:spcPts val="0"/>
              </a:spcAft>
              <a:buClr>
                <a:schemeClr val="dk1"/>
              </a:buClr>
              <a:buSzPts val="1400"/>
              <a:buChar char="–"/>
              <a:defRPr/>
            </a:lvl4pPr>
            <a:lvl5pPr marL="2286000" lvl="4" indent="-317500" algn="l" rtl="0">
              <a:lnSpc>
                <a:spcPct val="90000"/>
              </a:lnSpc>
              <a:spcBef>
                <a:spcPts val="9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28"/>
        <p:cNvGrpSpPr/>
        <p:nvPr/>
      </p:nvGrpSpPr>
      <p:grpSpPr>
        <a:xfrm>
          <a:off x="0" y="0"/>
          <a:ext cx="0" cy="0"/>
          <a:chOff x="0" y="0"/>
          <a:chExt cx="0" cy="0"/>
        </a:xfrm>
      </p:grpSpPr>
      <p:sp>
        <p:nvSpPr>
          <p:cNvPr id="129" name="Google Shape;129;p32"/>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130"/>
        <p:cNvGrpSpPr/>
        <p:nvPr/>
      </p:nvGrpSpPr>
      <p:grpSpPr>
        <a:xfrm>
          <a:off x="0" y="0"/>
          <a:ext cx="0" cy="0"/>
          <a:chOff x="0" y="0"/>
          <a:chExt cx="0" cy="0"/>
        </a:xfrm>
      </p:grpSpPr>
      <p:sp>
        <p:nvSpPr>
          <p:cNvPr id="131" name="Google Shape;131;p33"/>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2400"/>
              <a:buFont typeface="Arial Black"/>
              <a:buNone/>
              <a:defRPr sz="24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2" name="Google Shape;132;p33"/>
          <p:cNvSpPr/>
          <p:nvPr/>
        </p:nvSpPr>
        <p:spPr>
          <a:xfrm>
            <a:off x="0" y="1014984"/>
            <a:ext cx="1316700" cy="246900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3" name="Google Shape;133;p33"/>
          <p:cNvSpPr/>
          <p:nvPr/>
        </p:nvSpPr>
        <p:spPr>
          <a:xfrm>
            <a:off x="5356098" y="1014984"/>
            <a:ext cx="3785700" cy="246900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ivider W1_Surf">
  <p:cSld name="Divider W1_Surf">
    <p:spTree>
      <p:nvGrpSpPr>
        <p:cNvPr id="1" name="Shape 134"/>
        <p:cNvGrpSpPr/>
        <p:nvPr/>
      </p:nvGrpSpPr>
      <p:grpSpPr>
        <a:xfrm>
          <a:off x="0" y="0"/>
          <a:ext cx="0" cy="0"/>
          <a:chOff x="0" y="0"/>
          <a:chExt cx="0" cy="0"/>
        </a:xfrm>
      </p:grpSpPr>
      <p:sp>
        <p:nvSpPr>
          <p:cNvPr id="135" name="Google Shape;135;p34"/>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2400"/>
              <a:buFont typeface="Arial Black"/>
              <a:buNone/>
              <a:defRPr sz="24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6" name="Google Shape;136;p34"/>
          <p:cNvSpPr/>
          <p:nvPr/>
        </p:nvSpPr>
        <p:spPr>
          <a:xfrm>
            <a:off x="0" y="1014984"/>
            <a:ext cx="1316700" cy="246900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7" name="Google Shape;137;p34"/>
          <p:cNvSpPr/>
          <p:nvPr/>
        </p:nvSpPr>
        <p:spPr>
          <a:xfrm>
            <a:off x="5356098" y="1014984"/>
            <a:ext cx="3785700" cy="246900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138"/>
        <p:cNvGrpSpPr/>
        <p:nvPr/>
      </p:nvGrpSpPr>
      <p:grpSpPr>
        <a:xfrm>
          <a:off x="0" y="0"/>
          <a:ext cx="0" cy="0"/>
          <a:chOff x="0" y="0"/>
          <a:chExt cx="0" cy="0"/>
        </a:xfrm>
      </p:grpSpPr>
      <p:sp>
        <p:nvSpPr>
          <p:cNvPr id="139" name="Google Shape;139;p35"/>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0" name="Google Shape;140;p35"/>
          <p:cNvSpPr txBox="1">
            <a:spLocks noGrp="1"/>
          </p:cNvSpPr>
          <p:nvPr>
            <p:ph type="body" idx="1"/>
          </p:nvPr>
        </p:nvSpPr>
        <p:spPr>
          <a:xfrm>
            <a:off x="342900" y="1145286"/>
            <a:ext cx="4121700" cy="3346800"/>
          </a:xfrm>
          <a:prstGeom prst="rect">
            <a:avLst/>
          </a:prstGeom>
          <a:noFill/>
          <a:ln>
            <a:noFill/>
          </a:ln>
        </p:spPr>
        <p:txBody>
          <a:bodyPr spcFirstLastPara="1" wrap="square" lIns="0" tIns="0" rIns="0" bIns="0" anchor="t" anchorCtr="0">
            <a:noAutofit/>
          </a:bodyPr>
          <a:lstStyle>
            <a:lvl1pPr marL="457200" lvl="0" indent="-317500" algn="l" rtl="0">
              <a:lnSpc>
                <a:spcPct val="90000"/>
              </a:lnSpc>
              <a:spcBef>
                <a:spcPts val="900"/>
              </a:spcBef>
              <a:spcAft>
                <a:spcPts val="0"/>
              </a:spcAft>
              <a:buClr>
                <a:schemeClr val="dk1"/>
              </a:buClr>
              <a:buSzPts val="1400"/>
              <a:buChar char="•"/>
              <a:defRPr/>
            </a:lvl1pPr>
            <a:lvl2pPr marL="914400" lvl="1" indent="-317500" algn="l" rtl="0">
              <a:lnSpc>
                <a:spcPct val="90000"/>
              </a:lnSpc>
              <a:spcBef>
                <a:spcPts val="900"/>
              </a:spcBef>
              <a:spcAft>
                <a:spcPts val="0"/>
              </a:spcAft>
              <a:buClr>
                <a:schemeClr val="dk1"/>
              </a:buClr>
              <a:buSzPts val="1400"/>
              <a:buChar char="–"/>
              <a:defRPr/>
            </a:lvl2pPr>
            <a:lvl3pPr marL="1371600" lvl="2" indent="-317500" algn="l" rtl="0">
              <a:lnSpc>
                <a:spcPct val="90000"/>
              </a:lnSpc>
              <a:spcBef>
                <a:spcPts val="900"/>
              </a:spcBef>
              <a:spcAft>
                <a:spcPts val="0"/>
              </a:spcAft>
              <a:buClr>
                <a:schemeClr val="dk1"/>
              </a:buClr>
              <a:buSzPts val="1400"/>
              <a:buChar char="•"/>
              <a:defRPr/>
            </a:lvl3pPr>
            <a:lvl4pPr marL="1828800" lvl="3" indent="-317500" algn="l" rtl="0">
              <a:lnSpc>
                <a:spcPct val="90000"/>
              </a:lnSpc>
              <a:spcBef>
                <a:spcPts val="900"/>
              </a:spcBef>
              <a:spcAft>
                <a:spcPts val="0"/>
              </a:spcAft>
              <a:buClr>
                <a:schemeClr val="dk1"/>
              </a:buClr>
              <a:buSzPts val="1400"/>
              <a:buChar char="–"/>
              <a:defRPr/>
            </a:lvl4pPr>
            <a:lvl5pPr marL="2286000" lvl="4" indent="-317500" algn="l" rtl="0">
              <a:lnSpc>
                <a:spcPct val="90000"/>
              </a:lnSpc>
              <a:spcBef>
                <a:spcPts val="9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1" name="Google Shape;141;p35"/>
          <p:cNvSpPr txBox="1">
            <a:spLocks noGrp="1"/>
          </p:cNvSpPr>
          <p:nvPr>
            <p:ph type="body" idx="2"/>
          </p:nvPr>
        </p:nvSpPr>
        <p:spPr>
          <a:xfrm>
            <a:off x="4677156" y="1145286"/>
            <a:ext cx="4121700" cy="3346800"/>
          </a:xfrm>
          <a:prstGeom prst="rect">
            <a:avLst/>
          </a:prstGeom>
          <a:noFill/>
          <a:ln>
            <a:noFill/>
          </a:ln>
        </p:spPr>
        <p:txBody>
          <a:bodyPr spcFirstLastPara="1" wrap="square" lIns="0" tIns="0" rIns="0" bIns="0" anchor="t" anchorCtr="0">
            <a:noAutofit/>
          </a:bodyPr>
          <a:lstStyle>
            <a:lvl1pPr marL="457200" lvl="0" indent="-317500" algn="l" rtl="0">
              <a:lnSpc>
                <a:spcPct val="90000"/>
              </a:lnSpc>
              <a:spcBef>
                <a:spcPts val="900"/>
              </a:spcBef>
              <a:spcAft>
                <a:spcPts val="0"/>
              </a:spcAft>
              <a:buClr>
                <a:schemeClr val="dk1"/>
              </a:buClr>
              <a:buSzPts val="1400"/>
              <a:buChar char="•"/>
              <a:defRPr/>
            </a:lvl1pPr>
            <a:lvl2pPr marL="914400" lvl="1" indent="-317500" algn="l" rtl="0">
              <a:lnSpc>
                <a:spcPct val="90000"/>
              </a:lnSpc>
              <a:spcBef>
                <a:spcPts val="900"/>
              </a:spcBef>
              <a:spcAft>
                <a:spcPts val="0"/>
              </a:spcAft>
              <a:buClr>
                <a:schemeClr val="dk1"/>
              </a:buClr>
              <a:buSzPts val="1400"/>
              <a:buChar char="–"/>
              <a:defRPr/>
            </a:lvl2pPr>
            <a:lvl3pPr marL="1371600" lvl="2" indent="-317500" algn="l" rtl="0">
              <a:lnSpc>
                <a:spcPct val="90000"/>
              </a:lnSpc>
              <a:spcBef>
                <a:spcPts val="900"/>
              </a:spcBef>
              <a:spcAft>
                <a:spcPts val="0"/>
              </a:spcAft>
              <a:buClr>
                <a:schemeClr val="dk1"/>
              </a:buClr>
              <a:buSzPts val="1400"/>
              <a:buChar char="•"/>
              <a:defRPr/>
            </a:lvl3pPr>
            <a:lvl4pPr marL="1828800" lvl="3" indent="-317500" algn="l" rtl="0">
              <a:lnSpc>
                <a:spcPct val="90000"/>
              </a:lnSpc>
              <a:spcBef>
                <a:spcPts val="900"/>
              </a:spcBef>
              <a:spcAft>
                <a:spcPts val="0"/>
              </a:spcAft>
              <a:buClr>
                <a:schemeClr val="dk1"/>
              </a:buClr>
              <a:buSzPts val="1400"/>
              <a:buChar char="–"/>
              <a:defRPr/>
            </a:lvl4pPr>
            <a:lvl5pPr marL="2286000" lvl="4" indent="-317500" algn="l" rtl="0">
              <a:lnSpc>
                <a:spcPct val="90000"/>
              </a:lnSpc>
              <a:spcBef>
                <a:spcPts val="9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Title Slide 2" type="title">
  <p:cSld name="TITLE">
    <p:bg>
      <p:bgPr>
        <a:solidFill>
          <a:schemeClr val="lt1"/>
        </a:solidFill>
        <a:effectLst/>
      </p:bgPr>
    </p:bg>
    <p:spTree>
      <p:nvGrpSpPr>
        <p:cNvPr id="1" name="Shape 142"/>
        <p:cNvGrpSpPr/>
        <p:nvPr/>
      </p:nvGrpSpPr>
      <p:grpSpPr>
        <a:xfrm>
          <a:off x="0" y="0"/>
          <a:ext cx="0" cy="0"/>
          <a:chOff x="0" y="0"/>
          <a:chExt cx="0" cy="0"/>
        </a:xfrm>
      </p:grpSpPr>
      <p:sp>
        <p:nvSpPr>
          <p:cNvPr id="143" name="Google Shape;143;p36"/>
          <p:cNvSpPr txBox="1">
            <a:spLocks noGrp="1"/>
          </p:cNvSpPr>
          <p:nvPr>
            <p:ph type="ctrTitle"/>
          </p:nvPr>
        </p:nvSpPr>
        <p:spPr>
          <a:xfrm>
            <a:off x="1625346" y="1361599"/>
            <a:ext cx="3408300" cy="14949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2"/>
              </a:buClr>
              <a:buSzPts val="2700"/>
              <a:buFont typeface="Arial Black"/>
              <a:buNone/>
              <a:defRPr sz="27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4" name="Google Shape;144;p36"/>
          <p:cNvSpPr txBox="1">
            <a:spLocks noGrp="1"/>
          </p:cNvSpPr>
          <p:nvPr>
            <p:ph type="subTitle" idx="1"/>
          </p:nvPr>
        </p:nvSpPr>
        <p:spPr>
          <a:xfrm>
            <a:off x="1625346" y="2945797"/>
            <a:ext cx="3408300" cy="2076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1400"/>
              <a:buFont typeface="Arial"/>
              <a:buNone/>
              <a:defRPr sz="1400"/>
            </a:lvl1pPr>
            <a:lvl2pPr lvl="1" algn="ctr" rtl="0">
              <a:lnSpc>
                <a:spcPct val="90000"/>
              </a:lnSpc>
              <a:spcBef>
                <a:spcPts val="900"/>
              </a:spcBef>
              <a:spcAft>
                <a:spcPts val="0"/>
              </a:spcAft>
              <a:buClr>
                <a:schemeClr val="dk1"/>
              </a:buClr>
              <a:buSzPts val="1500"/>
              <a:buNone/>
              <a:defRPr sz="1500"/>
            </a:lvl2pPr>
            <a:lvl3pPr lvl="2" algn="ctr" rtl="0">
              <a:lnSpc>
                <a:spcPct val="90000"/>
              </a:lnSpc>
              <a:spcBef>
                <a:spcPts val="900"/>
              </a:spcBef>
              <a:spcAft>
                <a:spcPts val="0"/>
              </a:spcAft>
              <a:buClr>
                <a:schemeClr val="dk1"/>
              </a:buClr>
              <a:buSzPts val="1400"/>
              <a:buNone/>
              <a:defRPr sz="1400"/>
            </a:lvl3pPr>
            <a:lvl4pPr lvl="3" algn="ctr" rtl="0">
              <a:lnSpc>
                <a:spcPct val="90000"/>
              </a:lnSpc>
              <a:spcBef>
                <a:spcPts val="900"/>
              </a:spcBef>
              <a:spcAft>
                <a:spcPts val="0"/>
              </a:spcAft>
              <a:buClr>
                <a:schemeClr val="dk1"/>
              </a:buClr>
              <a:buSzPts val="1200"/>
              <a:buNone/>
              <a:defRPr sz="1200"/>
            </a:lvl4pPr>
            <a:lvl5pPr lvl="4" algn="ctr" rtl="0">
              <a:lnSpc>
                <a:spcPct val="90000"/>
              </a:lnSpc>
              <a:spcBef>
                <a:spcPts val="9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145" name="Google Shape;145;p36"/>
          <p:cNvSpPr txBox="1"/>
          <p:nvPr/>
        </p:nvSpPr>
        <p:spPr>
          <a:xfrm>
            <a:off x="342900" y="4661266"/>
            <a:ext cx="5321700" cy="231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b="0" i="0" u="none" strike="noStrike" cap="none">
                <a:solidFill>
                  <a:schemeClr val="dk1"/>
                </a:solidFill>
                <a:latin typeface="Arial"/>
                <a:ea typeface="Arial"/>
                <a:cs typeface="Arial"/>
                <a:sym typeface="Arial"/>
              </a:rPr>
            </a:br>
            <a:r>
              <a:rPr lang="en" sz="500" b="0" i="0" u="none" strike="noStrike" cap="non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b="0" i="0" u="none" strike="noStrike" cap="none">
              <a:solidFill>
                <a:srgbClr val="000000"/>
              </a:solidFill>
              <a:latin typeface="Arial"/>
              <a:ea typeface="Arial"/>
              <a:cs typeface="Arial"/>
              <a:sym typeface="Arial"/>
            </a:endParaRPr>
          </a:p>
        </p:txBody>
      </p:sp>
      <p:sp>
        <p:nvSpPr>
          <p:cNvPr id="146" name="Google Shape;146;p36"/>
          <p:cNvSpPr/>
          <p:nvPr/>
        </p:nvSpPr>
        <p:spPr>
          <a:xfrm>
            <a:off x="1193292" y="1008126"/>
            <a:ext cx="1233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7" name="Google Shape;147;p36"/>
          <p:cNvSpPr/>
          <p:nvPr/>
        </p:nvSpPr>
        <p:spPr>
          <a:xfrm>
            <a:off x="5294376" y="1008126"/>
            <a:ext cx="1233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48" name="Google Shape;148;p36"/>
          <p:cNvPicPr preferRelativeResize="0"/>
          <p:nvPr/>
        </p:nvPicPr>
        <p:blipFill rotWithShape="1">
          <a:blip r:embed="rId2">
            <a:alphaModFix/>
          </a:blip>
          <a:srcRect/>
          <a:stretch/>
        </p:blipFill>
        <p:spPr>
          <a:xfrm>
            <a:off x="7264625" y="4542264"/>
            <a:ext cx="1543050" cy="351204"/>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149"/>
        <p:cNvGrpSpPr/>
        <p:nvPr/>
      </p:nvGrpSpPr>
      <p:grpSpPr>
        <a:xfrm>
          <a:off x="0" y="0"/>
          <a:ext cx="0" cy="0"/>
          <a:chOff x="0" y="0"/>
          <a:chExt cx="0" cy="0"/>
        </a:xfrm>
      </p:grpSpPr>
      <p:sp>
        <p:nvSpPr>
          <p:cNvPr id="150" name="Google Shape;150;p37"/>
          <p:cNvSpPr txBox="1">
            <a:spLocks noGrp="1"/>
          </p:cNvSpPr>
          <p:nvPr>
            <p:ph type="ctrTitle"/>
          </p:nvPr>
        </p:nvSpPr>
        <p:spPr>
          <a:xfrm>
            <a:off x="1625346" y="1361599"/>
            <a:ext cx="3408300" cy="14949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lt2"/>
              </a:buClr>
              <a:buSzPts val="2700"/>
              <a:buFont typeface="Arial Black"/>
              <a:buNone/>
              <a:defRPr sz="27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1" name="Google Shape;151;p37"/>
          <p:cNvSpPr txBox="1">
            <a:spLocks noGrp="1"/>
          </p:cNvSpPr>
          <p:nvPr>
            <p:ph type="subTitle" idx="1"/>
          </p:nvPr>
        </p:nvSpPr>
        <p:spPr>
          <a:xfrm>
            <a:off x="1625346" y="2945797"/>
            <a:ext cx="3408300" cy="2076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1400"/>
              <a:buFont typeface="Arial"/>
              <a:buNone/>
              <a:defRPr sz="1400"/>
            </a:lvl1pPr>
            <a:lvl2pPr lvl="1" algn="ctr" rtl="0">
              <a:lnSpc>
                <a:spcPct val="90000"/>
              </a:lnSpc>
              <a:spcBef>
                <a:spcPts val="900"/>
              </a:spcBef>
              <a:spcAft>
                <a:spcPts val="0"/>
              </a:spcAft>
              <a:buClr>
                <a:schemeClr val="lt1"/>
              </a:buClr>
              <a:buSzPts val="1500"/>
              <a:buNone/>
              <a:defRPr sz="1500"/>
            </a:lvl2pPr>
            <a:lvl3pPr lvl="2" algn="ctr" rtl="0">
              <a:lnSpc>
                <a:spcPct val="90000"/>
              </a:lnSpc>
              <a:spcBef>
                <a:spcPts val="900"/>
              </a:spcBef>
              <a:spcAft>
                <a:spcPts val="0"/>
              </a:spcAft>
              <a:buClr>
                <a:schemeClr val="lt1"/>
              </a:buClr>
              <a:buSzPts val="1400"/>
              <a:buNone/>
              <a:defRPr sz="1400"/>
            </a:lvl3pPr>
            <a:lvl4pPr lvl="3" algn="ctr" rtl="0">
              <a:lnSpc>
                <a:spcPct val="90000"/>
              </a:lnSpc>
              <a:spcBef>
                <a:spcPts val="900"/>
              </a:spcBef>
              <a:spcAft>
                <a:spcPts val="0"/>
              </a:spcAft>
              <a:buClr>
                <a:schemeClr val="lt1"/>
              </a:buClr>
              <a:buSzPts val="1200"/>
              <a:buNone/>
              <a:defRPr sz="1200"/>
            </a:lvl4pPr>
            <a:lvl5pPr lvl="4" algn="ctr" rtl="0">
              <a:lnSpc>
                <a:spcPct val="90000"/>
              </a:lnSpc>
              <a:spcBef>
                <a:spcPts val="900"/>
              </a:spcBef>
              <a:spcAft>
                <a:spcPts val="0"/>
              </a:spcAft>
              <a:buClr>
                <a:schemeClr val="lt1"/>
              </a:buClr>
              <a:buSzPts val="1200"/>
              <a:buNone/>
              <a:defRPr sz="1200"/>
            </a:lvl5pPr>
            <a:lvl6pPr lvl="5" algn="ctr" rtl="0">
              <a:lnSpc>
                <a:spcPct val="90000"/>
              </a:lnSpc>
              <a:spcBef>
                <a:spcPts val="400"/>
              </a:spcBef>
              <a:spcAft>
                <a:spcPts val="0"/>
              </a:spcAft>
              <a:buClr>
                <a:schemeClr val="lt1"/>
              </a:buClr>
              <a:buSzPts val="1200"/>
              <a:buNone/>
              <a:defRPr sz="1200"/>
            </a:lvl6pPr>
            <a:lvl7pPr lvl="6" algn="ctr" rtl="0">
              <a:lnSpc>
                <a:spcPct val="90000"/>
              </a:lnSpc>
              <a:spcBef>
                <a:spcPts val="400"/>
              </a:spcBef>
              <a:spcAft>
                <a:spcPts val="0"/>
              </a:spcAft>
              <a:buClr>
                <a:schemeClr val="lt1"/>
              </a:buClr>
              <a:buSzPts val="1200"/>
              <a:buNone/>
              <a:defRPr sz="1200"/>
            </a:lvl7pPr>
            <a:lvl8pPr lvl="7" algn="ctr" rtl="0">
              <a:lnSpc>
                <a:spcPct val="90000"/>
              </a:lnSpc>
              <a:spcBef>
                <a:spcPts val="400"/>
              </a:spcBef>
              <a:spcAft>
                <a:spcPts val="0"/>
              </a:spcAft>
              <a:buClr>
                <a:schemeClr val="lt1"/>
              </a:buClr>
              <a:buSzPts val="1200"/>
              <a:buNone/>
              <a:defRPr sz="1200"/>
            </a:lvl8pPr>
            <a:lvl9pPr lvl="8" algn="ctr" rtl="0">
              <a:lnSpc>
                <a:spcPct val="90000"/>
              </a:lnSpc>
              <a:spcBef>
                <a:spcPts val="400"/>
              </a:spcBef>
              <a:spcAft>
                <a:spcPts val="0"/>
              </a:spcAft>
              <a:buClr>
                <a:schemeClr val="lt1"/>
              </a:buClr>
              <a:buSzPts val="1200"/>
              <a:buNone/>
              <a:defRPr sz="1200"/>
            </a:lvl9pPr>
          </a:lstStyle>
          <a:p>
            <a:endParaRPr/>
          </a:p>
        </p:txBody>
      </p:sp>
      <p:sp>
        <p:nvSpPr>
          <p:cNvPr id="152" name="Google Shape;152;p37"/>
          <p:cNvSpPr txBox="1"/>
          <p:nvPr/>
        </p:nvSpPr>
        <p:spPr>
          <a:xfrm>
            <a:off x="342900" y="4661266"/>
            <a:ext cx="5321700" cy="231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b="0" i="0" u="none" strike="noStrike" cap="none">
                <a:solidFill>
                  <a:schemeClr val="lt1"/>
                </a:solidFill>
                <a:latin typeface="Arial"/>
                <a:ea typeface="Arial"/>
                <a:cs typeface="Arial"/>
                <a:sym typeface="Arial"/>
              </a:rPr>
            </a:br>
            <a:r>
              <a:rPr lang="en" sz="5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b="0" i="0" u="none" strike="noStrike" cap="none">
              <a:solidFill>
                <a:srgbClr val="000000"/>
              </a:solidFill>
              <a:latin typeface="Arial"/>
              <a:ea typeface="Arial"/>
              <a:cs typeface="Arial"/>
              <a:sym typeface="Arial"/>
            </a:endParaRPr>
          </a:p>
        </p:txBody>
      </p:sp>
      <p:sp>
        <p:nvSpPr>
          <p:cNvPr id="153" name="Google Shape;153;p37"/>
          <p:cNvSpPr/>
          <p:nvPr/>
        </p:nvSpPr>
        <p:spPr>
          <a:xfrm>
            <a:off x="1193292" y="1008126"/>
            <a:ext cx="1233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4" name="Google Shape;154;p37"/>
          <p:cNvSpPr/>
          <p:nvPr/>
        </p:nvSpPr>
        <p:spPr>
          <a:xfrm>
            <a:off x="5294376" y="1008126"/>
            <a:ext cx="1233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55" name="Google Shape;155;p37"/>
          <p:cNvPicPr preferRelativeResize="0"/>
          <p:nvPr/>
        </p:nvPicPr>
        <p:blipFill rotWithShape="1">
          <a:blip r:embed="rId2">
            <a:alphaModFix/>
          </a:blip>
          <a:srcRect/>
          <a:stretch/>
        </p:blipFill>
        <p:spPr>
          <a:xfrm>
            <a:off x="7264625" y="4542264"/>
            <a:ext cx="1543050" cy="35120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156"/>
        <p:cNvGrpSpPr/>
        <p:nvPr/>
      </p:nvGrpSpPr>
      <p:grpSpPr>
        <a:xfrm>
          <a:off x="0" y="0"/>
          <a:ext cx="0" cy="0"/>
          <a:chOff x="0" y="0"/>
          <a:chExt cx="0" cy="0"/>
        </a:xfrm>
      </p:grpSpPr>
      <p:sp>
        <p:nvSpPr>
          <p:cNvPr id="157" name="Google Shape;157;p38"/>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8" name="Google Shape;158;p38"/>
          <p:cNvSpPr txBox="1">
            <a:spLocks noGrp="1"/>
          </p:cNvSpPr>
          <p:nvPr>
            <p:ph type="body" idx="1"/>
          </p:nvPr>
        </p:nvSpPr>
        <p:spPr>
          <a:xfrm>
            <a:off x="342900" y="1145286"/>
            <a:ext cx="4121700" cy="3346800"/>
          </a:xfrm>
          <a:prstGeom prst="rect">
            <a:avLst/>
          </a:prstGeom>
          <a:noFill/>
          <a:ln>
            <a:noFill/>
          </a:ln>
        </p:spPr>
        <p:txBody>
          <a:bodyPr spcFirstLastPara="1" wrap="square" lIns="0" tIns="0" rIns="0" bIns="0" anchor="t" anchorCtr="0">
            <a:noAutofit/>
          </a:bodyPr>
          <a:lstStyle>
            <a:lvl1pPr marL="457200" lvl="0" indent="-317500" algn="l" rtl="0">
              <a:lnSpc>
                <a:spcPct val="90000"/>
              </a:lnSpc>
              <a:spcBef>
                <a:spcPts val="900"/>
              </a:spcBef>
              <a:spcAft>
                <a:spcPts val="0"/>
              </a:spcAft>
              <a:buClr>
                <a:schemeClr val="dk1"/>
              </a:buClr>
              <a:buSzPts val="1400"/>
              <a:buChar char="•"/>
              <a:defRPr/>
            </a:lvl1pPr>
            <a:lvl2pPr marL="914400" lvl="1" indent="-317500" algn="l" rtl="0">
              <a:lnSpc>
                <a:spcPct val="90000"/>
              </a:lnSpc>
              <a:spcBef>
                <a:spcPts val="900"/>
              </a:spcBef>
              <a:spcAft>
                <a:spcPts val="0"/>
              </a:spcAft>
              <a:buClr>
                <a:schemeClr val="dk1"/>
              </a:buClr>
              <a:buSzPts val="1400"/>
              <a:buChar char="–"/>
              <a:defRPr/>
            </a:lvl2pPr>
            <a:lvl3pPr marL="1371600" lvl="2" indent="-317500" algn="l" rtl="0">
              <a:lnSpc>
                <a:spcPct val="90000"/>
              </a:lnSpc>
              <a:spcBef>
                <a:spcPts val="900"/>
              </a:spcBef>
              <a:spcAft>
                <a:spcPts val="0"/>
              </a:spcAft>
              <a:buClr>
                <a:schemeClr val="dk1"/>
              </a:buClr>
              <a:buSzPts val="1400"/>
              <a:buChar char="•"/>
              <a:defRPr/>
            </a:lvl3pPr>
            <a:lvl4pPr marL="1828800" lvl="3" indent="-317500" algn="l" rtl="0">
              <a:lnSpc>
                <a:spcPct val="90000"/>
              </a:lnSpc>
              <a:spcBef>
                <a:spcPts val="900"/>
              </a:spcBef>
              <a:spcAft>
                <a:spcPts val="0"/>
              </a:spcAft>
              <a:buClr>
                <a:schemeClr val="dk1"/>
              </a:buClr>
              <a:buSzPts val="1400"/>
              <a:buChar char="–"/>
              <a:defRPr/>
            </a:lvl4pPr>
            <a:lvl5pPr marL="2286000" lvl="4" indent="-317500" algn="l" rtl="0">
              <a:lnSpc>
                <a:spcPct val="90000"/>
              </a:lnSpc>
              <a:spcBef>
                <a:spcPts val="9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159"/>
        <p:cNvGrpSpPr/>
        <p:nvPr/>
      </p:nvGrpSpPr>
      <p:grpSpPr>
        <a:xfrm>
          <a:off x="0" y="0"/>
          <a:ext cx="0" cy="0"/>
          <a:chOff x="0" y="0"/>
          <a:chExt cx="0" cy="0"/>
        </a:xfrm>
      </p:grpSpPr>
      <p:sp>
        <p:nvSpPr>
          <p:cNvPr id="160" name="Google Shape;160;p39"/>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61" name="Google Shape;161;p39"/>
          <p:cNvSpPr txBox="1">
            <a:spLocks noGrp="1"/>
          </p:cNvSpPr>
          <p:nvPr>
            <p:ph type="body" idx="1"/>
          </p:nvPr>
        </p:nvSpPr>
        <p:spPr>
          <a:xfrm>
            <a:off x="342900" y="1145286"/>
            <a:ext cx="25032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2" name="Google Shape;162;p39"/>
          <p:cNvSpPr txBox="1">
            <a:spLocks noGrp="1"/>
          </p:cNvSpPr>
          <p:nvPr>
            <p:ph type="body" idx="2"/>
          </p:nvPr>
        </p:nvSpPr>
        <p:spPr>
          <a:xfrm>
            <a:off x="3319272" y="1145286"/>
            <a:ext cx="25032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3" name="Google Shape;163;p39"/>
          <p:cNvSpPr txBox="1">
            <a:spLocks noGrp="1"/>
          </p:cNvSpPr>
          <p:nvPr>
            <p:ph type="body" idx="3"/>
          </p:nvPr>
        </p:nvSpPr>
        <p:spPr>
          <a:xfrm>
            <a:off x="6295644" y="1145286"/>
            <a:ext cx="25032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64"/>
        <p:cNvGrpSpPr/>
        <p:nvPr/>
      </p:nvGrpSpPr>
      <p:grpSpPr>
        <a:xfrm>
          <a:off x="0" y="0"/>
          <a:ext cx="0" cy="0"/>
          <a:chOff x="0" y="0"/>
          <a:chExt cx="0" cy="0"/>
        </a:xfrm>
      </p:grpSpPr>
      <p:sp>
        <p:nvSpPr>
          <p:cNvPr id="165" name="Google Shape;165;p40"/>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66" name="Google Shape;166;p40"/>
          <p:cNvSpPr txBox="1">
            <a:spLocks noGrp="1"/>
          </p:cNvSpPr>
          <p:nvPr>
            <p:ph type="body" idx="1"/>
          </p:nvPr>
        </p:nvSpPr>
        <p:spPr>
          <a:xfrm>
            <a:off x="342900" y="1145286"/>
            <a:ext cx="2503200" cy="3346800"/>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7" name="Google Shape;167;p40"/>
          <p:cNvSpPr txBox="1">
            <a:spLocks noGrp="1"/>
          </p:cNvSpPr>
          <p:nvPr>
            <p:ph type="body" idx="2"/>
          </p:nvPr>
        </p:nvSpPr>
        <p:spPr>
          <a:xfrm>
            <a:off x="3319272" y="1145286"/>
            <a:ext cx="2503200" cy="3346800"/>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8" name="Google Shape;168;p40"/>
          <p:cNvSpPr txBox="1">
            <a:spLocks noGrp="1"/>
          </p:cNvSpPr>
          <p:nvPr>
            <p:ph type="body" idx="3"/>
          </p:nvPr>
        </p:nvSpPr>
        <p:spPr>
          <a:xfrm>
            <a:off x="6295644" y="1145286"/>
            <a:ext cx="2503200" cy="3346800"/>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169"/>
        <p:cNvGrpSpPr/>
        <p:nvPr/>
      </p:nvGrpSpPr>
      <p:grpSpPr>
        <a:xfrm>
          <a:off x="0" y="0"/>
          <a:ext cx="0" cy="0"/>
          <a:chOff x="0" y="0"/>
          <a:chExt cx="0" cy="0"/>
        </a:xfrm>
      </p:grpSpPr>
      <p:sp>
        <p:nvSpPr>
          <p:cNvPr id="170" name="Google Shape;170;p41"/>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71" name="Google Shape;171;p41"/>
          <p:cNvSpPr txBox="1">
            <a:spLocks noGrp="1"/>
          </p:cNvSpPr>
          <p:nvPr>
            <p:ph type="body" idx="1"/>
          </p:nvPr>
        </p:nvSpPr>
        <p:spPr>
          <a:xfrm>
            <a:off x="342900" y="1145286"/>
            <a:ext cx="19506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2" name="Google Shape;172;p41"/>
          <p:cNvSpPr txBox="1">
            <a:spLocks noGrp="1"/>
          </p:cNvSpPr>
          <p:nvPr>
            <p:ph type="body" idx="2"/>
          </p:nvPr>
        </p:nvSpPr>
        <p:spPr>
          <a:xfrm>
            <a:off x="2511361" y="1145286"/>
            <a:ext cx="19506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3" name="Google Shape;173;p41"/>
          <p:cNvSpPr txBox="1">
            <a:spLocks noGrp="1"/>
          </p:cNvSpPr>
          <p:nvPr>
            <p:ph type="body" idx="3"/>
          </p:nvPr>
        </p:nvSpPr>
        <p:spPr>
          <a:xfrm>
            <a:off x="4679823" y="1145286"/>
            <a:ext cx="19506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4" name="Google Shape;174;p41"/>
          <p:cNvSpPr txBox="1">
            <a:spLocks noGrp="1"/>
          </p:cNvSpPr>
          <p:nvPr>
            <p:ph type="body" idx="4"/>
          </p:nvPr>
        </p:nvSpPr>
        <p:spPr>
          <a:xfrm>
            <a:off x="6848285" y="1145286"/>
            <a:ext cx="19506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175"/>
        <p:cNvGrpSpPr/>
        <p:nvPr/>
      </p:nvGrpSpPr>
      <p:grpSpPr>
        <a:xfrm>
          <a:off x="0" y="0"/>
          <a:ext cx="0" cy="0"/>
          <a:chOff x="0" y="0"/>
          <a:chExt cx="0" cy="0"/>
        </a:xfrm>
      </p:grpSpPr>
      <p:sp>
        <p:nvSpPr>
          <p:cNvPr id="176" name="Google Shape;176;p42"/>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77" name="Google Shape;177;p42"/>
          <p:cNvSpPr txBox="1">
            <a:spLocks noGrp="1"/>
          </p:cNvSpPr>
          <p:nvPr>
            <p:ph type="body" idx="1"/>
          </p:nvPr>
        </p:nvSpPr>
        <p:spPr>
          <a:xfrm>
            <a:off x="342900" y="1145286"/>
            <a:ext cx="1950600" cy="3346800"/>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8" name="Google Shape;178;p42"/>
          <p:cNvSpPr txBox="1">
            <a:spLocks noGrp="1"/>
          </p:cNvSpPr>
          <p:nvPr>
            <p:ph type="body" idx="2"/>
          </p:nvPr>
        </p:nvSpPr>
        <p:spPr>
          <a:xfrm>
            <a:off x="2511361" y="1145286"/>
            <a:ext cx="1950600" cy="3346800"/>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9" name="Google Shape;179;p42"/>
          <p:cNvSpPr txBox="1">
            <a:spLocks noGrp="1"/>
          </p:cNvSpPr>
          <p:nvPr>
            <p:ph type="body" idx="3"/>
          </p:nvPr>
        </p:nvSpPr>
        <p:spPr>
          <a:xfrm>
            <a:off x="4679823" y="1145286"/>
            <a:ext cx="1950600" cy="3346800"/>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80" name="Google Shape;180;p42"/>
          <p:cNvSpPr txBox="1">
            <a:spLocks noGrp="1"/>
          </p:cNvSpPr>
          <p:nvPr>
            <p:ph type="body" idx="4"/>
          </p:nvPr>
        </p:nvSpPr>
        <p:spPr>
          <a:xfrm>
            <a:off x="6848285" y="1145286"/>
            <a:ext cx="1950600" cy="3346800"/>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181"/>
        <p:cNvGrpSpPr/>
        <p:nvPr/>
      </p:nvGrpSpPr>
      <p:grpSpPr>
        <a:xfrm>
          <a:off x="0" y="0"/>
          <a:ext cx="0" cy="0"/>
          <a:chOff x="0" y="0"/>
          <a:chExt cx="0" cy="0"/>
        </a:xfrm>
      </p:grpSpPr>
      <p:sp>
        <p:nvSpPr>
          <p:cNvPr id="182" name="Google Shape;182;p43"/>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2400"/>
              <a:buFont typeface="Arial Black"/>
              <a:buNone/>
              <a:defRPr sz="24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3" name="Google Shape;183;p43"/>
          <p:cNvSpPr/>
          <p:nvPr/>
        </p:nvSpPr>
        <p:spPr>
          <a:xfrm>
            <a:off x="0" y="1014984"/>
            <a:ext cx="13167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4" name="Google Shape;184;p43"/>
          <p:cNvSpPr/>
          <p:nvPr/>
        </p:nvSpPr>
        <p:spPr>
          <a:xfrm>
            <a:off x="5356098" y="1014984"/>
            <a:ext cx="37857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185"/>
        <p:cNvGrpSpPr/>
        <p:nvPr/>
      </p:nvGrpSpPr>
      <p:grpSpPr>
        <a:xfrm>
          <a:off x="0" y="0"/>
          <a:ext cx="0" cy="0"/>
          <a:chOff x="0" y="0"/>
          <a:chExt cx="0" cy="0"/>
        </a:xfrm>
      </p:grpSpPr>
      <p:sp>
        <p:nvSpPr>
          <p:cNvPr id="186" name="Google Shape;186;p44"/>
          <p:cNvSpPr txBox="1">
            <a:spLocks noGrp="1"/>
          </p:cNvSpPr>
          <p:nvPr>
            <p:ph type="title"/>
          </p:nvPr>
        </p:nvSpPr>
        <p:spPr>
          <a:xfrm>
            <a:off x="342899" y="756951"/>
            <a:ext cx="4545000" cy="3357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2400"/>
              <a:buFont typeface="Arial Black"/>
              <a:buNone/>
              <a:defRPr sz="24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7" name="Google Shape;187;p44"/>
          <p:cNvSpPr txBox="1">
            <a:spLocks noGrp="1"/>
          </p:cNvSpPr>
          <p:nvPr>
            <p:ph type="body" idx="1"/>
          </p:nvPr>
        </p:nvSpPr>
        <p:spPr>
          <a:xfrm>
            <a:off x="342899" y="4114038"/>
            <a:ext cx="4545000" cy="2607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900"/>
              </a:spcBef>
              <a:spcAft>
                <a:spcPts val="0"/>
              </a:spcAft>
              <a:buClr>
                <a:schemeClr val="dk1"/>
              </a:buClr>
              <a:buSzPts val="1100"/>
              <a:buNone/>
              <a:defRPr sz="1100">
                <a:solidFill>
                  <a:schemeClr val="dk1"/>
                </a:solidFill>
              </a:defRPr>
            </a:lvl1pPr>
            <a:lvl2pPr marL="914400" lvl="1" indent="-228600" algn="l" rtl="0">
              <a:lnSpc>
                <a:spcPct val="90000"/>
              </a:lnSpc>
              <a:spcBef>
                <a:spcPts val="900"/>
              </a:spcBef>
              <a:spcAft>
                <a:spcPts val="0"/>
              </a:spcAft>
              <a:buClr>
                <a:srgbClr val="888888"/>
              </a:buClr>
              <a:buSzPts val="1500"/>
              <a:buNone/>
              <a:defRPr sz="1500">
                <a:solidFill>
                  <a:srgbClr val="888888"/>
                </a:solidFill>
              </a:defRPr>
            </a:lvl2pPr>
            <a:lvl3pPr marL="1371600" lvl="2" indent="-228600" algn="l" rtl="0">
              <a:lnSpc>
                <a:spcPct val="90000"/>
              </a:lnSpc>
              <a:spcBef>
                <a:spcPts val="900"/>
              </a:spcBef>
              <a:spcAft>
                <a:spcPts val="0"/>
              </a:spcAft>
              <a:buClr>
                <a:srgbClr val="888888"/>
              </a:buClr>
              <a:buSzPts val="1400"/>
              <a:buNone/>
              <a:defRPr sz="1400">
                <a:solidFill>
                  <a:srgbClr val="888888"/>
                </a:solidFill>
              </a:defRPr>
            </a:lvl3pPr>
            <a:lvl4pPr marL="1828800" lvl="3" indent="-228600" algn="l" rtl="0">
              <a:lnSpc>
                <a:spcPct val="90000"/>
              </a:lnSpc>
              <a:spcBef>
                <a:spcPts val="900"/>
              </a:spcBef>
              <a:spcAft>
                <a:spcPts val="0"/>
              </a:spcAft>
              <a:buClr>
                <a:srgbClr val="888888"/>
              </a:buClr>
              <a:buSzPts val="1200"/>
              <a:buNone/>
              <a:defRPr sz="1200">
                <a:solidFill>
                  <a:srgbClr val="888888"/>
                </a:solidFill>
              </a:defRPr>
            </a:lvl4pPr>
            <a:lvl5pPr marL="2286000" lvl="4" indent="-228600" algn="l" rtl="0">
              <a:lnSpc>
                <a:spcPct val="90000"/>
              </a:lnSpc>
              <a:spcBef>
                <a:spcPts val="9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88" name="Google Shape;188;p44"/>
          <p:cNvSpPr>
            <a:spLocks noGrp="1"/>
          </p:cNvSpPr>
          <p:nvPr>
            <p:ph type="pic" idx="2"/>
          </p:nvPr>
        </p:nvSpPr>
        <p:spPr>
          <a:xfrm>
            <a:off x="5280660" y="1009649"/>
            <a:ext cx="3518100" cy="32232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9"/>
        <p:cNvGrpSpPr/>
        <p:nvPr/>
      </p:nvGrpSpPr>
      <p:grpSpPr>
        <a:xfrm>
          <a:off x="0" y="0"/>
          <a:ext cx="0" cy="0"/>
          <a:chOff x="0" y="0"/>
          <a:chExt cx="0" cy="0"/>
        </a:xfrm>
      </p:grpSpPr>
      <p:sp>
        <p:nvSpPr>
          <p:cNvPr id="190" name="Google Shape;190;p45"/>
          <p:cNvSpPr txBox="1">
            <a:spLocks noGrp="1"/>
          </p:cNvSpPr>
          <p:nvPr>
            <p:ph type="title"/>
          </p:nvPr>
        </p:nvSpPr>
        <p:spPr>
          <a:xfrm>
            <a:off x="342899" y="756951"/>
            <a:ext cx="6275100" cy="3357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2400"/>
              <a:buFont typeface="Arial Black"/>
              <a:buNone/>
              <a:defRPr sz="24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91" name="Google Shape;191;p45"/>
          <p:cNvSpPr txBox="1">
            <a:spLocks noGrp="1"/>
          </p:cNvSpPr>
          <p:nvPr>
            <p:ph type="body" idx="1"/>
          </p:nvPr>
        </p:nvSpPr>
        <p:spPr>
          <a:xfrm>
            <a:off x="342899" y="4114038"/>
            <a:ext cx="6275100" cy="2607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900"/>
              </a:spcBef>
              <a:spcAft>
                <a:spcPts val="0"/>
              </a:spcAft>
              <a:buClr>
                <a:schemeClr val="dk1"/>
              </a:buClr>
              <a:buSzPts val="1100"/>
              <a:buNone/>
              <a:defRPr sz="1100">
                <a:solidFill>
                  <a:schemeClr val="dk1"/>
                </a:solidFill>
              </a:defRPr>
            </a:lvl1pPr>
            <a:lvl2pPr marL="914400" lvl="1" indent="-228600" algn="l" rtl="0">
              <a:lnSpc>
                <a:spcPct val="90000"/>
              </a:lnSpc>
              <a:spcBef>
                <a:spcPts val="900"/>
              </a:spcBef>
              <a:spcAft>
                <a:spcPts val="0"/>
              </a:spcAft>
              <a:buClr>
                <a:srgbClr val="888888"/>
              </a:buClr>
              <a:buSzPts val="1500"/>
              <a:buNone/>
              <a:defRPr sz="1500">
                <a:solidFill>
                  <a:srgbClr val="888888"/>
                </a:solidFill>
              </a:defRPr>
            </a:lvl2pPr>
            <a:lvl3pPr marL="1371600" lvl="2" indent="-228600" algn="l" rtl="0">
              <a:lnSpc>
                <a:spcPct val="90000"/>
              </a:lnSpc>
              <a:spcBef>
                <a:spcPts val="900"/>
              </a:spcBef>
              <a:spcAft>
                <a:spcPts val="0"/>
              </a:spcAft>
              <a:buClr>
                <a:srgbClr val="888888"/>
              </a:buClr>
              <a:buSzPts val="1400"/>
              <a:buNone/>
              <a:defRPr sz="1400">
                <a:solidFill>
                  <a:srgbClr val="888888"/>
                </a:solidFill>
              </a:defRPr>
            </a:lvl3pPr>
            <a:lvl4pPr marL="1828800" lvl="3" indent="-228600" algn="l" rtl="0">
              <a:lnSpc>
                <a:spcPct val="90000"/>
              </a:lnSpc>
              <a:spcBef>
                <a:spcPts val="900"/>
              </a:spcBef>
              <a:spcAft>
                <a:spcPts val="0"/>
              </a:spcAft>
              <a:buClr>
                <a:srgbClr val="888888"/>
              </a:buClr>
              <a:buSzPts val="1200"/>
              <a:buNone/>
              <a:defRPr sz="1200">
                <a:solidFill>
                  <a:srgbClr val="888888"/>
                </a:solidFill>
              </a:defRPr>
            </a:lvl4pPr>
            <a:lvl5pPr marL="2286000" lvl="4" indent="-228600" algn="l" rtl="0">
              <a:lnSpc>
                <a:spcPct val="90000"/>
              </a:lnSpc>
              <a:spcBef>
                <a:spcPts val="9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46"/>
          <p:cNvSpPr txBox="1">
            <a:spLocks noGrp="1"/>
          </p:cNvSpPr>
          <p:nvPr>
            <p:ph type="title"/>
          </p:nvPr>
        </p:nvSpPr>
        <p:spPr>
          <a:xfrm>
            <a:off x="342900" y="275035"/>
            <a:ext cx="8457000" cy="332400"/>
          </a:xfrm>
          <a:prstGeom prst="rect">
            <a:avLst/>
          </a:prstGeom>
          <a:noFill/>
          <a:ln>
            <a:noFill/>
          </a:ln>
        </p:spPr>
        <p:txBody>
          <a:bodyPr spcFirstLastPara="1" wrap="square" lIns="0" tIns="0" rIns="0" bIns="0" anchor="t" anchorCtr="0">
            <a:noAutofit/>
          </a:bodyPr>
          <a:lstStyle>
            <a:lvl1pPr lvl="0" algn="l" rtl="0">
              <a:lnSpc>
                <a:spcPct val="90000"/>
              </a:lnSpc>
              <a:spcBef>
                <a:spcPts val="900"/>
              </a:spcBef>
              <a:spcAft>
                <a:spcPts val="0"/>
              </a:spcAft>
              <a:buClr>
                <a:schemeClr val="lt2"/>
              </a:buClr>
              <a:buSzPts val="1400"/>
              <a:buFont typeface="Arial Black"/>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Title Slide_VPhoto">
  <p:cSld name="Title Slide_VPhoto">
    <p:bg>
      <p:bgPr>
        <a:solidFill>
          <a:schemeClr val="dk2"/>
        </a:solidFill>
        <a:effectLst/>
      </p:bgPr>
    </p:bg>
    <p:spTree>
      <p:nvGrpSpPr>
        <p:cNvPr id="1" name="Shape 194"/>
        <p:cNvGrpSpPr/>
        <p:nvPr/>
      </p:nvGrpSpPr>
      <p:grpSpPr>
        <a:xfrm>
          <a:off x="0" y="0"/>
          <a:ext cx="0" cy="0"/>
          <a:chOff x="0" y="0"/>
          <a:chExt cx="0" cy="0"/>
        </a:xfrm>
      </p:grpSpPr>
      <p:pic>
        <p:nvPicPr>
          <p:cNvPr id="195" name="Google Shape;195;p47" descr="A picture containing sky, outdoor, building, roof&#10;&#10;Description automatically generated"/>
          <p:cNvPicPr preferRelativeResize="0"/>
          <p:nvPr/>
        </p:nvPicPr>
        <p:blipFill rotWithShape="1">
          <a:blip r:embed="rId2">
            <a:alphaModFix amt="70000"/>
          </a:blip>
          <a:srcRect t="15490"/>
          <a:stretch/>
        </p:blipFill>
        <p:spPr>
          <a:xfrm>
            <a:off x="107" y="0"/>
            <a:ext cx="9143894" cy="5143500"/>
          </a:xfrm>
          <a:prstGeom prst="rect">
            <a:avLst/>
          </a:prstGeom>
          <a:noFill/>
          <a:ln>
            <a:noFill/>
          </a:ln>
        </p:spPr>
      </p:pic>
      <p:sp>
        <p:nvSpPr>
          <p:cNvPr id="196" name="Google Shape;196;p47"/>
          <p:cNvSpPr txBox="1">
            <a:spLocks noGrp="1"/>
          </p:cNvSpPr>
          <p:nvPr>
            <p:ph type="ctrTitle"/>
          </p:nvPr>
        </p:nvSpPr>
        <p:spPr>
          <a:xfrm>
            <a:off x="1625345" y="1669941"/>
            <a:ext cx="5475300" cy="14949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lt2"/>
              </a:buClr>
              <a:buSzPts val="2700"/>
              <a:buFont typeface="Arial Black"/>
              <a:buNone/>
              <a:defRPr sz="2700">
                <a:solidFill>
                  <a:srgbClr val="FFFFFF"/>
                </a:solidFill>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97" name="Google Shape;197;p47"/>
          <p:cNvSpPr txBox="1">
            <a:spLocks noGrp="1"/>
          </p:cNvSpPr>
          <p:nvPr>
            <p:ph type="subTitle" idx="1"/>
          </p:nvPr>
        </p:nvSpPr>
        <p:spPr>
          <a:xfrm>
            <a:off x="1625346" y="1254443"/>
            <a:ext cx="5475300" cy="4155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400"/>
              <a:buFont typeface="Arial"/>
              <a:buNone/>
              <a:defRPr sz="1400" b="1">
                <a:solidFill>
                  <a:srgbClr val="FFFFFF"/>
                </a:solidFill>
              </a:defRPr>
            </a:lvl1pPr>
            <a:lvl2pPr lvl="1" algn="ctr" rtl="0">
              <a:lnSpc>
                <a:spcPct val="90000"/>
              </a:lnSpc>
              <a:spcBef>
                <a:spcPts val="900"/>
              </a:spcBef>
              <a:spcAft>
                <a:spcPts val="0"/>
              </a:spcAft>
              <a:buClr>
                <a:schemeClr val="lt1"/>
              </a:buClr>
              <a:buSzPts val="1400"/>
              <a:buNone/>
              <a:defRPr sz="1500"/>
            </a:lvl2pPr>
            <a:lvl3pPr lvl="2" algn="ctr" rtl="0">
              <a:lnSpc>
                <a:spcPct val="90000"/>
              </a:lnSpc>
              <a:spcBef>
                <a:spcPts val="900"/>
              </a:spcBef>
              <a:spcAft>
                <a:spcPts val="0"/>
              </a:spcAft>
              <a:buClr>
                <a:schemeClr val="lt1"/>
              </a:buClr>
              <a:buSzPts val="1400"/>
              <a:buNone/>
              <a:defRPr sz="1400"/>
            </a:lvl3pPr>
            <a:lvl4pPr lvl="3" algn="ctr" rtl="0">
              <a:lnSpc>
                <a:spcPct val="90000"/>
              </a:lnSpc>
              <a:spcBef>
                <a:spcPts val="900"/>
              </a:spcBef>
              <a:spcAft>
                <a:spcPts val="0"/>
              </a:spcAft>
              <a:buClr>
                <a:schemeClr val="lt1"/>
              </a:buClr>
              <a:buSzPts val="1100"/>
              <a:buNone/>
              <a:defRPr sz="1200"/>
            </a:lvl4pPr>
            <a:lvl5pPr lvl="4" algn="ctr" rtl="0">
              <a:lnSpc>
                <a:spcPct val="90000"/>
              </a:lnSpc>
              <a:spcBef>
                <a:spcPts val="900"/>
              </a:spcBef>
              <a:spcAft>
                <a:spcPts val="0"/>
              </a:spcAft>
              <a:buClr>
                <a:schemeClr val="lt1"/>
              </a:buClr>
              <a:buSzPts val="1200"/>
              <a:buNone/>
              <a:defRPr sz="1200"/>
            </a:lvl5pPr>
            <a:lvl6pPr lvl="5" algn="ctr" rtl="0">
              <a:lnSpc>
                <a:spcPct val="90000"/>
              </a:lnSpc>
              <a:spcBef>
                <a:spcPts val="400"/>
              </a:spcBef>
              <a:spcAft>
                <a:spcPts val="0"/>
              </a:spcAft>
              <a:buClr>
                <a:schemeClr val="lt1"/>
              </a:buClr>
              <a:buSzPts val="1200"/>
              <a:buNone/>
              <a:defRPr sz="1200"/>
            </a:lvl6pPr>
            <a:lvl7pPr lvl="6" algn="ctr" rtl="0">
              <a:lnSpc>
                <a:spcPct val="90000"/>
              </a:lnSpc>
              <a:spcBef>
                <a:spcPts val="400"/>
              </a:spcBef>
              <a:spcAft>
                <a:spcPts val="0"/>
              </a:spcAft>
              <a:buClr>
                <a:schemeClr val="lt1"/>
              </a:buClr>
              <a:buSzPts val="1200"/>
              <a:buNone/>
              <a:defRPr sz="1200"/>
            </a:lvl7pPr>
            <a:lvl8pPr lvl="7" algn="ctr" rtl="0">
              <a:lnSpc>
                <a:spcPct val="90000"/>
              </a:lnSpc>
              <a:spcBef>
                <a:spcPts val="400"/>
              </a:spcBef>
              <a:spcAft>
                <a:spcPts val="0"/>
              </a:spcAft>
              <a:buClr>
                <a:schemeClr val="lt1"/>
              </a:buClr>
              <a:buSzPts val="1200"/>
              <a:buNone/>
              <a:defRPr sz="1200"/>
            </a:lvl8pPr>
            <a:lvl9pPr lvl="8" algn="ctr" rtl="0">
              <a:lnSpc>
                <a:spcPct val="90000"/>
              </a:lnSpc>
              <a:spcBef>
                <a:spcPts val="400"/>
              </a:spcBef>
              <a:spcAft>
                <a:spcPts val="0"/>
              </a:spcAft>
              <a:buClr>
                <a:schemeClr val="lt1"/>
              </a:buClr>
              <a:buSzPts val="1200"/>
              <a:buNone/>
              <a:defRPr sz="1200"/>
            </a:lvl9pPr>
          </a:lstStyle>
          <a:p>
            <a:endParaRPr/>
          </a:p>
        </p:txBody>
      </p:sp>
      <p:sp>
        <p:nvSpPr>
          <p:cNvPr id="198" name="Google Shape;198;p47"/>
          <p:cNvSpPr/>
          <p:nvPr/>
        </p:nvSpPr>
        <p:spPr>
          <a:xfrm>
            <a:off x="1193292" y="1008126"/>
            <a:ext cx="195000" cy="246900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9" name="Google Shape;199;p47"/>
          <p:cNvSpPr/>
          <p:nvPr/>
        </p:nvSpPr>
        <p:spPr>
          <a:xfrm>
            <a:off x="7395210" y="1008126"/>
            <a:ext cx="195000" cy="246900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00" name="Google Shape;200;p47"/>
          <p:cNvPicPr preferRelativeResize="0"/>
          <p:nvPr/>
        </p:nvPicPr>
        <p:blipFill rotWithShape="1">
          <a:blip r:embed="rId3">
            <a:alphaModFix/>
          </a:blip>
          <a:srcRect/>
          <a:stretch/>
        </p:blipFill>
        <p:spPr>
          <a:xfrm>
            <a:off x="7803292" y="4664867"/>
            <a:ext cx="1004384" cy="228602"/>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bg>
      <p:bgPr>
        <a:solidFill>
          <a:schemeClr val="dk2"/>
        </a:solidFill>
        <a:effectLst/>
      </p:bgPr>
    </p:bg>
    <p:spTree>
      <p:nvGrpSpPr>
        <p:cNvPr id="1" name="Shape 201"/>
        <p:cNvGrpSpPr/>
        <p:nvPr/>
      </p:nvGrpSpPr>
      <p:grpSpPr>
        <a:xfrm>
          <a:off x="0" y="0"/>
          <a:ext cx="0" cy="0"/>
          <a:chOff x="0" y="0"/>
          <a:chExt cx="0" cy="0"/>
        </a:xfrm>
      </p:grpSpPr>
      <p:sp>
        <p:nvSpPr>
          <p:cNvPr id="202" name="Google Shape;202;p48"/>
          <p:cNvSpPr txBox="1"/>
          <p:nvPr/>
        </p:nvSpPr>
        <p:spPr>
          <a:xfrm>
            <a:off x="342900" y="4649724"/>
            <a:ext cx="5321700" cy="231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b="0" i="0" u="none" strike="noStrike" cap="none">
                <a:solidFill>
                  <a:schemeClr val="lt1"/>
                </a:solidFill>
                <a:latin typeface="Arial"/>
                <a:ea typeface="Arial"/>
                <a:cs typeface="Arial"/>
                <a:sym typeface="Arial"/>
              </a:rPr>
            </a:br>
            <a:r>
              <a:rPr lang="en" sz="5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b="0" i="0" u="none" strike="noStrike" cap="none">
              <a:solidFill>
                <a:srgbClr val="000000"/>
              </a:solidFill>
              <a:latin typeface="Arial"/>
              <a:ea typeface="Arial"/>
              <a:cs typeface="Arial"/>
              <a:sym typeface="Arial"/>
            </a:endParaRPr>
          </a:p>
        </p:txBody>
      </p:sp>
      <p:sp>
        <p:nvSpPr>
          <p:cNvPr id="203" name="Google Shape;203;p48"/>
          <p:cNvSpPr/>
          <p:nvPr/>
        </p:nvSpPr>
        <p:spPr>
          <a:xfrm>
            <a:off x="1193292" y="1008126"/>
            <a:ext cx="123300" cy="246900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204" name="Google Shape;204;p48"/>
          <p:cNvSpPr/>
          <p:nvPr/>
        </p:nvSpPr>
        <p:spPr>
          <a:xfrm>
            <a:off x="5294376" y="1008126"/>
            <a:ext cx="123300" cy="246900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pic>
        <p:nvPicPr>
          <p:cNvPr id="205" name="Google Shape;205;p48"/>
          <p:cNvPicPr preferRelativeResize="0"/>
          <p:nvPr/>
        </p:nvPicPr>
        <p:blipFill rotWithShape="1">
          <a:blip r:embed="rId2">
            <a:alphaModFix/>
          </a:blip>
          <a:srcRect/>
          <a:stretch/>
        </p:blipFill>
        <p:spPr>
          <a:xfrm>
            <a:off x="7264625" y="4542264"/>
            <a:ext cx="1543051" cy="351205"/>
          </a:xfrm>
          <a:prstGeom prst="rect">
            <a:avLst/>
          </a:prstGeom>
          <a:noFill/>
          <a:ln>
            <a:noFill/>
          </a:ln>
        </p:spPr>
      </p:pic>
      <p:sp>
        <p:nvSpPr>
          <p:cNvPr id="206" name="Google Shape;206;p48"/>
          <p:cNvSpPr txBox="1">
            <a:spLocks noGrp="1"/>
          </p:cNvSpPr>
          <p:nvPr>
            <p:ph type="ctrTitle"/>
          </p:nvPr>
        </p:nvSpPr>
        <p:spPr>
          <a:xfrm>
            <a:off x="1625346" y="1302278"/>
            <a:ext cx="3408300" cy="14949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lt2"/>
              </a:buClr>
              <a:buSzPts val="2700"/>
              <a:buFont typeface="Arial Black"/>
              <a:buNone/>
              <a:defRPr sz="27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07" name="Google Shape;207;p48"/>
          <p:cNvSpPr txBox="1">
            <a:spLocks noGrp="1"/>
          </p:cNvSpPr>
          <p:nvPr>
            <p:ph type="subTitle" idx="1"/>
          </p:nvPr>
        </p:nvSpPr>
        <p:spPr>
          <a:xfrm>
            <a:off x="1625346" y="3019542"/>
            <a:ext cx="3408300" cy="2076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1400"/>
              <a:buFont typeface="Arial"/>
              <a:buNone/>
              <a:defRPr sz="1400"/>
            </a:lvl1pPr>
            <a:lvl2pPr lvl="1" algn="ctr" rtl="0">
              <a:lnSpc>
                <a:spcPct val="100000"/>
              </a:lnSpc>
              <a:spcBef>
                <a:spcPts val="0"/>
              </a:spcBef>
              <a:spcAft>
                <a:spcPts val="0"/>
              </a:spcAft>
              <a:buClr>
                <a:schemeClr val="lt1"/>
              </a:buClr>
              <a:buSzPts val="1400"/>
              <a:buNone/>
              <a:defRPr sz="1500"/>
            </a:lvl2pPr>
            <a:lvl3pPr lvl="2" algn="ctr" rtl="0">
              <a:lnSpc>
                <a:spcPct val="100000"/>
              </a:lnSpc>
              <a:spcBef>
                <a:spcPts val="700"/>
              </a:spcBef>
              <a:spcAft>
                <a:spcPts val="0"/>
              </a:spcAft>
              <a:buClr>
                <a:schemeClr val="lt1"/>
              </a:buClr>
              <a:buSzPts val="1400"/>
              <a:buNone/>
              <a:defRPr sz="1400"/>
            </a:lvl3pPr>
            <a:lvl4pPr lvl="3" algn="ctr" rtl="0">
              <a:lnSpc>
                <a:spcPct val="100000"/>
              </a:lnSpc>
              <a:spcBef>
                <a:spcPts val="700"/>
              </a:spcBef>
              <a:spcAft>
                <a:spcPts val="0"/>
              </a:spcAft>
              <a:buClr>
                <a:schemeClr val="lt1"/>
              </a:buClr>
              <a:buSzPts val="1100"/>
              <a:buNone/>
              <a:defRPr sz="1200"/>
            </a:lvl4pPr>
            <a:lvl5pPr lvl="4" algn="ctr" rtl="0">
              <a:lnSpc>
                <a:spcPct val="100000"/>
              </a:lnSpc>
              <a:spcBef>
                <a:spcPts val="700"/>
              </a:spcBef>
              <a:spcAft>
                <a:spcPts val="0"/>
              </a:spcAft>
              <a:buClr>
                <a:schemeClr val="lt1"/>
              </a:buClr>
              <a:buSzPts val="1200"/>
              <a:buNone/>
              <a:defRPr sz="1200"/>
            </a:lvl5pPr>
            <a:lvl6pPr lvl="5" algn="ctr" rtl="0">
              <a:lnSpc>
                <a:spcPct val="90000"/>
              </a:lnSpc>
              <a:spcBef>
                <a:spcPts val="700"/>
              </a:spcBef>
              <a:spcAft>
                <a:spcPts val="0"/>
              </a:spcAft>
              <a:buClr>
                <a:schemeClr val="lt1"/>
              </a:buClr>
              <a:buSzPts val="1200"/>
              <a:buNone/>
              <a:defRPr sz="1200"/>
            </a:lvl6pPr>
            <a:lvl7pPr lvl="6" algn="ctr" rtl="0">
              <a:lnSpc>
                <a:spcPct val="90000"/>
              </a:lnSpc>
              <a:spcBef>
                <a:spcPts val="400"/>
              </a:spcBef>
              <a:spcAft>
                <a:spcPts val="0"/>
              </a:spcAft>
              <a:buClr>
                <a:schemeClr val="lt1"/>
              </a:buClr>
              <a:buSzPts val="1200"/>
              <a:buNone/>
              <a:defRPr sz="1200"/>
            </a:lvl7pPr>
            <a:lvl8pPr lvl="7" algn="ctr" rtl="0">
              <a:lnSpc>
                <a:spcPct val="90000"/>
              </a:lnSpc>
              <a:spcBef>
                <a:spcPts val="400"/>
              </a:spcBef>
              <a:spcAft>
                <a:spcPts val="0"/>
              </a:spcAft>
              <a:buClr>
                <a:schemeClr val="lt1"/>
              </a:buClr>
              <a:buSzPts val="1200"/>
              <a:buNone/>
              <a:defRPr sz="1200"/>
            </a:lvl8pPr>
            <a:lvl9pPr lvl="8" algn="ctr" rtl="0">
              <a:lnSpc>
                <a:spcPct val="90000"/>
              </a:lnSpc>
              <a:spcBef>
                <a:spcPts val="400"/>
              </a:spcBef>
              <a:spcAft>
                <a:spcPts val="0"/>
              </a:spcAft>
              <a:buClr>
                <a:schemeClr val="lt1"/>
              </a:buClr>
              <a:buSzPts val="1200"/>
              <a:buNone/>
              <a:defRPr sz="1200"/>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bg>
      <p:bgPr>
        <a:solidFill>
          <a:schemeClr val="dk2"/>
        </a:solidFill>
        <a:effectLst/>
      </p:bgPr>
    </p:bg>
    <p:spTree>
      <p:nvGrpSpPr>
        <p:cNvPr id="1" name="Shape 212"/>
        <p:cNvGrpSpPr/>
        <p:nvPr/>
      </p:nvGrpSpPr>
      <p:grpSpPr>
        <a:xfrm>
          <a:off x="0" y="0"/>
          <a:ext cx="0" cy="0"/>
          <a:chOff x="0" y="0"/>
          <a:chExt cx="0" cy="0"/>
        </a:xfrm>
      </p:grpSpPr>
      <p:sp>
        <p:nvSpPr>
          <p:cNvPr id="213" name="Google Shape;213;p50"/>
          <p:cNvSpPr txBox="1"/>
          <p:nvPr/>
        </p:nvSpPr>
        <p:spPr>
          <a:xfrm>
            <a:off x="342900" y="4649724"/>
            <a:ext cx="5321700" cy="231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b="0" i="0" u="none" strike="noStrike" cap="none">
                <a:solidFill>
                  <a:schemeClr val="lt1"/>
                </a:solidFill>
                <a:latin typeface="Arial"/>
                <a:ea typeface="Arial"/>
                <a:cs typeface="Arial"/>
                <a:sym typeface="Arial"/>
              </a:rPr>
            </a:br>
            <a:r>
              <a:rPr lang="en" sz="5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b="0" i="0" u="none" strike="noStrike" cap="none">
              <a:solidFill>
                <a:srgbClr val="000000"/>
              </a:solidFill>
              <a:latin typeface="Arial"/>
              <a:ea typeface="Arial"/>
              <a:cs typeface="Arial"/>
              <a:sym typeface="Arial"/>
            </a:endParaRPr>
          </a:p>
        </p:txBody>
      </p:sp>
      <p:sp>
        <p:nvSpPr>
          <p:cNvPr id="214" name="Google Shape;214;p50"/>
          <p:cNvSpPr/>
          <p:nvPr/>
        </p:nvSpPr>
        <p:spPr>
          <a:xfrm>
            <a:off x="1193292" y="1008126"/>
            <a:ext cx="123300" cy="246900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215" name="Google Shape;215;p50"/>
          <p:cNvSpPr/>
          <p:nvPr/>
        </p:nvSpPr>
        <p:spPr>
          <a:xfrm>
            <a:off x="5294376" y="1008126"/>
            <a:ext cx="123300" cy="246900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pic>
        <p:nvPicPr>
          <p:cNvPr id="216" name="Google Shape;216;p50"/>
          <p:cNvPicPr preferRelativeResize="0"/>
          <p:nvPr/>
        </p:nvPicPr>
        <p:blipFill rotWithShape="1">
          <a:blip r:embed="rId2">
            <a:alphaModFix/>
          </a:blip>
          <a:srcRect/>
          <a:stretch/>
        </p:blipFill>
        <p:spPr>
          <a:xfrm>
            <a:off x="7264625" y="4542264"/>
            <a:ext cx="1543051" cy="351205"/>
          </a:xfrm>
          <a:prstGeom prst="rect">
            <a:avLst/>
          </a:prstGeom>
          <a:noFill/>
          <a:ln>
            <a:noFill/>
          </a:ln>
        </p:spPr>
      </p:pic>
      <p:sp>
        <p:nvSpPr>
          <p:cNvPr id="217" name="Google Shape;217;p50"/>
          <p:cNvSpPr txBox="1">
            <a:spLocks noGrp="1"/>
          </p:cNvSpPr>
          <p:nvPr>
            <p:ph type="ctrTitle"/>
          </p:nvPr>
        </p:nvSpPr>
        <p:spPr>
          <a:xfrm>
            <a:off x="1625346" y="1302278"/>
            <a:ext cx="3408300" cy="14949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lt2"/>
              </a:buClr>
              <a:buSzPts val="2700"/>
              <a:buFont typeface="Arial Black"/>
              <a:buNone/>
              <a:defRPr sz="27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18" name="Google Shape;218;p50"/>
          <p:cNvSpPr txBox="1">
            <a:spLocks noGrp="1"/>
          </p:cNvSpPr>
          <p:nvPr>
            <p:ph type="subTitle" idx="1"/>
          </p:nvPr>
        </p:nvSpPr>
        <p:spPr>
          <a:xfrm>
            <a:off x="1625346" y="3019542"/>
            <a:ext cx="3408300" cy="2076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1400"/>
              <a:buFont typeface="Arial"/>
              <a:buNone/>
              <a:defRPr sz="1400"/>
            </a:lvl1pPr>
            <a:lvl2pPr lvl="1" algn="ctr" rtl="0">
              <a:lnSpc>
                <a:spcPct val="100000"/>
              </a:lnSpc>
              <a:spcBef>
                <a:spcPts val="0"/>
              </a:spcBef>
              <a:spcAft>
                <a:spcPts val="0"/>
              </a:spcAft>
              <a:buClr>
                <a:schemeClr val="lt1"/>
              </a:buClr>
              <a:buSzPts val="1400"/>
              <a:buNone/>
              <a:defRPr sz="1500"/>
            </a:lvl2pPr>
            <a:lvl3pPr lvl="2" algn="ctr" rtl="0">
              <a:lnSpc>
                <a:spcPct val="100000"/>
              </a:lnSpc>
              <a:spcBef>
                <a:spcPts val="700"/>
              </a:spcBef>
              <a:spcAft>
                <a:spcPts val="0"/>
              </a:spcAft>
              <a:buClr>
                <a:schemeClr val="lt1"/>
              </a:buClr>
              <a:buSzPts val="1400"/>
              <a:buNone/>
              <a:defRPr sz="1400"/>
            </a:lvl3pPr>
            <a:lvl4pPr lvl="3" algn="ctr" rtl="0">
              <a:lnSpc>
                <a:spcPct val="100000"/>
              </a:lnSpc>
              <a:spcBef>
                <a:spcPts val="700"/>
              </a:spcBef>
              <a:spcAft>
                <a:spcPts val="0"/>
              </a:spcAft>
              <a:buClr>
                <a:schemeClr val="lt1"/>
              </a:buClr>
              <a:buSzPts val="1100"/>
              <a:buNone/>
              <a:defRPr sz="1200"/>
            </a:lvl4pPr>
            <a:lvl5pPr lvl="4" algn="ctr" rtl="0">
              <a:lnSpc>
                <a:spcPct val="100000"/>
              </a:lnSpc>
              <a:spcBef>
                <a:spcPts val="700"/>
              </a:spcBef>
              <a:spcAft>
                <a:spcPts val="0"/>
              </a:spcAft>
              <a:buClr>
                <a:schemeClr val="lt1"/>
              </a:buClr>
              <a:buSzPts val="1200"/>
              <a:buNone/>
              <a:defRPr sz="1200"/>
            </a:lvl5pPr>
            <a:lvl6pPr lvl="5" algn="ctr" rtl="0">
              <a:lnSpc>
                <a:spcPct val="90000"/>
              </a:lnSpc>
              <a:spcBef>
                <a:spcPts val="700"/>
              </a:spcBef>
              <a:spcAft>
                <a:spcPts val="0"/>
              </a:spcAft>
              <a:buClr>
                <a:schemeClr val="lt1"/>
              </a:buClr>
              <a:buSzPts val="1200"/>
              <a:buNone/>
              <a:defRPr sz="1200"/>
            </a:lvl6pPr>
            <a:lvl7pPr lvl="6" algn="ctr" rtl="0">
              <a:lnSpc>
                <a:spcPct val="90000"/>
              </a:lnSpc>
              <a:spcBef>
                <a:spcPts val="400"/>
              </a:spcBef>
              <a:spcAft>
                <a:spcPts val="0"/>
              </a:spcAft>
              <a:buClr>
                <a:schemeClr val="lt1"/>
              </a:buClr>
              <a:buSzPts val="1200"/>
              <a:buNone/>
              <a:defRPr sz="1200"/>
            </a:lvl7pPr>
            <a:lvl8pPr lvl="7" algn="ctr" rtl="0">
              <a:lnSpc>
                <a:spcPct val="90000"/>
              </a:lnSpc>
              <a:spcBef>
                <a:spcPts val="400"/>
              </a:spcBef>
              <a:spcAft>
                <a:spcPts val="0"/>
              </a:spcAft>
              <a:buClr>
                <a:schemeClr val="lt1"/>
              </a:buClr>
              <a:buSzPts val="1200"/>
              <a:buNone/>
              <a:defRPr sz="1200"/>
            </a:lvl8pPr>
            <a:lvl9pPr lvl="8" algn="ctr" rtl="0">
              <a:lnSpc>
                <a:spcPct val="90000"/>
              </a:lnSpc>
              <a:spcBef>
                <a:spcPts val="400"/>
              </a:spcBef>
              <a:spcAft>
                <a:spcPts val="0"/>
              </a:spcAft>
              <a:buClr>
                <a:schemeClr val="lt1"/>
              </a:buClr>
              <a:buSzPts val="1200"/>
              <a:buNone/>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image" Target="../media/image3.png"/><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theme" Target="../theme/theme3.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2400"/>
              <a:buFont typeface="Arial Black"/>
              <a:buNone/>
              <a:defRPr sz="2400" b="0" i="0" u="none" strike="noStrike" cap="none">
                <a:solidFill>
                  <a:schemeClr val="dk2"/>
                </a:solidFill>
                <a:latin typeface="Arial Black"/>
                <a:ea typeface="Arial Black"/>
                <a:cs typeface="Arial Black"/>
                <a:sym typeface="Arial Black"/>
              </a:defRPr>
            </a:lvl1pPr>
            <a:lvl2pPr lvl="1">
              <a:spcBef>
                <a:spcPts val="90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342900" y="1145286"/>
            <a:ext cx="8455914" cy="3346704"/>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p:nvPr/>
        </p:nvSpPr>
        <p:spPr>
          <a:xfrm>
            <a:off x="342900" y="4794912"/>
            <a:ext cx="5479542" cy="115416"/>
          </a:xfrm>
          <a:prstGeom prst="rect">
            <a:avLst/>
          </a:prstGeom>
          <a:noFill/>
          <a:ln>
            <a:noFill/>
          </a:ln>
        </p:spPr>
        <p:txBody>
          <a:bodyPr spcFirstLastPara="1" wrap="square" lIns="0" tIns="0" rIns="0" bIns="0" anchor="b" anchorCtr="0">
            <a:spAutoFit/>
          </a:bodyPr>
          <a:lstStyle/>
          <a:p>
            <a:pPr marL="177800" marR="0" lvl="0" indent="-177800" algn="l" rtl="0">
              <a:spcBef>
                <a:spcPts val="0"/>
              </a:spcBef>
              <a:spcAft>
                <a:spcPts val="0"/>
              </a:spcAft>
              <a:buNone/>
            </a:pPr>
            <a:fld id="{00000000-1234-1234-1234-123412341234}" type="slidenum">
              <a:rPr lang="en" sz="800" b="0" i="0" u="none" strike="noStrike" cap="none">
                <a:solidFill>
                  <a:schemeClr val="dk1"/>
                </a:solidFill>
                <a:latin typeface="Arial"/>
                <a:ea typeface="Arial"/>
                <a:cs typeface="Arial"/>
                <a:sym typeface="Arial"/>
              </a:rPr>
              <a:t>‹#›</a:t>
            </a:fld>
            <a:r>
              <a:rPr lang="en" sz="500" b="0" i="0" u="none" strike="noStrike" cap="none">
                <a:solidFill>
                  <a:schemeClr val="dk1"/>
                </a:solidFill>
                <a:latin typeface="Arial"/>
                <a:ea typeface="Arial"/>
                <a:cs typeface="Arial"/>
                <a:sym typeface="Arial"/>
              </a:rPr>
              <a:t>	© 2023 Gartner, Inc. and/or its affiliates. All rights reserved.				</a:t>
            </a:r>
            <a:endParaRPr sz="1100"/>
          </a:p>
        </p:txBody>
      </p:sp>
      <p:pic>
        <p:nvPicPr>
          <p:cNvPr id="54" name="Google Shape;54;p13"/>
          <p:cNvPicPr preferRelativeResize="0"/>
          <p:nvPr/>
        </p:nvPicPr>
        <p:blipFill rotWithShape="1">
          <a:blip r:embed="rId17">
            <a:alphaModFix/>
          </a:blip>
          <a:srcRect/>
          <a:stretch/>
        </p:blipFill>
        <p:spPr>
          <a:xfrm>
            <a:off x="7839789" y="4682203"/>
            <a:ext cx="960120" cy="2185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A4A3A4"/>
          </p15:clr>
        </p15:guide>
        <p15:guide id="2" pos="2880">
          <p15:clr>
            <a:srgbClr val="A4A3A4"/>
          </p15:clr>
        </p15:guide>
        <p15:guide id="3" orient="horz" pos="171">
          <p15:clr>
            <a:srgbClr val="5ACBF0"/>
          </p15:clr>
        </p15:guide>
        <p15:guide id="4" orient="horz" pos="403">
          <p15:clr>
            <a:srgbClr val="FDE53C"/>
          </p15:clr>
        </p15:guide>
        <p15:guide id="5" orient="horz" pos="636">
          <p15:clr>
            <a:srgbClr val="FDE53C"/>
          </p15:clr>
        </p15:guide>
        <p15:guide id="6" orient="horz" pos="720">
          <p15:clr>
            <a:srgbClr val="5ACBF0"/>
          </p15:clr>
        </p15:guide>
        <p15:guide id="7" orient="horz" pos="2830">
          <p15:clr>
            <a:srgbClr val="FBAE40"/>
          </p15:clr>
        </p15:guide>
        <p15:guide id="8" orient="horz" pos="3001">
          <p15:clr>
            <a:srgbClr val="5ACBF0"/>
          </p15:clr>
        </p15:guide>
        <p15:guide id="9" orient="horz" pos="3085">
          <p15:clr>
            <a:srgbClr val="5ACBF0"/>
          </p15:clr>
        </p15:guide>
        <p15:guide id="10" pos="216">
          <p15:clr>
            <a:srgbClr val="5ACBF0"/>
          </p15:clr>
        </p15:guide>
        <p15:guide id="11" pos="2817">
          <p15:clr>
            <a:srgbClr val="5ACBF0"/>
          </p15:clr>
        </p15:guide>
        <p15:guide id="12" pos="2945">
          <p15:clr>
            <a:srgbClr val="5ACBF0"/>
          </p15:clr>
        </p15:guide>
        <p15:guide id="13" pos="5545">
          <p15:clr>
            <a:srgbClr val="5ACBF0"/>
          </p15:clr>
        </p15:guide>
        <p15:guide id="14" orient="horz" pos="2977">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9"/>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2400"/>
              <a:buFont typeface="Arial Black"/>
              <a:buNone/>
              <a:defRPr sz="2400" b="0" i="0" u="none" strike="noStrike" cap="none">
                <a:solidFill>
                  <a:schemeClr val="dk2"/>
                </a:solidFill>
                <a:latin typeface="Arial Black"/>
                <a:ea typeface="Arial Black"/>
                <a:cs typeface="Arial Black"/>
                <a:sym typeface="Arial Black"/>
              </a:defRPr>
            </a:lvl1pPr>
            <a:lvl2pPr marR="0" lvl="1" algn="l" rtl="0">
              <a:lnSpc>
                <a:spcPct val="100000"/>
              </a:lnSpc>
              <a:spcBef>
                <a:spcPts val="90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1" name="Google Shape;121;p29"/>
          <p:cNvSpPr txBox="1">
            <a:spLocks noGrp="1"/>
          </p:cNvSpPr>
          <p:nvPr>
            <p:ph type="body" idx="1"/>
          </p:nvPr>
        </p:nvSpPr>
        <p:spPr>
          <a:xfrm>
            <a:off x="342900" y="1145286"/>
            <a:ext cx="8455800" cy="3346800"/>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2" name="Google Shape;122;p29"/>
          <p:cNvSpPr txBox="1"/>
          <p:nvPr/>
        </p:nvSpPr>
        <p:spPr>
          <a:xfrm>
            <a:off x="342900" y="4758384"/>
            <a:ext cx="5479500" cy="123000"/>
          </a:xfrm>
          <a:prstGeom prst="rect">
            <a:avLst/>
          </a:prstGeom>
          <a:noFill/>
          <a:ln>
            <a:noFill/>
          </a:ln>
        </p:spPr>
        <p:txBody>
          <a:bodyPr spcFirstLastPara="1" wrap="square" lIns="0" tIns="0" rIns="0" bIns="0" anchor="b" anchorCtr="0">
            <a:spAutoFit/>
          </a:bodyPr>
          <a:lstStyle/>
          <a:p>
            <a:pPr marL="177800" marR="0" lvl="0" indent="-177800" algn="l" rtl="0">
              <a:lnSpc>
                <a:spcPct val="100000"/>
              </a:lnSpc>
              <a:spcBef>
                <a:spcPts val="0"/>
              </a:spcBef>
              <a:spcAft>
                <a:spcPts val="0"/>
              </a:spcAft>
              <a:buClr>
                <a:srgbClr val="000000"/>
              </a:buClr>
              <a:buSzPts val="800"/>
              <a:buFont typeface="Arial"/>
              <a:buNone/>
            </a:pPr>
            <a:fld id="{00000000-1234-1234-1234-123412341234}" type="slidenum">
              <a:rPr lang="en" sz="800" b="0" i="0" u="none" strike="noStrike" cap="none">
                <a:solidFill>
                  <a:schemeClr val="dk1"/>
                </a:solidFill>
                <a:latin typeface="Arial"/>
                <a:ea typeface="Arial"/>
                <a:cs typeface="Arial"/>
                <a:sym typeface="Arial"/>
              </a:rPr>
              <a:t>‹#›</a:t>
            </a:fld>
            <a:r>
              <a:rPr lang="en" sz="500" b="0" i="0" u="none" strike="noStrike" cap="none">
                <a:solidFill>
                  <a:schemeClr val="dk1"/>
                </a:solidFill>
                <a:latin typeface="Arial"/>
                <a:ea typeface="Arial"/>
                <a:cs typeface="Arial"/>
                <a:sym typeface="Arial"/>
              </a:rPr>
              <a:t>	© 2023 Gartner, Inc. and/or its affiliates. All rights reserved.				</a:t>
            </a:r>
            <a:endParaRPr sz="1100" b="0" i="0" u="none" strike="noStrike" cap="none">
              <a:solidFill>
                <a:srgbClr val="000000"/>
              </a:solidFill>
              <a:latin typeface="Arial"/>
              <a:ea typeface="Arial"/>
              <a:cs typeface="Arial"/>
              <a:sym typeface="Arial"/>
            </a:endParaRPr>
          </a:p>
        </p:txBody>
      </p:sp>
      <p:pic>
        <p:nvPicPr>
          <p:cNvPr id="123" name="Google Shape;123;p29"/>
          <p:cNvPicPr preferRelativeResize="0"/>
          <p:nvPr/>
        </p:nvPicPr>
        <p:blipFill rotWithShape="1">
          <a:blip r:embed="rId21">
            <a:alphaModFix/>
          </a:blip>
          <a:srcRect/>
          <a:stretch/>
        </p:blipFill>
        <p:spPr>
          <a:xfrm>
            <a:off x="7839789" y="4682203"/>
            <a:ext cx="960120" cy="2185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A4A3A4"/>
          </p15:clr>
        </p15:guide>
        <p15:guide id="2" pos="2880">
          <p15:clr>
            <a:srgbClr val="A4A3A4"/>
          </p15:clr>
        </p15:guide>
        <p15:guide id="3" orient="horz" pos="171">
          <p15:clr>
            <a:srgbClr val="5ACBF0"/>
          </p15:clr>
        </p15:guide>
        <p15:guide id="4" orient="horz" pos="403">
          <p15:clr>
            <a:srgbClr val="FDE53C"/>
          </p15:clr>
        </p15:guide>
        <p15:guide id="5" orient="horz" pos="636">
          <p15:clr>
            <a:srgbClr val="FDE53C"/>
          </p15:clr>
        </p15:guide>
        <p15:guide id="6" orient="horz" pos="720">
          <p15:clr>
            <a:srgbClr val="5ACBF0"/>
          </p15:clr>
        </p15:guide>
        <p15:guide id="7" orient="horz" pos="2830">
          <p15:clr>
            <a:srgbClr val="FBAE40"/>
          </p15:clr>
        </p15:guide>
        <p15:guide id="8" orient="horz" pos="3001">
          <p15:clr>
            <a:srgbClr val="5ACBF0"/>
          </p15:clr>
        </p15:guide>
        <p15:guide id="9" orient="horz" pos="3085">
          <p15:clr>
            <a:srgbClr val="5ACBF0"/>
          </p15:clr>
        </p15:guide>
        <p15:guide id="10" pos="216">
          <p15:clr>
            <a:srgbClr val="5ACBF0"/>
          </p15:clr>
        </p15:guide>
        <p15:guide id="11" pos="2817">
          <p15:clr>
            <a:srgbClr val="5ACBF0"/>
          </p15:clr>
        </p15:guide>
        <p15:guide id="12" pos="2945">
          <p15:clr>
            <a:srgbClr val="5ACBF0"/>
          </p15:clr>
        </p15:guide>
        <p15:guide id="13" pos="5545">
          <p15:clr>
            <a:srgbClr val="5ACBF0"/>
          </p15:clr>
        </p15:guide>
        <p15:guide id="14" orient="horz" pos="2977">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8"/>
        <p:cNvGrpSpPr/>
        <p:nvPr/>
      </p:nvGrpSpPr>
      <p:grpSpPr>
        <a:xfrm>
          <a:off x="0" y="0"/>
          <a:ext cx="0" cy="0"/>
          <a:chOff x="0" y="0"/>
          <a:chExt cx="0" cy="0"/>
        </a:xfrm>
      </p:grpSpPr>
      <p:sp>
        <p:nvSpPr>
          <p:cNvPr id="209" name="Google Shape;209;p49"/>
          <p:cNvSpPr txBox="1">
            <a:spLocks noGrp="1"/>
          </p:cNvSpPr>
          <p:nvPr>
            <p:ph type="title"/>
          </p:nvPr>
        </p:nvSpPr>
        <p:spPr>
          <a:xfrm>
            <a:off x="342901" y="342900"/>
            <a:ext cx="8449500" cy="2718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1500"/>
              <a:buFont typeface="Arial Black"/>
              <a:buNone/>
              <a:defRPr sz="1500" b="0" i="0" u="none" strike="noStrike" cap="none">
                <a:solidFill>
                  <a:schemeClr val="lt2"/>
                </a:solidFill>
                <a:latin typeface="Arial Black"/>
                <a:ea typeface="Arial Black"/>
                <a:cs typeface="Arial Black"/>
                <a:sym typeface="Arial Black"/>
              </a:defRPr>
            </a:lvl1pPr>
            <a:lvl2pPr marR="0" lvl="1" algn="l" rtl="0">
              <a:lnSpc>
                <a:spcPct val="100000"/>
              </a:lnSpc>
              <a:spcBef>
                <a:spcPts val="90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0" name="Google Shape;210;p49"/>
          <p:cNvSpPr txBox="1">
            <a:spLocks noGrp="1"/>
          </p:cNvSpPr>
          <p:nvPr>
            <p:ph type="body" idx="1"/>
          </p:nvPr>
        </p:nvSpPr>
        <p:spPr>
          <a:xfrm>
            <a:off x="342900" y="857250"/>
            <a:ext cx="8458200" cy="3771900"/>
          </a:xfrm>
          <a:prstGeom prst="rect">
            <a:avLst/>
          </a:prstGeom>
          <a:noFill/>
          <a:ln>
            <a:noFill/>
          </a:ln>
        </p:spPr>
        <p:txBody>
          <a:bodyPr spcFirstLastPara="1" wrap="square" lIns="0" tIns="0" rIns="0" bIns="0" anchor="t" anchorCtr="0">
            <a:noAutofit/>
          </a:bodyPr>
          <a:lstStyle>
            <a:lvl1pPr marL="457200" marR="0" lvl="0" indent="-279400" algn="l" rtl="0">
              <a:lnSpc>
                <a:spcPct val="100000"/>
              </a:lnSpc>
              <a:spcBef>
                <a:spcPts val="0"/>
              </a:spcBef>
              <a:spcAft>
                <a:spcPts val="0"/>
              </a:spcAft>
              <a:buClr>
                <a:schemeClr val="lt1"/>
              </a:buClr>
              <a:buSzPts val="800"/>
              <a:buFont typeface="Arial"/>
              <a:buChar char="•"/>
              <a:defRPr sz="800" b="0" i="0" u="none" strike="noStrike" cap="none">
                <a:solidFill>
                  <a:schemeClr val="lt1"/>
                </a:solidFill>
                <a:latin typeface="Arial"/>
                <a:ea typeface="Arial"/>
                <a:cs typeface="Arial"/>
                <a:sym typeface="Arial"/>
              </a:defRPr>
            </a:lvl1pPr>
            <a:lvl2pPr marL="914400" marR="0" lvl="1" indent="-273050" algn="l" rtl="0">
              <a:lnSpc>
                <a:spcPct val="100000"/>
              </a:lnSpc>
              <a:spcBef>
                <a:spcPts val="700"/>
              </a:spcBef>
              <a:spcAft>
                <a:spcPts val="0"/>
              </a:spcAft>
              <a:buClr>
                <a:schemeClr val="lt1"/>
              </a:buClr>
              <a:buSzPts val="700"/>
              <a:buFont typeface="Arial"/>
              <a:buChar char="–"/>
              <a:defRPr sz="800" b="0" i="0" u="none" strike="noStrike" cap="none">
                <a:solidFill>
                  <a:schemeClr val="lt1"/>
                </a:solidFill>
                <a:latin typeface="Arial"/>
                <a:ea typeface="Arial"/>
                <a:cs typeface="Arial"/>
                <a:sym typeface="Arial"/>
              </a:defRPr>
            </a:lvl2pPr>
            <a:lvl3pPr marL="1371600" marR="0" lvl="2" indent="-279400" algn="l" rtl="0">
              <a:lnSpc>
                <a:spcPct val="100000"/>
              </a:lnSpc>
              <a:spcBef>
                <a:spcPts val="700"/>
              </a:spcBef>
              <a:spcAft>
                <a:spcPts val="0"/>
              </a:spcAft>
              <a:buClr>
                <a:schemeClr val="lt1"/>
              </a:buClr>
              <a:buSzPts val="800"/>
              <a:buFont typeface="Arial"/>
              <a:buChar char="•"/>
              <a:defRPr sz="800" b="0" i="0" u="none" strike="noStrike" cap="none">
                <a:solidFill>
                  <a:schemeClr val="lt1"/>
                </a:solidFill>
                <a:latin typeface="Arial"/>
                <a:ea typeface="Arial"/>
                <a:cs typeface="Arial"/>
                <a:sym typeface="Arial"/>
              </a:defRPr>
            </a:lvl3pPr>
            <a:lvl4pPr marL="1828800" marR="0" lvl="3" indent="-273050" algn="l" rtl="0">
              <a:lnSpc>
                <a:spcPct val="100000"/>
              </a:lnSpc>
              <a:spcBef>
                <a:spcPts val="700"/>
              </a:spcBef>
              <a:spcAft>
                <a:spcPts val="0"/>
              </a:spcAft>
              <a:buClr>
                <a:schemeClr val="lt1"/>
              </a:buClr>
              <a:buSzPts val="700"/>
              <a:buFont typeface="Arial"/>
              <a:buChar char="–"/>
              <a:defRPr sz="800" b="0" i="0" u="none" strike="noStrike" cap="none">
                <a:solidFill>
                  <a:schemeClr val="lt1"/>
                </a:solidFill>
                <a:latin typeface="Arial"/>
                <a:ea typeface="Arial"/>
                <a:cs typeface="Arial"/>
                <a:sym typeface="Arial"/>
              </a:defRPr>
            </a:lvl4pPr>
            <a:lvl5pPr marL="2286000" marR="0" lvl="4" indent="-279400" algn="l" rtl="0">
              <a:lnSpc>
                <a:spcPct val="100000"/>
              </a:lnSpc>
              <a:spcBef>
                <a:spcPts val="700"/>
              </a:spcBef>
              <a:spcAft>
                <a:spcPts val="0"/>
              </a:spcAft>
              <a:buClr>
                <a:schemeClr val="lt1"/>
              </a:buClr>
              <a:buSzPts val="800"/>
              <a:buFont typeface="Arial"/>
              <a:buChar char="•"/>
              <a:defRPr sz="800" b="0" i="0" u="none" strike="noStrike" cap="none">
                <a:solidFill>
                  <a:schemeClr val="lt1"/>
                </a:solidFill>
                <a:latin typeface="Arial"/>
                <a:ea typeface="Arial"/>
                <a:cs typeface="Arial"/>
                <a:sym typeface="Arial"/>
              </a:defRPr>
            </a:lvl5pPr>
            <a:lvl6pPr marL="2743200" marR="0" lvl="5" indent="-317500" algn="l" rtl="0">
              <a:lnSpc>
                <a:spcPct val="90000"/>
              </a:lnSpc>
              <a:spcBef>
                <a:spcPts val="7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9pPr>
          </a:lstStyle>
          <a:p>
            <a:endParaRPr/>
          </a:p>
        </p:txBody>
      </p:sp>
      <p:sp>
        <p:nvSpPr>
          <p:cNvPr id="211" name="Google Shape;211;p49"/>
          <p:cNvSpPr txBox="1"/>
          <p:nvPr/>
        </p:nvSpPr>
        <p:spPr>
          <a:xfrm>
            <a:off x="342902" y="4806383"/>
            <a:ext cx="3596400" cy="107700"/>
          </a:xfrm>
          <a:prstGeom prst="rect">
            <a:avLst/>
          </a:prstGeom>
          <a:noFill/>
          <a:ln>
            <a:noFill/>
          </a:ln>
        </p:spPr>
        <p:txBody>
          <a:bodyPr spcFirstLastPara="1" wrap="square" lIns="0" tIns="0" rIns="0" bIns="0" anchor="b" anchorCtr="0">
            <a:spAutoFit/>
          </a:bodyPr>
          <a:lstStyle/>
          <a:p>
            <a:pPr marL="215900" marR="0" lvl="0" indent="-215900" algn="l" rtl="0">
              <a:lnSpc>
                <a:spcPct val="100000"/>
              </a:lnSpc>
              <a:spcBef>
                <a:spcPts val="0"/>
              </a:spcBef>
              <a:spcAft>
                <a:spcPts val="0"/>
              </a:spcAft>
              <a:buClr>
                <a:srgbClr val="000000"/>
              </a:buClr>
              <a:buSzPts val="700"/>
              <a:buFont typeface="Arial"/>
              <a:buNone/>
            </a:pPr>
            <a:fld id="{00000000-1234-1234-1234-123412341234}" type="slidenum">
              <a:rPr lang="en" sz="700" b="0" i="0" u="none" strike="noStrike" cap="none">
                <a:solidFill>
                  <a:schemeClr val="lt1"/>
                </a:solidFill>
                <a:latin typeface="Arial"/>
                <a:ea typeface="Arial"/>
                <a:cs typeface="Arial"/>
                <a:sym typeface="Arial"/>
              </a:rPr>
              <a:t>‹#›</a:t>
            </a:fld>
            <a:r>
              <a:rPr lang="en" sz="500" b="0" i="0" u="none" strike="noStrike" cap="none">
                <a:solidFill>
                  <a:schemeClr val="lt1"/>
                </a:solidFill>
                <a:latin typeface="Arial"/>
                <a:ea typeface="Arial"/>
                <a:cs typeface="Arial"/>
                <a:sym typeface="Arial"/>
              </a:rPr>
              <a:t>	© 2023 Gartner, Inc. and/or its affiliates. All rights reserved. NS-579</a:t>
            </a:r>
            <a:endParaRPr sz="11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A4A3A4"/>
          </p15:clr>
        </p15:guide>
        <p15:guide id="2" pos="2880">
          <p15:clr>
            <a:srgbClr val="A4A3A4"/>
          </p15:clr>
        </p15:guide>
        <p15:guide id="3" orient="horz" pos="216">
          <p15:clr>
            <a:srgbClr val="5ACBF0"/>
          </p15:clr>
        </p15:guide>
        <p15:guide id="4" orient="horz" pos="432">
          <p15:clr>
            <a:srgbClr val="F26B43"/>
          </p15:clr>
        </p15:guide>
        <p15:guide id="5" orient="horz" pos="540">
          <p15:clr>
            <a:srgbClr val="5ACBF0"/>
          </p15:clr>
        </p15:guide>
        <p15:guide id="6" pos="216">
          <p15:clr>
            <a:srgbClr val="5ACBF0"/>
          </p15:clr>
        </p15:guide>
        <p15:guide id="7" pos="2808">
          <p15:clr>
            <a:srgbClr val="F26B43"/>
          </p15:clr>
        </p15:guide>
        <p15:guide id="8" pos="2952">
          <p15:clr>
            <a:srgbClr val="F26B43"/>
          </p15:clr>
        </p15:guide>
        <p15:guide id="9" pos="5545">
          <p15:clr>
            <a:srgbClr val="5ACBF0"/>
          </p15:clr>
        </p15:guide>
        <p15:guide id="10" orient="horz" pos="3018">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1"/>
          <p:cNvSpPr txBox="1">
            <a:spLocks noGrp="1"/>
          </p:cNvSpPr>
          <p:nvPr>
            <p:ph type="ctrTitle"/>
          </p:nvPr>
        </p:nvSpPr>
        <p:spPr>
          <a:xfrm>
            <a:off x="1498825" y="1171975"/>
            <a:ext cx="3666900" cy="15501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5"/>
              </a:buClr>
              <a:buSzPts val="2700"/>
              <a:buFont typeface="Arial Black"/>
              <a:buNone/>
            </a:pPr>
            <a:r>
              <a:rPr lang="en" sz="2400"/>
              <a:t>Generative AI Tech Platform Offering Comparison</a:t>
            </a:r>
            <a:endParaRPr sz="2400"/>
          </a:p>
        </p:txBody>
      </p:sp>
      <p:sp>
        <p:nvSpPr>
          <p:cNvPr id="225" name="Google Shape;225;p51"/>
          <p:cNvSpPr txBox="1">
            <a:spLocks noGrp="1"/>
          </p:cNvSpPr>
          <p:nvPr>
            <p:ph type="subTitle" idx="1"/>
          </p:nvPr>
        </p:nvSpPr>
        <p:spPr>
          <a:xfrm>
            <a:off x="1498825" y="2421150"/>
            <a:ext cx="3577800" cy="673200"/>
          </a:xfrm>
          <a:prstGeom prst="rect">
            <a:avLst/>
          </a:prstGeom>
          <a:noFill/>
          <a:ln>
            <a:noFill/>
          </a:ln>
        </p:spPr>
        <p:txBody>
          <a:bodyPr spcFirstLastPara="1" wrap="square" lIns="0" tIns="0" rIns="0" bIns="0" anchor="ctr" anchorCtr="0">
            <a:noAutofit/>
          </a:bodyPr>
          <a:lstStyle/>
          <a:p>
            <a:pPr marL="177800" lvl="0" indent="-177800" algn="l" rtl="0">
              <a:lnSpc>
                <a:spcPct val="110000"/>
              </a:lnSpc>
              <a:spcBef>
                <a:spcPts val="0"/>
              </a:spcBef>
              <a:spcAft>
                <a:spcPts val="0"/>
              </a:spcAft>
              <a:buClr>
                <a:schemeClr val="lt1"/>
              </a:buClr>
              <a:buSzPts val="1800"/>
              <a:buNone/>
            </a:pPr>
            <a:r>
              <a:rPr lang="en" sz="1500"/>
              <a:t>Amazon, Google, IBM, Meta, Microsoft, OpenAI</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60"/>
          <p:cNvSpPr txBox="1">
            <a:spLocks noGrp="1"/>
          </p:cNvSpPr>
          <p:nvPr>
            <p:ph type="title"/>
          </p:nvPr>
        </p:nvSpPr>
        <p:spPr>
          <a:xfrm>
            <a:off x="343425" y="198310"/>
            <a:ext cx="8457000" cy="3324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2"/>
              </a:buClr>
              <a:buSzPts val="2400"/>
              <a:buFont typeface="Arial Black"/>
              <a:buNone/>
            </a:pPr>
            <a:r>
              <a:rPr lang="en"/>
              <a:t>Google</a:t>
            </a:r>
            <a:endParaRPr/>
          </a:p>
        </p:txBody>
      </p:sp>
      <p:sp>
        <p:nvSpPr>
          <p:cNvPr id="284" name="Google Shape;284;p60"/>
          <p:cNvSpPr/>
          <p:nvPr/>
        </p:nvSpPr>
        <p:spPr>
          <a:xfrm>
            <a:off x="360750" y="652425"/>
            <a:ext cx="8422500" cy="836400"/>
          </a:xfrm>
          <a:prstGeom prst="rect">
            <a:avLst/>
          </a:prstGeom>
          <a:solidFill>
            <a:srgbClr val="06C4B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chemeClr val="lt1"/>
              </a:solidFill>
            </a:endParaRPr>
          </a:p>
          <a:p>
            <a:pPr marL="0" marR="0" lvl="0" indent="0" algn="ctr" rtl="0">
              <a:lnSpc>
                <a:spcPct val="100000"/>
              </a:lnSpc>
              <a:spcBef>
                <a:spcPts val="0"/>
              </a:spcBef>
              <a:spcAft>
                <a:spcPts val="0"/>
              </a:spcAft>
              <a:buClr>
                <a:srgbClr val="000000"/>
              </a:buClr>
              <a:buFont typeface="Arial"/>
              <a:buNone/>
            </a:pPr>
            <a:r>
              <a:rPr lang="en" sz="1000">
                <a:solidFill>
                  <a:schemeClr val="lt1"/>
                </a:solidFill>
              </a:rPr>
              <a:t>Google Bard | Google Bard extensions | Google Workspace | Gen App Builder | Duet AI in BigQuery, Looker, Database Migration Service (Preview)</a:t>
            </a:r>
            <a:endParaRPr sz="1000">
              <a:solidFill>
                <a:schemeClr val="lt1"/>
              </a:solidFill>
            </a:endParaRPr>
          </a:p>
          <a:p>
            <a:pPr marL="0" marR="0" lvl="0" indent="0" algn="ctr" rtl="0">
              <a:lnSpc>
                <a:spcPct val="100000"/>
              </a:lnSpc>
              <a:spcBef>
                <a:spcPts val="0"/>
              </a:spcBef>
              <a:spcAft>
                <a:spcPts val="0"/>
              </a:spcAft>
              <a:buClr>
                <a:srgbClr val="000000"/>
              </a:buClr>
              <a:buFont typeface="Arial"/>
              <a:buNone/>
            </a:pPr>
            <a:r>
              <a:rPr lang="en" sz="1000">
                <a:solidFill>
                  <a:schemeClr val="lt1"/>
                </a:solidFill>
              </a:rPr>
              <a:t>Duet AI for Google Workspace | Duet AI for Google Cloud | Duet AI for Chronicle Security Operations (Preview), Mandiant Threat Intelligence (Preview), Security Command Center (Preview)</a:t>
            </a:r>
            <a:endParaRPr sz="1000">
              <a:solidFill>
                <a:schemeClr val="lt1"/>
              </a:solidFill>
            </a:endParaRPr>
          </a:p>
        </p:txBody>
      </p:sp>
      <p:sp>
        <p:nvSpPr>
          <p:cNvPr id="285" name="Google Shape;285;p60"/>
          <p:cNvSpPr txBox="1"/>
          <p:nvPr/>
        </p:nvSpPr>
        <p:spPr>
          <a:xfrm>
            <a:off x="3582556" y="633914"/>
            <a:ext cx="21861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Generative AI Apps</a:t>
            </a:r>
            <a:endParaRPr sz="1100" b="1"/>
          </a:p>
        </p:txBody>
      </p:sp>
      <p:sp>
        <p:nvSpPr>
          <p:cNvPr id="286" name="Google Shape;286;p60"/>
          <p:cNvSpPr/>
          <p:nvPr/>
        </p:nvSpPr>
        <p:spPr>
          <a:xfrm>
            <a:off x="360675" y="2560575"/>
            <a:ext cx="8422500" cy="1098900"/>
          </a:xfrm>
          <a:prstGeom prst="rect">
            <a:avLst/>
          </a:prstGeom>
          <a:solidFill>
            <a:srgbClr val="E06666"/>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endParaRPr b="1">
              <a:solidFill>
                <a:schemeClr val="lt1"/>
              </a:solidFill>
            </a:endParaRPr>
          </a:p>
          <a:p>
            <a:pPr marL="0" lvl="0" indent="0" algn="ctr" rtl="0">
              <a:spcBef>
                <a:spcPts val="0"/>
              </a:spcBef>
              <a:spcAft>
                <a:spcPts val="0"/>
              </a:spcAft>
              <a:buNone/>
            </a:pPr>
            <a:r>
              <a:rPr lang="en" sz="1200" b="1">
                <a:solidFill>
                  <a:schemeClr val="lt1"/>
                </a:solidFill>
              </a:rPr>
              <a:t>In-House Models:</a:t>
            </a:r>
            <a:r>
              <a:rPr lang="en" sz="1200">
                <a:solidFill>
                  <a:schemeClr val="lt1"/>
                </a:solidFill>
              </a:rPr>
              <a:t> PaLM 2 | Codey (code completion) | Imagen (text to image) | Med-PaLM 2  | Sec-PaLM  | Chirp (speech to text) | PaLM (Text / Chat) | Phenaki | MusicLM </a:t>
            </a:r>
            <a:endParaRPr sz="1200">
              <a:solidFill>
                <a:schemeClr val="lt1"/>
              </a:solidFill>
            </a:endParaRPr>
          </a:p>
          <a:p>
            <a:pPr marL="0" lvl="0" indent="0" algn="ctr" rtl="0">
              <a:spcBef>
                <a:spcPts val="0"/>
              </a:spcBef>
              <a:spcAft>
                <a:spcPts val="0"/>
              </a:spcAft>
              <a:buNone/>
            </a:pPr>
            <a:r>
              <a:rPr lang="en" sz="1200" b="1">
                <a:solidFill>
                  <a:schemeClr val="lt1"/>
                </a:solidFill>
              </a:rPr>
              <a:t>Partner Models:</a:t>
            </a:r>
            <a:r>
              <a:rPr lang="en" sz="1200">
                <a:solidFill>
                  <a:schemeClr val="lt1"/>
                </a:solidFill>
              </a:rPr>
              <a:t> AI21Labs | Cohere | Midjourney | Anthropic Claude 2 | Osmo</a:t>
            </a:r>
            <a:endParaRPr sz="1200">
              <a:solidFill>
                <a:schemeClr val="lt1"/>
              </a:solidFill>
            </a:endParaRPr>
          </a:p>
          <a:p>
            <a:pPr marL="0" lvl="0" indent="0" algn="ctr" rtl="0">
              <a:spcBef>
                <a:spcPts val="0"/>
              </a:spcBef>
              <a:spcAft>
                <a:spcPts val="0"/>
              </a:spcAft>
              <a:buNone/>
            </a:pPr>
            <a:r>
              <a:rPr lang="en" sz="1200" b="1">
                <a:solidFill>
                  <a:schemeClr val="lt1"/>
                </a:solidFill>
              </a:rPr>
              <a:t>Open-Source Models:</a:t>
            </a:r>
            <a:r>
              <a:rPr lang="en" sz="1200">
                <a:solidFill>
                  <a:schemeClr val="lt1"/>
                </a:solidFill>
              </a:rPr>
              <a:t> BERT | FLAN-T5 | ViT (vision transformer) | EfficientNet | Llama 2 | Falcon</a:t>
            </a:r>
            <a:endParaRPr sz="1200">
              <a:solidFill>
                <a:schemeClr val="lt1"/>
              </a:solidFill>
            </a:endParaRPr>
          </a:p>
        </p:txBody>
      </p:sp>
      <p:sp>
        <p:nvSpPr>
          <p:cNvPr id="287" name="Google Shape;287;p60"/>
          <p:cNvSpPr/>
          <p:nvPr/>
        </p:nvSpPr>
        <p:spPr>
          <a:xfrm>
            <a:off x="360750" y="3777150"/>
            <a:ext cx="8457000" cy="836400"/>
          </a:xfrm>
          <a:prstGeom prst="rect">
            <a:avLst/>
          </a:prstGeom>
          <a:solidFill>
            <a:srgbClr val="6A80A3"/>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endParaRPr>
              <a:solidFill>
                <a:schemeClr val="lt1"/>
              </a:solidFill>
            </a:endParaRPr>
          </a:p>
          <a:p>
            <a:pPr marL="0" lvl="0" indent="0" algn="ctr" rtl="0">
              <a:spcBef>
                <a:spcPts val="0"/>
              </a:spcBef>
              <a:spcAft>
                <a:spcPts val="0"/>
              </a:spcAft>
              <a:buClr>
                <a:schemeClr val="dk1"/>
              </a:buClr>
              <a:buFont typeface="Arial"/>
              <a:buNone/>
            </a:pPr>
            <a:endParaRPr b="1">
              <a:solidFill>
                <a:schemeClr val="lt1"/>
              </a:solidFill>
            </a:endParaRPr>
          </a:p>
          <a:p>
            <a:pPr marL="0" lvl="0" indent="0" algn="ctr" rtl="0">
              <a:spcBef>
                <a:spcPts val="0"/>
              </a:spcBef>
              <a:spcAft>
                <a:spcPts val="0"/>
              </a:spcAft>
              <a:buClr>
                <a:schemeClr val="dk1"/>
              </a:buClr>
              <a:buFont typeface="Arial"/>
              <a:buNone/>
            </a:pPr>
            <a:r>
              <a:rPr lang="en" sz="1300" b="1">
                <a:solidFill>
                  <a:schemeClr val="lt1"/>
                </a:solidFill>
              </a:rPr>
              <a:t>Proprietary Infrastructure:</a:t>
            </a:r>
            <a:r>
              <a:rPr lang="en" sz="1300">
                <a:solidFill>
                  <a:schemeClr val="lt1"/>
                </a:solidFill>
              </a:rPr>
              <a:t> Google’s TPUs (Tensor Processing Unit TPUv4, TPUv5e) | Jupiter | AlloyDB AI (Preview)</a:t>
            </a:r>
            <a:endParaRPr sz="1300">
              <a:solidFill>
                <a:schemeClr val="lt1"/>
              </a:solidFill>
            </a:endParaRPr>
          </a:p>
          <a:p>
            <a:pPr marL="0" lvl="0" indent="0" algn="ctr" rtl="0">
              <a:spcBef>
                <a:spcPts val="0"/>
              </a:spcBef>
              <a:spcAft>
                <a:spcPts val="0"/>
              </a:spcAft>
              <a:buClr>
                <a:schemeClr val="dk1"/>
              </a:buClr>
              <a:buFont typeface="Arial"/>
              <a:buNone/>
            </a:pPr>
            <a:r>
              <a:rPr lang="en" sz="1300" b="1">
                <a:solidFill>
                  <a:schemeClr val="lt1"/>
                </a:solidFill>
              </a:rPr>
              <a:t>Available Infrastructure:</a:t>
            </a:r>
            <a:r>
              <a:rPr lang="en" sz="1300">
                <a:solidFill>
                  <a:schemeClr val="lt1"/>
                </a:solidFill>
              </a:rPr>
              <a:t> NVIDIA GPUs (A100), H100 A3 VM (GA September 2023)</a:t>
            </a:r>
            <a:endParaRPr sz="1000">
              <a:solidFill>
                <a:schemeClr val="dk1"/>
              </a:solidFill>
            </a:endParaRPr>
          </a:p>
          <a:p>
            <a:pPr marL="0" marR="0" lvl="0" indent="0" algn="ctr" rtl="0">
              <a:spcBef>
                <a:spcPts val="0"/>
              </a:spcBef>
              <a:spcAft>
                <a:spcPts val="0"/>
              </a:spcAft>
              <a:buNone/>
            </a:pPr>
            <a:endParaRPr>
              <a:solidFill>
                <a:schemeClr val="lt1"/>
              </a:solidFill>
            </a:endParaRPr>
          </a:p>
        </p:txBody>
      </p:sp>
      <p:sp>
        <p:nvSpPr>
          <p:cNvPr id="288" name="Google Shape;288;p60"/>
          <p:cNvSpPr txBox="1"/>
          <p:nvPr/>
        </p:nvSpPr>
        <p:spPr>
          <a:xfrm>
            <a:off x="3939838" y="3734575"/>
            <a:ext cx="18288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Infrastructure</a:t>
            </a:r>
            <a:endParaRPr sz="1400" b="1" i="0" u="none" strike="noStrike" cap="none">
              <a:solidFill>
                <a:schemeClr val="dk1"/>
              </a:solidFill>
            </a:endParaRPr>
          </a:p>
        </p:txBody>
      </p:sp>
      <p:sp>
        <p:nvSpPr>
          <p:cNvPr id="289" name="Google Shape;289;p60"/>
          <p:cNvSpPr txBox="1"/>
          <p:nvPr/>
        </p:nvSpPr>
        <p:spPr>
          <a:xfrm>
            <a:off x="3704025" y="2535825"/>
            <a:ext cx="21129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Models</a:t>
            </a:r>
            <a:endParaRPr sz="1100" b="1"/>
          </a:p>
        </p:txBody>
      </p:sp>
      <p:sp>
        <p:nvSpPr>
          <p:cNvPr id="290" name="Google Shape;290;p60"/>
          <p:cNvSpPr/>
          <p:nvPr/>
        </p:nvSpPr>
        <p:spPr>
          <a:xfrm>
            <a:off x="360675" y="1606500"/>
            <a:ext cx="8422500" cy="8364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chemeClr val="lt1"/>
              </a:solidFill>
            </a:endParaRPr>
          </a:p>
          <a:p>
            <a:pPr marL="0" marR="0" lvl="0" indent="0" algn="ctr" rtl="0">
              <a:lnSpc>
                <a:spcPct val="100000"/>
              </a:lnSpc>
              <a:spcBef>
                <a:spcPts val="0"/>
              </a:spcBef>
              <a:spcAft>
                <a:spcPts val="0"/>
              </a:spcAft>
              <a:buClr>
                <a:srgbClr val="000000"/>
              </a:buClr>
              <a:buFont typeface="Arial"/>
              <a:buNone/>
            </a:pPr>
            <a:endParaRPr sz="1300">
              <a:solidFill>
                <a:schemeClr val="lt1"/>
              </a:solidFill>
            </a:endParaRPr>
          </a:p>
          <a:p>
            <a:pPr marL="0" marR="0" lvl="0" indent="0" algn="ctr" rtl="0">
              <a:lnSpc>
                <a:spcPct val="100000"/>
              </a:lnSpc>
              <a:spcBef>
                <a:spcPts val="0"/>
              </a:spcBef>
              <a:spcAft>
                <a:spcPts val="0"/>
              </a:spcAft>
              <a:buClr>
                <a:srgbClr val="000000"/>
              </a:buClr>
              <a:buFont typeface="Arial"/>
              <a:buNone/>
            </a:pPr>
            <a:r>
              <a:rPr lang="en" sz="1300">
                <a:solidFill>
                  <a:schemeClr val="lt1"/>
                </a:solidFill>
              </a:rPr>
              <a:t>Vertex AI (Search, Conversation) | Model Garden | Generative AI Studio | Generative AI App Builder | Document AI</a:t>
            </a:r>
            <a:endParaRPr sz="1300">
              <a:solidFill>
                <a:schemeClr val="lt1"/>
              </a:solidFill>
            </a:endParaRPr>
          </a:p>
          <a:p>
            <a:pPr marL="0" marR="0" lvl="0" indent="0" algn="ctr" rtl="0">
              <a:lnSpc>
                <a:spcPct val="100000"/>
              </a:lnSpc>
              <a:spcBef>
                <a:spcPts val="0"/>
              </a:spcBef>
              <a:spcAft>
                <a:spcPts val="0"/>
              </a:spcAft>
              <a:buNone/>
            </a:pPr>
            <a:endParaRPr>
              <a:solidFill>
                <a:schemeClr val="lt1"/>
              </a:solidFill>
            </a:endParaRPr>
          </a:p>
        </p:txBody>
      </p:sp>
      <p:sp>
        <p:nvSpPr>
          <p:cNvPr id="291" name="Google Shape;291;p60"/>
          <p:cNvSpPr txBox="1"/>
          <p:nvPr/>
        </p:nvSpPr>
        <p:spPr>
          <a:xfrm>
            <a:off x="3300571" y="1597251"/>
            <a:ext cx="28362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Engineering Tools</a:t>
            </a:r>
            <a:endParaRPr sz="11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61"/>
          <p:cNvSpPr txBox="1"/>
          <p:nvPr/>
        </p:nvSpPr>
        <p:spPr>
          <a:xfrm>
            <a:off x="4008750" y="80350"/>
            <a:ext cx="1126500" cy="3417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chemeClr val="dk2"/>
              </a:buClr>
              <a:buSzPts val="2400"/>
              <a:buFont typeface="Arial Black"/>
              <a:buNone/>
            </a:pPr>
            <a:r>
              <a:rPr lang="en" sz="2400">
                <a:solidFill>
                  <a:schemeClr val="dk2"/>
                </a:solidFill>
                <a:latin typeface="Arial Black"/>
                <a:ea typeface="Arial Black"/>
                <a:cs typeface="Arial Black"/>
                <a:sym typeface="Arial Black"/>
              </a:rPr>
              <a:t>IBM</a:t>
            </a:r>
            <a:endParaRPr b="1" i="1"/>
          </a:p>
        </p:txBody>
      </p:sp>
      <p:sp>
        <p:nvSpPr>
          <p:cNvPr id="297" name="Google Shape;297;p61"/>
          <p:cNvSpPr/>
          <p:nvPr/>
        </p:nvSpPr>
        <p:spPr>
          <a:xfrm>
            <a:off x="360750" y="639375"/>
            <a:ext cx="8422500" cy="856500"/>
          </a:xfrm>
          <a:prstGeom prst="rect">
            <a:avLst/>
          </a:prstGeom>
          <a:solidFill>
            <a:srgbClr val="06C4B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a:solidFill>
                  <a:schemeClr val="lt1"/>
                </a:solidFill>
              </a:rPr>
              <a:t>Watson Assistant | Watson Orchestrate | Watson Code Assistant   </a:t>
            </a:r>
            <a:endParaRPr>
              <a:solidFill>
                <a:schemeClr val="lt1"/>
              </a:solidFill>
            </a:endParaRPr>
          </a:p>
        </p:txBody>
      </p:sp>
      <p:sp>
        <p:nvSpPr>
          <p:cNvPr id="298" name="Google Shape;298;p61"/>
          <p:cNvSpPr txBox="1"/>
          <p:nvPr/>
        </p:nvSpPr>
        <p:spPr>
          <a:xfrm>
            <a:off x="3582556" y="639364"/>
            <a:ext cx="21861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Generative AI Apps</a:t>
            </a:r>
            <a:endParaRPr sz="1100" b="1"/>
          </a:p>
        </p:txBody>
      </p:sp>
      <p:sp>
        <p:nvSpPr>
          <p:cNvPr id="299" name="Google Shape;299;p61"/>
          <p:cNvSpPr/>
          <p:nvPr/>
        </p:nvSpPr>
        <p:spPr>
          <a:xfrm>
            <a:off x="360675" y="2542125"/>
            <a:ext cx="8422500" cy="1000200"/>
          </a:xfrm>
          <a:prstGeom prst="rect">
            <a:avLst/>
          </a:prstGeom>
          <a:solidFill>
            <a:srgbClr val="E06666"/>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endParaRPr b="1">
              <a:solidFill>
                <a:schemeClr val="lt1"/>
              </a:solidFill>
            </a:endParaRPr>
          </a:p>
          <a:p>
            <a:pPr marL="0" lvl="0" indent="0" algn="ctr" rtl="0">
              <a:spcBef>
                <a:spcPts val="0"/>
              </a:spcBef>
              <a:spcAft>
                <a:spcPts val="0"/>
              </a:spcAft>
              <a:buNone/>
            </a:pPr>
            <a:r>
              <a:rPr lang="en" b="1">
                <a:solidFill>
                  <a:schemeClr val="lt1"/>
                </a:solidFill>
              </a:rPr>
              <a:t>In-House Models:</a:t>
            </a:r>
            <a:r>
              <a:rPr lang="en">
                <a:solidFill>
                  <a:schemeClr val="lt1"/>
                </a:solidFill>
              </a:rPr>
              <a:t> Granite | Sandstone | Obsidian | Slate</a:t>
            </a:r>
            <a:endParaRPr>
              <a:solidFill>
                <a:schemeClr val="lt1"/>
              </a:solidFill>
            </a:endParaRPr>
          </a:p>
          <a:p>
            <a:pPr marL="0" lvl="0" indent="0" algn="ctr" rtl="0">
              <a:spcBef>
                <a:spcPts val="0"/>
              </a:spcBef>
              <a:spcAft>
                <a:spcPts val="0"/>
              </a:spcAft>
              <a:buNone/>
            </a:pPr>
            <a:r>
              <a:rPr lang="en" b="1">
                <a:solidFill>
                  <a:schemeClr val="lt1"/>
                </a:solidFill>
              </a:rPr>
              <a:t>Open-Source Models:</a:t>
            </a:r>
            <a:r>
              <a:rPr lang="en">
                <a:solidFill>
                  <a:schemeClr val="lt1"/>
                </a:solidFill>
              </a:rPr>
              <a:t> Hugging Face | Llama 2 | StarCoder | FLAN</a:t>
            </a:r>
            <a:endParaRPr>
              <a:solidFill>
                <a:schemeClr val="lt1"/>
              </a:solidFill>
            </a:endParaRPr>
          </a:p>
        </p:txBody>
      </p:sp>
      <p:sp>
        <p:nvSpPr>
          <p:cNvPr id="300" name="Google Shape;300;p61"/>
          <p:cNvSpPr/>
          <p:nvPr/>
        </p:nvSpPr>
        <p:spPr>
          <a:xfrm>
            <a:off x="360675" y="3637200"/>
            <a:ext cx="8422500" cy="780300"/>
          </a:xfrm>
          <a:prstGeom prst="rect">
            <a:avLst/>
          </a:prstGeom>
          <a:solidFill>
            <a:srgbClr val="6A80A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b="1">
              <a:solidFill>
                <a:schemeClr val="lt1"/>
              </a:solidFill>
            </a:endParaRPr>
          </a:p>
          <a:p>
            <a:pPr marL="0" marR="0" lvl="0" indent="0" algn="ctr" rtl="0">
              <a:lnSpc>
                <a:spcPct val="100000"/>
              </a:lnSpc>
              <a:spcBef>
                <a:spcPts val="0"/>
              </a:spcBef>
              <a:spcAft>
                <a:spcPts val="0"/>
              </a:spcAft>
              <a:buNone/>
            </a:pPr>
            <a:r>
              <a:rPr lang="en" b="1">
                <a:solidFill>
                  <a:schemeClr val="lt1"/>
                </a:solidFill>
              </a:rPr>
              <a:t>Available Infrastructure:</a:t>
            </a:r>
            <a:r>
              <a:rPr lang="en">
                <a:solidFill>
                  <a:schemeClr val="lt1"/>
                </a:solidFill>
              </a:rPr>
              <a:t> NVIDIA A100 | Vela</a:t>
            </a:r>
            <a:endParaRPr>
              <a:solidFill>
                <a:schemeClr val="lt1"/>
              </a:solidFill>
            </a:endParaRPr>
          </a:p>
        </p:txBody>
      </p:sp>
      <p:sp>
        <p:nvSpPr>
          <p:cNvPr id="301" name="Google Shape;301;p61"/>
          <p:cNvSpPr txBox="1"/>
          <p:nvPr/>
        </p:nvSpPr>
        <p:spPr>
          <a:xfrm>
            <a:off x="4008738" y="3637200"/>
            <a:ext cx="18288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Infrastructure</a:t>
            </a:r>
            <a:endParaRPr sz="1400" b="1" i="0" u="none" strike="noStrike" cap="none">
              <a:solidFill>
                <a:schemeClr val="dk1"/>
              </a:solidFill>
            </a:endParaRPr>
          </a:p>
        </p:txBody>
      </p:sp>
      <p:sp>
        <p:nvSpPr>
          <p:cNvPr id="302" name="Google Shape;302;p61"/>
          <p:cNvSpPr txBox="1"/>
          <p:nvPr/>
        </p:nvSpPr>
        <p:spPr>
          <a:xfrm>
            <a:off x="3651450" y="2542125"/>
            <a:ext cx="21861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Models</a:t>
            </a:r>
            <a:endParaRPr sz="1100" b="1"/>
          </a:p>
        </p:txBody>
      </p:sp>
      <p:sp>
        <p:nvSpPr>
          <p:cNvPr id="303" name="Google Shape;303;p61"/>
          <p:cNvSpPr/>
          <p:nvPr/>
        </p:nvSpPr>
        <p:spPr>
          <a:xfrm>
            <a:off x="360675" y="1590750"/>
            <a:ext cx="8422500" cy="856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chemeClr val="lt1"/>
              </a:solidFill>
            </a:endParaRPr>
          </a:p>
          <a:p>
            <a:pPr marL="0" marR="0" lvl="0" indent="0" algn="ctr" rtl="0">
              <a:lnSpc>
                <a:spcPct val="100000"/>
              </a:lnSpc>
              <a:spcBef>
                <a:spcPts val="0"/>
              </a:spcBef>
              <a:spcAft>
                <a:spcPts val="0"/>
              </a:spcAft>
              <a:buClr>
                <a:srgbClr val="000000"/>
              </a:buClr>
              <a:buFont typeface="Arial"/>
              <a:buNone/>
            </a:pPr>
            <a:endParaRPr>
              <a:solidFill>
                <a:schemeClr val="lt1"/>
              </a:solidFill>
            </a:endParaRPr>
          </a:p>
          <a:p>
            <a:pPr marL="0" marR="0" lvl="0" indent="0" algn="ctr" rtl="0">
              <a:lnSpc>
                <a:spcPct val="100000"/>
              </a:lnSpc>
              <a:spcBef>
                <a:spcPts val="0"/>
              </a:spcBef>
              <a:spcAft>
                <a:spcPts val="0"/>
              </a:spcAft>
              <a:buClr>
                <a:srgbClr val="000000"/>
              </a:buClr>
              <a:buFont typeface="Arial"/>
              <a:buNone/>
            </a:pPr>
            <a:r>
              <a:rPr lang="en">
                <a:solidFill>
                  <a:schemeClr val="lt1"/>
                </a:solidFill>
              </a:rPr>
              <a:t>watsonx.ai | Prompt Lab | Tuning Studio</a:t>
            </a:r>
            <a:endParaRPr>
              <a:solidFill>
                <a:schemeClr val="lt1"/>
              </a:solidFill>
            </a:endParaRPr>
          </a:p>
          <a:p>
            <a:pPr marL="0" marR="0" lvl="0" indent="0" algn="ctr" rtl="0">
              <a:lnSpc>
                <a:spcPct val="100000"/>
              </a:lnSpc>
              <a:spcBef>
                <a:spcPts val="0"/>
              </a:spcBef>
              <a:spcAft>
                <a:spcPts val="0"/>
              </a:spcAft>
              <a:buNone/>
            </a:pPr>
            <a:endParaRPr>
              <a:solidFill>
                <a:schemeClr val="lt1"/>
              </a:solidFill>
            </a:endParaRPr>
          </a:p>
        </p:txBody>
      </p:sp>
      <p:sp>
        <p:nvSpPr>
          <p:cNvPr id="304" name="Google Shape;304;p61"/>
          <p:cNvSpPr txBox="1"/>
          <p:nvPr/>
        </p:nvSpPr>
        <p:spPr>
          <a:xfrm>
            <a:off x="3257496" y="1666951"/>
            <a:ext cx="28362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Engineering Tools</a:t>
            </a:r>
            <a:endParaRPr sz="11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62"/>
          <p:cNvSpPr txBox="1">
            <a:spLocks noGrp="1"/>
          </p:cNvSpPr>
          <p:nvPr>
            <p:ph type="title"/>
          </p:nvPr>
        </p:nvSpPr>
        <p:spPr>
          <a:xfrm>
            <a:off x="343425" y="130410"/>
            <a:ext cx="8457000" cy="3324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2"/>
              </a:buClr>
              <a:buSzPts val="2400"/>
              <a:buFont typeface="Arial Black"/>
              <a:buNone/>
            </a:pPr>
            <a:r>
              <a:rPr lang="en"/>
              <a:t>Meta</a:t>
            </a:r>
            <a:endParaRPr/>
          </a:p>
        </p:txBody>
      </p:sp>
      <p:sp>
        <p:nvSpPr>
          <p:cNvPr id="310" name="Google Shape;310;p62"/>
          <p:cNvSpPr/>
          <p:nvPr/>
        </p:nvSpPr>
        <p:spPr>
          <a:xfrm>
            <a:off x="360750" y="452186"/>
            <a:ext cx="8422500" cy="945900"/>
          </a:xfrm>
          <a:prstGeom prst="rect">
            <a:avLst/>
          </a:prstGeom>
          <a:solidFill>
            <a:srgbClr val="06C4B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a:solidFill>
                  <a:schemeClr val="lt1"/>
                </a:solidFill>
              </a:rPr>
              <a:t>None</a:t>
            </a:r>
            <a:endParaRPr>
              <a:solidFill>
                <a:schemeClr val="lt1"/>
              </a:solidFill>
            </a:endParaRPr>
          </a:p>
        </p:txBody>
      </p:sp>
      <p:sp>
        <p:nvSpPr>
          <p:cNvPr id="311" name="Google Shape;311;p62"/>
          <p:cNvSpPr txBox="1"/>
          <p:nvPr/>
        </p:nvSpPr>
        <p:spPr>
          <a:xfrm>
            <a:off x="3582556" y="506264"/>
            <a:ext cx="21861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Generative AI Apps</a:t>
            </a:r>
            <a:endParaRPr sz="1100" b="1"/>
          </a:p>
        </p:txBody>
      </p:sp>
      <p:sp>
        <p:nvSpPr>
          <p:cNvPr id="312" name="Google Shape;312;p62"/>
          <p:cNvSpPr/>
          <p:nvPr/>
        </p:nvSpPr>
        <p:spPr>
          <a:xfrm>
            <a:off x="342900" y="2553175"/>
            <a:ext cx="8422500" cy="1226700"/>
          </a:xfrm>
          <a:prstGeom prst="rect">
            <a:avLst/>
          </a:prstGeom>
          <a:solidFill>
            <a:srgbClr val="E06666"/>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a:solidFill>
                  <a:schemeClr val="lt1"/>
                </a:solidFill>
              </a:rPr>
              <a:t>Llama | Fairseq | VizSeq</a:t>
            </a:r>
            <a:endParaRPr>
              <a:solidFill>
                <a:schemeClr val="lt1"/>
              </a:solidFill>
            </a:endParaRPr>
          </a:p>
        </p:txBody>
      </p:sp>
      <p:sp>
        <p:nvSpPr>
          <p:cNvPr id="313" name="Google Shape;313;p62"/>
          <p:cNvSpPr/>
          <p:nvPr/>
        </p:nvSpPr>
        <p:spPr>
          <a:xfrm>
            <a:off x="342900" y="3828825"/>
            <a:ext cx="8422500" cy="780300"/>
          </a:xfrm>
          <a:prstGeom prst="rect">
            <a:avLst/>
          </a:prstGeom>
          <a:solidFill>
            <a:srgbClr val="6A80A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rPr>
              <a:t>None externally available</a:t>
            </a:r>
            <a:endParaRPr>
              <a:solidFill>
                <a:schemeClr val="lt1"/>
              </a:solidFill>
            </a:endParaRPr>
          </a:p>
        </p:txBody>
      </p:sp>
      <p:sp>
        <p:nvSpPr>
          <p:cNvPr id="314" name="Google Shape;314;p62"/>
          <p:cNvSpPr txBox="1"/>
          <p:nvPr/>
        </p:nvSpPr>
        <p:spPr>
          <a:xfrm>
            <a:off x="3939838" y="3828825"/>
            <a:ext cx="18288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Infrastructure</a:t>
            </a:r>
            <a:endParaRPr sz="1400" b="1" i="0" u="none" strike="noStrike" cap="none">
              <a:solidFill>
                <a:schemeClr val="dk1"/>
              </a:solidFill>
            </a:endParaRPr>
          </a:p>
        </p:txBody>
      </p:sp>
      <p:sp>
        <p:nvSpPr>
          <p:cNvPr id="315" name="Google Shape;315;p62"/>
          <p:cNvSpPr txBox="1"/>
          <p:nvPr/>
        </p:nvSpPr>
        <p:spPr>
          <a:xfrm>
            <a:off x="3704025" y="2688225"/>
            <a:ext cx="20646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Models</a:t>
            </a:r>
            <a:endParaRPr sz="1100" b="1"/>
          </a:p>
        </p:txBody>
      </p:sp>
      <p:sp>
        <p:nvSpPr>
          <p:cNvPr id="316" name="Google Shape;316;p62"/>
          <p:cNvSpPr/>
          <p:nvPr/>
        </p:nvSpPr>
        <p:spPr>
          <a:xfrm>
            <a:off x="360681" y="1447013"/>
            <a:ext cx="8422500" cy="10572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a:solidFill>
                  <a:schemeClr val="lt1"/>
                </a:solidFill>
              </a:rPr>
              <a:t>Code Llama | KILT Benchmarking | AudioCraft</a:t>
            </a:r>
            <a:endParaRPr>
              <a:solidFill>
                <a:schemeClr val="lt1"/>
              </a:solidFill>
            </a:endParaRPr>
          </a:p>
        </p:txBody>
      </p:sp>
      <p:sp>
        <p:nvSpPr>
          <p:cNvPr id="317" name="Google Shape;317;p62"/>
          <p:cNvSpPr txBox="1"/>
          <p:nvPr/>
        </p:nvSpPr>
        <p:spPr>
          <a:xfrm>
            <a:off x="3300571" y="1597251"/>
            <a:ext cx="28362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Engineering Tools</a:t>
            </a:r>
            <a:endParaRPr sz="11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63"/>
          <p:cNvSpPr/>
          <p:nvPr/>
        </p:nvSpPr>
        <p:spPr>
          <a:xfrm>
            <a:off x="360750" y="689098"/>
            <a:ext cx="8422500" cy="907800"/>
          </a:xfrm>
          <a:prstGeom prst="rect">
            <a:avLst/>
          </a:prstGeom>
          <a:solidFill>
            <a:srgbClr val="06C4B0"/>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endParaRPr>
              <a:solidFill>
                <a:schemeClr val="lt1"/>
              </a:solidFill>
            </a:endParaRPr>
          </a:p>
          <a:p>
            <a:pPr marL="0" marR="0" lvl="0" indent="0" algn="ctr" rtl="0">
              <a:lnSpc>
                <a:spcPct val="100000"/>
              </a:lnSpc>
              <a:spcBef>
                <a:spcPts val="0"/>
              </a:spcBef>
              <a:spcAft>
                <a:spcPts val="0"/>
              </a:spcAft>
              <a:buClr>
                <a:srgbClr val="000000"/>
              </a:buClr>
              <a:buFont typeface="Arial"/>
              <a:buNone/>
            </a:pPr>
            <a:endParaRPr>
              <a:solidFill>
                <a:schemeClr val="lt1"/>
              </a:solidFill>
            </a:endParaRPr>
          </a:p>
          <a:p>
            <a:pPr marL="0" lvl="0" indent="0" algn="ctr" rtl="0">
              <a:spcBef>
                <a:spcPts val="0"/>
              </a:spcBef>
              <a:spcAft>
                <a:spcPts val="0"/>
              </a:spcAft>
              <a:buClr>
                <a:schemeClr val="dk1"/>
              </a:buClr>
              <a:buFont typeface="Arial"/>
              <a:buNone/>
            </a:pPr>
            <a:r>
              <a:rPr lang="en">
                <a:solidFill>
                  <a:schemeClr val="lt1"/>
                </a:solidFill>
              </a:rPr>
              <a:t>Bing Chat | Bing Chat Enterprise | Microsoft 365 Copilot | Microsoft 365 Copilot Plugins |</a:t>
            </a:r>
            <a:endParaRPr>
              <a:solidFill>
                <a:schemeClr val="lt1"/>
              </a:solidFill>
            </a:endParaRPr>
          </a:p>
          <a:p>
            <a:pPr marL="0" lvl="0" indent="0" algn="ctr" rtl="0">
              <a:spcBef>
                <a:spcPts val="0"/>
              </a:spcBef>
              <a:spcAft>
                <a:spcPts val="0"/>
              </a:spcAft>
              <a:buClr>
                <a:schemeClr val="dk1"/>
              </a:buClr>
              <a:buFont typeface="Arial"/>
              <a:buNone/>
            </a:pPr>
            <a:r>
              <a:rPr lang="en">
                <a:solidFill>
                  <a:schemeClr val="lt1"/>
                </a:solidFill>
              </a:rPr>
              <a:t>Security Copilot | GitHub Copilot X | Dynamics 365 Copilot | Sales Copilot | Power Platforms Copilot</a:t>
            </a:r>
            <a:endParaRPr>
              <a:solidFill>
                <a:schemeClr val="lt1"/>
              </a:solidFill>
            </a:endParaRPr>
          </a:p>
          <a:p>
            <a:pPr marL="0" marR="0" lvl="0" indent="0" algn="ctr" rtl="0">
              <a:spcBef>
                <a:spcPts val="0"/>
              </a:spcBef>
              <a:spcAft>
                <a:spcPts val="0"/>
              </a:spcAft>
              <a:buNone/>
            </a:pPr>
            <a:endParaRPr>
              <a:solidFill>
                <a:schemeClr val="lt1"/>
              </a:solidFill>
            </a:endParaRPr>
          </a:p>
        </p:txBody>
      </p:sp>
      <p:sp>
        <p:nvSpPr>
          <p:cNvPr id="323" name="Google Shape;323;p63"/>
          <p:cNvSpPr txBox="1"/>
          <p:nvPr/>
        </p:nvSpPr>
        <p:spPr>
          <a:xfrm>
            <a:off x="3582556" y="689089"/>
            <a:ext cx="21861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Generative AI Apps</a:t>
            </a:r>
            <a:endParaRPr sz="1100" b="1"/>
          </a:p>
        </p:txBody>
      </p:sp>
      <p:sp>
        <p:nvSpPr>
          <p:cNvPr id="324" name="Google Shape;324;p63"/>
          <p:cNvSpPr/>
          <p:nvPr/>
        </p:nvSpPr>
        <p:spPr>
          <a:xfrm>
            <a:off x="360750" y="2550700"/>
            <a:ext cx="8422500" cy="1121100"/>
          </a:xfrm>
          <a:prstGeom prst="rect">
            <a:avLst/>
          </a:prstGeom>
          <a:solidFill>
            <a:srgbClr val="E06666"/>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endParaRPr>
              <a:solidFill>
                <a:schemeClr val="lt1"/>
              </a:solidFill>
            </a:endParaRPr>
          </a:p>
          <a:p>
            <a:pPr marL="0" lvl="0" indent="0" algn="ctr" rtl="0">
              <a:spcBef>
                <a:spcPts val="0"/>
              </a:spcBef>
              <a:spcAft>
                <a:spcPts val="0"/>
              </a:spcAft>
              <a:buClr>
                <a:schemeClr val="dk1"/>
              </a:buClr>
              <a:buFont typeface="Arial"/>
              <a:buNone/>
            </a:pPr>
            <a:r>
              <a:rPr lang="en" b="1">
                <a:solidFill>
                  <a:schemeClr val="lt1"/>
                </a:solidFill>
              </a:rPr>
              <a:t>Exclusive OpenAI Partnership:</a:t>
            </a:r>
            <a:r>
              <a:rPr lang="en">
                <a:solidFill>
                  <a:schemeClr val="lt1"/>
                </a:solidFill>
              </a:rPr>
              <a:t> GPT-4 | GPT-3.5 Turbo | Embedding models (Ada) | </a:t>
            </a:r>
            <a:endParaRPr>
              <a:solidFill>
                <a:schemeClr val="lt1"/>
              </a:solidFill>
            </a:endParaRPr>
          </a:p>
          <a:p>
            <a:pPr marL="0" lvl="0" indent="0" algn="ctr" rtl="0">
              <a:spcBef>
                <a:spcPts val="0"/>
              </a:spcBef>
              <a:spcAft>
                <a:spcPts val="0"/>
              </a:spcAft>
              <a:buClr>
                <a:schemeClr val="dk1"/>
              </a:buClr>
              <a:buFont typeface="Arial"/>
              <a:buNone/>
            </a:pPr>
            <a:r>
              <a:rPr lang="en">
                <a:solidFill>
                  <a:schemeClr val="lt1"/>
                </a:solidFill>
              </a:rPr>
              <a:t>Codex (code generation) | Embeddings | DALL-E (text to image) </a:t>
            </a:r>
            <a:endParaRPr>
              <a:solidFill>
                <a:schemeClr val="lt1"/>
              </a:solidFill>
            </a:endParaRPr>
          </a:p>
          <a:p>
            <a:pPr marL="0" lvl="0" indent="0" algn="ctr" rtl="0">
              <a:spcBef>
                <a:spcPts val="0"/>
              </a:spcBef>
              <a:spcAft>
                <a:spcPts val="0"/>
              </a:spcAft>
              <a:buClr>
                <a:schemeClr val="dk1"/>
              </a:buClr>
              <a:buFont typeface="Arial"/>
              <a:buNone/>
            </a:pPr>
            <a:r>
              <a:rPr lang="en" b="1">
                <a:solidFill>
                  <a:schemeClr val="lt1"/>
                </a:solidFill>
              </a:rPr>
              <a:t>Open-Source Models:</a:t>
            </a:r>
            <a:r>
              <a:rPr lang="en">
                <a:solidFill>
                  <a:schemeClr val="lt1"/>
                </a:solidFill>
              </a:rPr>
              <a:t> Llama 2</a:t>
            </a:r>
            <a:endParaRPr>
              <a:solidFill>
                <a:schemeClr val="lt1"/>
              </a:solidFill>
            </a:endParaRPr>
          </a:p>
        </p:txBody>
      </p:sp>
      <p:sp>
        <p:nvSpPr>
          <p:cNvPr id="325" name="Google Shape;325;p63"/>
          <p:cNvSpPr/>
          <p:nvPr/>
        </p:nvSpPr>
        <p:spPr>
          <a:xfrm>
            <a:off x="360750" y="3748350"/>
            <a:ext cx="8422500" cy="800700"/>
          </a:xfrm>
          <a:prstGeom prst="rect">
            <a:avLst/>
          </a:prstGeom>
          <a:solidFill>
            <a:srgbClr val="6A80A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b="1">
                <a:solidFill>
                  <a:schemeClr val="lt1"/>
                </a:solidFill>
              </a:rPr>
              <a:t>Available Infrastructure:</a:t>
            </a:r>
            <a:r>
              <a:rPr lang="en">
                <a:solidFill>
                  <a:schemeClr val="lt1"/>
                </a:solidFill>
              </a:rPr>
              <a:t> NVIDIA GPUs (A100, H100) | NVIDIA Infiniband | NPU</a:t>
            </a:r>
            <a:endParaRPr sz="1400" b="0" i="0" u="none" strike="noStrike" cap="none">
              <a:solidFill>
                <a:schemeClr val="lt1"/>
              </a:solidFill>
              <a:latin typeface="Arial"/>
              <a:ea typeface="Arial"/>
              <a:cs typeface="Arial"/>
              <a:sym typeface="Arial"/>
            </a:endParaRPr>
          </a:p>
        </p:txBody>
      </p:sp>
      <p:sp>
        <p:nvSpPr>
          <p:cNvPr id="326" name="Google Shape;326;p63"/>
          <p:cNvSpPr txBox="1"/>
          <p:nvPr/>
        </p:nvSpPr>
        <p:spPr>
          <a:xfrm>
            <a:off x="3804263" y="3748350"/>
            <a:ext cx="18288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Infrastructure</a:t>
            </a:r>
            <a:endParaRPr sz="1400" b="1" i="0" u="none" strike="noStrike" cap="none">
              <a:solidFill>
                <a:schemeClr val="dk1"/>
              </a:solidFill>
            </a:endParaRPr>
          </a:p>
        </p:txBody>
      </p:sp>
      <p:sp>
        <p:nvSpPr>
          <p:cNvPr id="327" name="Google Shape;327;p63"/>
          <p:cNvSpPr txBox="1"/>
          <p:nvPr/>
        </p:nvSpPr>
        <p:spPr>
          <a:xfrm>
            <a:off x="3657525" y="2530263"/>
            <a:ext cx="18288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Models</a:t>
            </a:r>
            <a:endParaRPr sz="1100" b="1"/>
          </a:p>
        </p:txBody>
      </p:sp>
      <p:sp>
        <p:nvSpPr>
          <p:cNvPr id="328" name="Google Shape;328;p63"/>
          <p:cNvSpPr/>
          <p:nvPr/>
        </p:nvSpPr>
        <p:spPr>
          <a:xfrm>
            <a:off x="360675" y="1673450"/>
            <a:ext cx="8422500" cy="8007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a:solidFill>
                <a:schemeClr val="lt1"/>
              </a:solidFill>
            </a:endParaRPr>
          </a:p>
          <a:p>
            <a:pPr marL="0" marR="0" lvl="0" indent="0" algn="ctr" rtl="0">
              <a:lnSpc>
                <a:spcPct val="100000"/>
              </a:lnSpc>
              <a:spcBef>
                <a:spcPts val="0"/>
              </a:spcBef>
              <a:spcAft>
                <a:spcPts val="0"/>
              </a:spcAft>
              <a:buNone/>
            </a:pPr>
            <a:r>
              <a:rPr lang="en">
                <a:solidFill>
                  <a:schemeClr val="lt1"/>
                </a:solidFill>
              </a:rPr>
              <a:t>Cognitive Search | Semantic Kernel | Prompt Flow | Azure AI Studio | Azure OpenAI Service</a:t>
            </a:r>
            <a:endParaRPr>
              <a:solidFill>
                <a:schemeClr val="lt1"/>
              </a:solidFill>
            </a:endParaRPr>
          </a:p>
        </p:txBody>
      </p:sp>
      <p:sp>
        <p:nvSpPr>
          <p:cNvPr id="329" name="Google Shape;329;p63"/>
          <p:cNvSpPr txBox="1"/>
          <p:nvPr/>
        </p:nvSpPr>
        <p:spPr>
          <a:xfrm>
            <a:off x="3300571" y="1673451"/>
            <a:ext cx="28362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Engineering Tools</a:t>
            </a:r>
            <a:endParaRPr sz="1100" b="1"/>
          </a:p>
        </p:txBody>
      </p:sp>
      <p:sp>
        <p:nvSpPr>
          <p:cNvPr id="330" name="Google Shape;330;p63"/>
          <p:cNvSpPr txBox="1"/>
          <p:nvPr/>
        </p:nvSpPr>
        <p:spPr>
          <a:xfrm>
            <a:off x="2644725" y="171250"/>
            <a:ext cx="3854400" cy="341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2"/>
              </a:buClr>
              <a:buSzPts val="2400"/>
              <a:buFont typeface="Arial Black"/>
              <a:buNone/>
            </a:pPr>
            <a:r>
              <a:rPr lang="en" sz="2400">
                <a:solidFill>
                  <a:schemeClr val="dk2"/>
                </a:solidFill>
                <a:latin typeface="Arial Black"/>
                <a:ea typeface="Arial Black"/>
                <a:cs typeface="Arial Black"/>
                <a:sym typeface="Arial Black"/>
              </a:rPr>
              <a:t>Microsoft</a:t>
            </a:r>
            <a:endParaRPr b="1" i="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64"/>
          <p:cNvSpPr txBox="1">
            <a:spLocks noGrp="1"/>
          </p:cNvSpPr>
          <p:nvPr>
            <p:ph type="title"/>
          </p:nvPr>
        </p:nvSpPr>
        <p:spPr>
          <a:xfrm>
            <a:off x="343425" y="180710"/>
            <a:ext cx="8457000" cy="3324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2"/>
              </a:buClr>
              <a:buSzPts val="2400"/>
              <a:buFont typeface="Arial Black"/>
              <a:buNone/>
            </a:pPr>
            <a:r>
              <a:rPr lang="en"/>
              <a:t>OpenAI</a:t>
            </a:r>
            <a:endParaRPr/>
          </a:p>
        </p:txBody>
      </p:sp>
      <p:sp>
        <p:nvSpPr>
          <p:cNvPr id="336" name="Google Shape;336;p64"/>
          <p:cNvSpPr/>
          <p:nvPr/>
        </p:nvSpPr>
        <p:spPr>
          <a:xfrm>
            <a:off x="360750" y="639373"/>
            <a:ext cx="8422500" cy="831600"/>
          </a:xfrm>
          <a:prstGeom prst="rect">
            <a:avLst/>
          </a:prstGeom>
          <a:solidFill>
            <a:srgbClr val="06C4B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a:solidFill>
                <a:schemeClr val="lt1"/>
              </a:solidFill>
            </a:endParaRPr>
          </a:p>
          <a:p>
            <a:pPr marL="0" marR="0" lvl="0" indent="0" algn="ctr" rtl="0">
              <a:lnSpc>
                <a:spcPct val="100000"/>
              </a:lnSpc>
              <a:spcBef>
                <a:spcPts val="0"/>
              </a:spcBef>
              <a:spcAft>
                <a:spcPts val="0"/>
              </a:spcAft>
              <a:buNone/>
            </a:pPr>
            <a:r>
              <a:rPr lang="en">
                <a:solidFill>
                  <a:schemeClr val="lt1"/>
                </a:solidFill>
              </a:rPr>
              <a:t>ChatGPT | ChatGPT Plus | </a:t>
            </a:r>
            <a:endParaRPr>
              <a:solidFill>
                <a:schemeClr val="lt1"/>
              </a:solidFill>
            </a:endParaRPr>
          </a:p>
          <a:p>
            <a:pPr marL="0" marR="0" lvl="0" indent="0" algn="ctr" rtl="0">
              <a:lnSpc>
                <a:spcPct val="100000"/>
              </a:lnSpc>
              <a:spcBef>
                <a:spcPts val="0"/>
              </a:spcBef>
              <a:spcAft>
                <a:spcPts val="0"/>
              </a:spcAft>
              <a:buClr>
                <a:srgbClr val="000000"/>
              </a:buClr>
              <a:buFont typeface="Arial"/>
              <a:buNone/>
            </a:pPr>
            <a:r>
              <a:rPr lang="en">
                <a:solidFill>
                  <a:schemeClr val="lt1"/>
                </a:solidFill>
              </a:rPr>
              <a:t>ChatGPT Enterprise</a:t>
            </a:r>
            <a:endParaRPr>
              <a:solidFill>
                <a:schemeClr val="lt1"/>
              </a:solidFill>
            </a:endParaRPr>
          </a:p>
        </p:txBody>
      </p:sp>
      <p:sp>
        <p:nvSpPr>
          <p:cNvPr id="337" name="Google Shape;337;p64"/>
          <p:cNvSpPr txBox="1"/>
          <p:nvPr/>
        </p:nvSpPr>
        <p:spPr>
          <a:xfrm>
            <a:off x="3478881" y="639364"/>
            <a:ext cx="21861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Generative AI Apps</a:t>
            </a:r>
            <a:endParaRPr sz="1100" b="1"/>
          </a:p>
        </p:txBody>
      </p:sp>
      <p:sp>
        <p:nvSpPr>
          <p:cNvPr id="338" name="Google Shape;338;p64"/>
          <p:cNvSpPr/>
          <p:nvPr/>
        </p:nvSpPr>
        <p:spPr>
          <a:xfrm>
            <a:off x="360675" y="2555125"/>
            <a:ext cx="8422500" cy="997800"/>
          </a:xfrm>
          <a:prstGeom prst="rect">
            <a:avLst/>
          </a:prstGeom>
          <a:solidFill>
            <a:srgbClr val="E06666"/>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300" b="1">
                <a:solidFill>
                  <a:schemeClr val="lt1"/>
                </a:solidFill>
              </a:rPr>
              <a:t>In-House Models:</a:t>
            </a:r>
            <a:r>
              <a:rPr lang="en" sz="1300">
                <a:solidFill>
                  <a:schemeClr val="lt1"/>
                </a:solidFill>
              </a:rPr>
              <a:t> GPT-4 | GPT-3.5 Turbo (fine-tune-able) Fine-Tuning models (Ada, Babbage, Curie, DaVinci) | Codex (code generation) | Whisper (voice transcription) | Embedding models (Ada v2) | DALL-E (text to image)</a:t>
            </a:r>
            <a:endParaRPr sz="1300">
              <a:solidFill>
                <a:schemeClr val="lt1"/>
              </a:solidFill>
            </a:endParaRPr>
          </a:p>
        </p:txBody>
      </p:sp>
      <p:sp>
        <p:nvSpPr>
          <p:cNvPr id="339" name="Google Shape;339;p64"/>
          <p:cNvSpPr/>
          <p:nvPr/>
        </p:nvSpPr>
        <p:spPr>
          <a:xfrm>
            <a:off x="360750" y="3679200"/>
            <a:ext cx="8422500" cy="780300"/>
          </a:xfrm>
          <a:prstGeom prst="rect">
            <a:avLst/>
          </a:prstGeom>
          <a:solidFill>
            <a:srgbClr val="6A80A3"/>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Clr>
                <a:schemeClr val="dk1"/>
              </a:buClr>
              <a:buFont typeface="Arial"/>
              <a:buNone/>
            </a:pPr>
            <a:r>
              <a:rPr lang="en">
                <a:solidFill>
                  <a:schemeClr val="lt1"/>
                </a:solidFill>
              </a:rPr>
              <a:t>OpenAI doesn’t currently offer infrastructure services</a:t>
            </a:r>
            <a:endParaRPr>
              <a:solidFill>
                <a:schemeClr val="lt1"/>
              </a:solidFill>
            </a:endParaRPr>
          </a:p>
        </p:txBody>
      </p:sp>
      <p:sp>
        <p:nvSpPr>
          <p:cNvPr id="340" name="Google Shape;340;p64"/>
          <p:cNvSpPr txBox="1"/>
          <p:nvPr/>
        </p:nvSpPr>
        <p:spPr>
          <a:xfrm>
            <a:off x="3926538" y="3679200"/>
            <a:ext cx="18288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Infrastructure</a:t>
            </a:r>
            <a:endParaRPr sz="1400" b="1" i="0" u="none" strike="noStrike" cap="none">
              <a:solidFill>
                <a:schemeClr val="dk1"/>
              </a:solidFill>
            </a:endParaRPr>
          </a:p>
        </p:txBody>
      </p:sp>
      <p:sp>
        <p:nvSpPr>
          <p:cNvPr id="341" name="Google Shape;341;p64"/>
          <p:cNvSpPr txBox="1"/>
          <p:nvPr/>
        </p:nvSpPr>
        <p:spPr>
          <a:xfrm>
            <a:off x="3478950" y="2574725"/>
            <a:ext cx="21861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Models</a:t>
            </a:r>
            <a:endParaRPr sz="1100" b="1"/>
          </a:p>
        </p:txBody>
      </p:sp>
      <p:sp>
        <p:nvSpPr>
          <p:cNvPr id="342" name="Google Shape;342;p64"/>
          <p:cNvSpPr/>
          <p:nvPr/>
        </p:nvSpPr>
        <p:spPr>
          <a:xfrm>
            <a:off x="360750" y="1597250"/>
            <a:ext cx="8422500" cy="8316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a:solidFill>
                <a:schemeClr val="lt1"/>
              </a:solidFill>
            </a:endParaRPr>
          </a:p>
          <a:p>
            <a:pPr marL="0" marR="0" lvl="0" indent="0" algn="ctr" rtl="0">
              <a:lnSpc>
                <a:spcPct val="100000"/>
              </a:lnSpc>
              <a:spcBef>
                <a:spcPts val="0"/>
              </a:spcBef>
              <a:spcAft>
                <a:spcPts val="0"/>
              </a:spcAft>
              <a:buNone/>
            </a:pPr>
            <a:r>
              <a:rPr lang="en">
                <a:solidFill>
                  <a:schemeClr val="lt1"/>
                </a:solidFill>
              </a:rPr>
              <a:t>OpenAI Playground</a:t>
            </a:r>
            <a:endParaRPr>
              <a:solidFill>
                <a:schemeClr val="lt1"/>
              </a:solidFill>
            </a:endParaRPr>
          </a:p>
        </p:txBody>
      </p:sp>
      <p:sp>
        <p:nvSpPr>
          <p:cNvPr id="343" name="Google Shape;343;p64"/>
          <p:cNvSpPr txBox="1"/>
          <p:nvPr/>
        </p:nvSpPr>
        <p:spPr>
          <a:xfrm>
            <a:off x="3257496" y="1695751"/>
            <a:ext cx="28362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Engineering Tools</a:t>
            </a:r>
            <a:endParaRPr sz="11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65"/>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2400"/>
              <a:buFont typeface="Arial Black"/>
              <a:buNone/>
            </a:pPr>
            <a:r>
              <a:rPr lang="en"/>
              <a:t>How to Evaluate GenAI Vendor Fit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graphicFrame>
        <p:nvGraphicFramePr>
          <p:cNvPr id="353" name="Google Shape;353;p66"/>
          <p:cNvGraphicFramePr/>
          <p:nvPr/>
        </p:nvGraphicFramePr>
        <p:xfrm>
          <a:off x="344100" y="771938"/>
          <a:ext cx="3000000" cy="3000000"/>
        </p:xfrm>
        <a:graphic>
          <a:graphicData uri="http://schemas.openxmlformats.org/drawingml/2006/table">
            <a:tbl>
              <a:tblPr>
                <a:noFill/>
                <a:tableStyleId>{95A041CA-194C-49DD-A7EA-AEEBF08763E0}</a:tableStyleId>
              </a:tblPr>
              <a:tblGrid>
                <a:gridCol w="1743000"/>
                <a:gridCol w="6712800"/>
              </a:tblGrid>
              <a:tr h="381000">
                <a:tc>
                  <a:txBody>
                    <a:bodyPr/>
                    <a:lstStyle/>
                    <a:p>
                      <a:pPr marL="45720" lvl="0" indent="0" algn="l" rtl="0">
                        <a:lnSpc>
                          <a:spcPct val="115000"/>
                        </a:lnSpc>
                        <a:spcBef>
                          <a:spcPts val="0"/>
                        </a:spcBef>
                        <a:spcAft>
                          <a:spcPts val="0"/>
                        </a:spcAft>
                        <a:buNone/>
                      </a:pPr>
                      <a:r>
                        <a:rPr lang="en" sz="1200" b="1">
                          <a:solidFill>
                            <a:schemeClr val="lt1"/>
                          </a:solidFill>
                        </a:rPr>
                        <a:t>Criteria</a:t>
                      </a:r>
                      <a:endParaRPr sz="1200" b="1">
                        <a:solidFill>
                          <a:schemeClr val="lt1"/>
                        </a:solidFill>
                      </a:endParaRPr>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rgbClr val="6A80A3"/>
                    </a:solidFill>
                  </a:tcPr>
                </a:tc>
                <a:tc>
                  <a:txBody>
                    <a:bodyPr/>
                    <a:lstStyle/>
                    <a:p>
                      <a:pPr marL="45720" lvl="0" indent="0" algn="l" rtl="0">
                        <a:lnSpc>
                          <a:spcPct val="115000"/>
                        </a:lnSpc>
                        <a:spcBef>
                          <a:spcPts val="0"/>
                        </a:spcBef>
                        <a:spcAft>
                          <a:spcPts val="0"/>
                        </a:spcAft>
                        <a:buNone/>
                      </a:pPr>
                      <a:r>
                        <a:rPr lang="en" sz="1100" b="1">
                          <a:solidFill>
                            <a:schemeClr val="lt1"/>
                          </a:solidFill>
                        </a:rPr>
                        <a:t>Description</a:t>
                      </a:r>
                      <a:endParaRPr sz="1100" b="1">
                        <a:solidFill>
                          <a:schemeClr val="lt1"/>
                        </a:solidFill>
                      </a:endParaRPr>
                    </a:p>
                  </a:txBody>
                  <a:tcPr marL="91425" marR="91425" marT="19050" marB="19050" anchor="ctr">
                    <a:lnL w="7925" cap="flat" cmpd="sng">
                      <a:solidFill>
                        <a:srgbClr val="CCCCCC"/>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rgbClr val="6A80A3"/>
                    </a:solidFill>
                  </a:tcPr>
                </a:tc>
              </a:tr>
              <a:tr h="381000">
                <a:tc>
                  <a:txBody>
                    <a:bodyPr/>
                    <a:lstStyle/>
                    <a:p>
                      <a:pPr marL="45720" lvl="0" indent="0" algn="l" rtl="0">
                        <a:lnSpc>
                          <a:spcPct val="115000"/>
                        </a:lnSpc>
                        <a:spcBef>
                          <a:spcPts val="0"/>
                        </a:spcBef>
                        <a:spcAft>
                          <a:spcPts val="0"/>
                        </a:spcAft>
                        <a:buNone/>
                      </a:pPr>
                      <a:r>
                        <a:rPr lang="en" sz="1200"/>
                        <a:t>Business fit</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Models may be domain-specific, while others may be for general use. For infrastructure such as GPUs/TPUs, ensure this hardware meets your performance requirements. Also evaluate how the product will fit based on your organization’s technology maturity and adoption levels.</a:t>
                      </a:r>
                      <a:endParaRPr sz="1200"/>
                    </a:p>
                  </a:txBody>
                  <a:tcPr marL="91425" marR="91425" marT="19050" marB="19050" anchor="ctr">
                    <a:lnL w="7925" cap="flat" cmpd="sng">
                      <a:solidFill>
                        <a:srgbClr val="CCCCCC"/>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381000">
                <a:tc>
                  <a:txBody>
                    <a:bodyPr/>
                    <a:lstStyle/>
                    <a:p>
                      <a:pPr marL="45720" lvl="0" indent="0" algn="l" rtl="0">
                        <a:lnSpc>
                          <a:spcPct val="115000"/>
                        </a:lnSpc>
                        <a:spcBef>
                          <a:spcPts val="0"/>
                        </a:spcBef>
                        <a:spcAft>
                          <a:spcPts val="0"/>
                        </a:spcAft>
                        <a:buNone/>
                      </a:pPr>
                      <a:r>
                        <a:rPr lang="en" sz="1200"/>
                        <a:t>Data security/privacy needs</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Ensure your selected vendor has usage policies that are aligned with your organization’s requirements. How is the vendor going to handle and manage your data?</a:t>
                      </a:r>
                      <a:endParaRPr sz="1200"/>
                    </a:p>
                  </a:txBody>
                  <a:tcPr marL="91425" marR="91425" marT="19050" marB="19050" anchor="ctr">
                    <a:lnL w="7925" cap="flat" cmpd="sng">
                      <a:solidFill>
                        <a:srgbClr val="CCCCCC"/>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381000">
                <a:tc>
                  <a:txBody>
                    <a:bodyPr/>
                    <a:lstStyle/>
                    <a:p>
                      <a:pPr marL="45720" lvl="0" indent="0" algn="l" rtl="0">
                        <a:lnSpc>
                          <a:spcPct val="115000"/>
                        </a:lnSpc>
                        <a:spcBef>
                          <a:spcPts val="0"/>
                        </a:spcBef>
                        <a:spcAft>
                          <a:spcPts val="0"/>
                        </a:spcAft>
                        <a:buNone/>
                      </a:pPr>
                      <a:r>
                        <a:rPr lang="en" sz="1200"/>
                        <a:t>Scalability</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As you move from pilot projects into fully productionalized environments, select the offering that will enable you to build and expand at scale.</a:t>
                      </a:r>
                      <a:endParaRPr sz="1200"/>
                    </a:p>
                  </a:txBody>
                  <a:tcPr marL="91425" marR="91425" marT="19050" marB="19050" anchor="ctr">
                    <a:lnL w="7925" cap="flat" cmpd="sng">
                      <a:solidFill>
                        <a:srgbClr val="CCCCCC"/>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381000">
                <a:tc>
                  <a:txBody>
                    <a:bodyPr/>
                    <a:lstStyle/>
                    <a:p>
                      <a:pPr marL="45720" lvl="0" indent="0" algn="l" rtl="0">
                        <a:lnSpc>
                          <a:spcPct val="115000"/>
                        </a:lnSpc>
                        <a:spcBef>
                          <a:spcPts val="0"/>
                        </a:spcBef>
                        <a:spcAft>
                          <a:spcPts val="0"/>
                        </a:spcAft>
                        <a:buNone/>
                      </a:pPr>
                      <a:r>
                        <a:rPr lang="en" sz="1200"/>
                        <a:t>Data requirements</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Determine what kind of data will be needed to support the generative AI offering. What kind of data do you have? (How sensitive is the data? Do you have a sufficient amount of it for training?)</a:t>
                      </a:r>
                      <a:endParaRPr sz="1200"/>
                    </a:p>
                  </a:txBody>
                  <a:tcPr marL="91425" marR="91425" marT="19050" marB="19050" anchor="ctr">
                    <a:lnL w="7925" cap="flat" cmpd="sng">
                      <a:solidFill>
                        <a:srgbClr val="CCCCCC"/>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381000">
                <a:tc>
                  <a:txBody>
                    <a:bodyPr/>
                    <a:lstStyle/>
                    <a:p>
                      <a:pPr marL="45720" lvl="0" indent="0" algn="l" rtl="0">
                        <a:lnSpc>
                          <a:spcPct val="115000"/>
                        </a:lnSpc>
                        <a:spcBef>
                          <a:spcPts val="0"/>
                        </a:spcBef>
                        <a:spcAft>
                          <a:spcPts val="0"/>
                        </a:spcAft>
                        <a:buNone/>
                      </a:pPr>
                      <a:r>
                        <a:rPr lang="en" sz="1200"/>
                        <a:t>Integrability</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Does the offering fit within your preexisting technology stack/ecosystem? How well can it be integrated or complemented by other associated technologies that will interact with the generative AI offering?</a:t>
                      </a:r>
                      <a:endParaRPr sz="1200"/>
                    </a:p>
                  </a:txBody>
                  <a:tcPr marL="91425" marR="91425" marT="19050" marB="19050" anchor="ctr">
                    <a:lnL w="7925" cap="flat" cmpd="sng">
                      <a:solidFill>
                        <a:srgbClr val="CCCCCC"/>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381000">
                <a:tc>
                  <a:txBody>
                    <a:bodyPr/>
                    <a:lstStyle/>
                    <a:p>
                      <a:pPr marL="45720" lvl="0" indent="0" algn="l" rtl="0">
                        <a:lnSpc>
                          <a:spcPct val="115000"/>
                        </a:lnSpc>
                        <a:spcBef>
                          <a:spcPts val="0"/>
                        </a:spcBef>
                        <a:spcAft>
                          <a:spcPts val="0"/>
                        </a:spcAft>
                        <a:buNone/>
                      </a:pPr>
                      <a:r>
                        <a:rPr lang="en" sz="1200"/>
                        <a:t>Commercial plans, trials, licensing</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Before investing in a generative AI offering, determine if the vendor/product has free/low-cost “trial” plans. This will help you determine whether that offering is the right one for you, without needing to invest a large amount of resources first.</a:t>
                      </a:r>
                      <a:endParaRPr sz="1200"/>
                    </a:p>
                  </a:txBody>
                  <a:tcPr marL="91425" marR="91425" marT="19050" marB="19050" anchor="ctr">
                    <a:lnL w="7925" cap="flat" cmpd="sng">
                      <a:solidFill>
                        <a:srgbClr val="CCCCCC"/>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bl>
          </a:graphicData>
        </a:graphic>
      </p:graphicFrame>
      <p:sp>
        <p:nvSpPr>
          <p:cNvPr id="354" name="Google Shape;354;p66"/>
          <p:cNvSpPr txBox="1">
            <a:spLocks noGrp="1"/>
          </p:cNvSpPr>
          <p:nvPr>
            <p:ph type="title"/>
          </p:nvPr>
        </p:nvSpPr>
        <p:spPr>
          <a:xfrm>
            <a:off x="342900" y="275035"/>
            <a:ext cx="8457000" cy="332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400"/>
              <a:buFont typeface="Arial Black"/>
              <a:buNone/>
            </a:pPr>
            <a:r>
              <a:rPr lang="en"/>
              <a:t>Generative AI Vendor Fit Criteria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7"/>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2400"/>
              <a:buFont typeface="Arial Black"/>
              <a:buNone/>
            </a:pPr>
            <a:r>
              <a:rPr lang="en"/>
              <a:t>Additional Slides - Will Not Publish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8"/>
          <p:cNvSpPr txBox="1">
            <a:spLocks noGrp="1"/>
          </p:cNvSpPr>
          <p:nvPr>
            <p:ph type="title"/>
          </p:nvPr>
        </p:nvSpPr>
        <p:spPr>
          <a:xfrm>
            <a:off x="343425" y="130410"/>
            <a:ext cx="8457000" cy="3324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2"/>
              </a:buClr>
              <a:buSzPts val="2400"/>
              <a:buFont typeface="Arial Black"/>
              <a:buNone/>
            </a:pPr>
            <a:r>
              <a:rPr lang="en"/>
              <a:t>NVIDIA (V3 Vendor)</a:t>
            </a:r>
            <a:endParaRPr/>
          </a:p>
        </p:txBody>
      </p:sp>
      <p:sp>
        <p:nvSpPr>
          <p:cNvPr id="365" name="Google Shape;365;p68"/>
          <p:cNvSpPr/>
          <p:nvPr/>
        </p:nvSpPr>
        <p:spPr>
          <a:xfrm>
            <a:off x="360756" y="413815"/>
            <a:ext cx="8422500" cy="1057200"/>
          </a:xfrm>
          <a:prstGeom prst="rect">
            <a:avLst/>
          </a:prstGeom>
          <a:solidFill>
            <a:srgbClr val="06C4B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a:solidFill>
                  <a:schemeClr val="lt1"/>
                </a:solidFill>
              </a:rPr>
              <a:t>None</a:t>
            </a:r>
            <a:endParaRPr>
              <a:solidFill>
                <a:schemeClr val="lt1"/>
              </a:solidFill>
            </a:endParaRPr>
          </a:p>
        </p:txBody>
      </p:sp>
      <p:sp>
        <p:nvSpPr>
          <p:cNvPr id="366" name="Google Shape;366;p68"/>
          <p:cNvSpPr txBox="1"/>
          <p:nvPr/>
        </p:nvSpPr>
        <p:spPr>
          <a:xfrm>
            <a:off x="3582556" y="413814"/>
            <a:ext cx="21861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Generative AI Apps</a:t>
            </a:r>
            <a:endParaRPr sz="1100" b="1"/>
          </a:p>
        </p:txBody>
      </p:sp>
      <p:sp>
        <p:nvSpPr>
          <p:cNvPr id="367" name="Google Shape;367;p68"/>
          <p:cNvSpPr/>
          <p:nvPr/>
        </p:nvSpPr>
        <p:spPr>
          <a:xfrm>
            <a:off x="360675" y="2688225"/>
            <a:ext cx="8422500" cy="1226700"/>
          </a:xfrm>
          <a:prstGeom prst="rect">
            <a:avLst/>
          </a:prstGeom>
          <a:solidFill>
            <a:srgbClr val="E06666"/>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endParaRPr>
              <a:solidFill>
                <a:schemeClr val="lt1"/>
              </a:solidFill>
            </a:endParaRPr>
          </a:p>
        </p:txBody>
      </p:sp>
      <p:sp>
        <p:nvSpPr>
          <p:cNvPr id="368" name="Google Shape;368;p68"/>
          <p:cNvSpPr/>
          <p:nvPr/>
        </p:nvSpPr>
        <p:spPr>
          <a:xfrm>
            <a:off x="360750" y="3963175"/>
            <a:ext cx="8422500" cy="780300"/>
          </a:xfrm>
          <a:prstGeom prst="rect">
            <a:avLst/>
          </a:prstGeom>
          <a:solidFill>
            <a:srgbClr val="6A80A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rPr>
              <a:t>GPUs  | CUDA | DGX</a:t>
            </a:r>
            <a:endParaRPr>
              <a:solidFill>
                <a:schemeClr val="lt1"/>
              </a:solidFill>
            </a:endParaRPr>
          </a:p>
        </p:txBody>
      </p:sp>
      <p:sp>
        <p:nvSpPr>
          <p:cNvPr id="369" name="Google Shape;369;p68"/>
          <p:cNvSpPr txBox="1"/>
          <p:nvPr/>
        </p:nvSpPr>
        <p:spPr>
          <a:xfrm>
            <a:off x="3939838" y="3963175"/>
            <a:ext cx="18288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Infrastructure</a:t>
            </a:r>
            <a:endParaRPr sz="1400" b="1" i="0" u="none" strike="noStrike" cap="none">
              <a:solidFill>
                <a:schemeClr val="dk1"/>
              </a:solidFill>
            </a:endParaRPr>
          </a:p>
        </p:txBody>
      </p:sp>
      <p:sp>
        <p:nvSpPr>
          <p:cNvPr id="370" name="Google Shape;370;p68"/>
          <p:cNvSpPr txBox="1"/>
          <p:nvPr/>
        </p:nvSpPr>
        <p:spPr>
          <a:xfrm>
            <a:off x="3704025" y="2688225"/>
            <a:ext cx="20646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Models</a:t>
            </a:r>
            <a:endParaRPr sz="1100" b="1"/>
          </a:p>
        </p:txBody>
      </p:sp>
      <p:sp>
        <p:nvSpPr>
          <p:cNvPr id="371" name="Google Shape;371;p68"/>
          <p:cNvSpPr/>
          <p:nvPr/>
        </p:nvSpPr>
        <p:spPr>
          <a:xfrm>
            <a:off x="360681" y="1514538"/>
            <a:ext cx="8422500" cy="10572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a:solidFill>
                  <a:schemeClr val="lt1"/>
                </a:solidFill>
              </a:rPr>
              <a:t>NeMo | BioNeMo | Picasso</a:t>
            </a:r>
            <a:endParaRPr>
              <a:solidFill>
                <a:schemeClr val="lt1"/>
              </a:solidFill>
            </a:endParaRPr>
          </a:p>
        </p:txBody>
      </p:sp>
      <p:sp>
        <p:nvSpPr>
          <p:cNvPr id="372" name="Google Shape;372;p68"/>
          <p:cNvSpPr txBox="1"/>
          <p:nvPr/>
        </p:nvSpPr>
        <p:spPr>
          <a:xfrm>
            <a:off x="3300571" y="1597251"/>
            <a:ext cx="28362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Engineering Tools</a:t>
            </a:r>
            <a:endParaRPr sz="11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9"/>
          <p:cNvSpPr txBox="1">
            <a:spLocks noGrp="1"/>
          </p:cNvSpPr>
          <p:nvPr>
            <p:ph type="title"/>
          </p:nvPr>
        </p:nvSpPr>
        <p:spPr>
          <a:xfrm>
            <a:off x="343425" y="130410"/>
            <a:ext cx="8457000" cy="3324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2"/>
              </a:buClr>
              <a:buSzPts val="2400"/>
              <a:buFont typeface="Arial Black"/>
              <a:buNone/>
            </a:pPr>
            <a:r>
              <a:rPr lang="en"/>
              <a:t>Adobe (V3 Vendor)</a:t>
            </a:r>
            <a:endParaRPr/>
          </a:p>
        </p:txBody>
      </p:sp>
      <p:sp>
        <p:nvSpPr>
          <p:cNvPr id="378" name="Google Shape;378;p69"/>
          <p:cNvSpPr/>
          <p:nvPr/>
        </p:nvSpPr>
        <p:spPr>
          <a:xfrm>
            <a:off x="360756" y="413815"/>
            <a:ext cx="8422500" cy="1057200"/>
          </a:xfrm>
          <a:prstGeom prst="rect">
            <a:avLst/>
          </a:prstGeom>
          <a:solidFill>
            <a:srgbClr val="06C4B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a:solidFill>
                  <a:schemeClr val="lt1"/>
                </a:solidFill>
              </a:rPr>
              <a:t>Firefly | Sensei | Premier Pro | Photoshop | Illustrator | After Effects | Acrobat</a:t>
            </a:r>
            <a:endParaRPr>
              <a:solidFill>
                <a:schemeClr val="lt1"/>
              </a:solidFill>
            </a:endParaRPr>
          </a:p>
        </p:txBody>
      </p:sp>
      <p:sp>
        <p:nvSpPr>
          <p:cNvPr id="379" name="Google Shape;379;p69"/>
          <p:cNvSpPr txBox="1"/>
          <p:nvPr/>
        </p:nvSpPr>
        <p:spPr>
          <a:xfrm>
            <a:off x="3582556" y="413814"/>
            <a:ext cx="21861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Generative AI Apps</a:t>
            </a:r>
            <a:endParaRPr sz="1100" b="1"/>
          </a:p>
        </p:txBody>
      </p:sp>
      <p:sp>
        <p:nvSpPr>
          <p:cNvPr id="380" name="Google Shape;380;p69"/>
          <p:cNvSpPr/>
          <p:nvPr/>
        </p:nvSpPr>
        <p:spPr>
          <a:xfrm>
            <a:off x="360675" y="2688225"/>
            <a:ext cx="8422500" cy="1226700"/>
          </a:xfrm>
          <a:prstGeom prst="rect">
            <a:avLst/>
          </a:prstGeom>
          <a:solidFill>
            <a:srgbClr val="E06666"/>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endParaRPr>
              <a:solidFill>
                <a:schemeClr val="lt1"/>
              </a:solidFill>
            </a:endParaRPr>
          </a:p>
        </p:txBody>
      </p:sp>
      <p:sp>
        <p:nvSpPr>
          <p:cNvPr id="381" name="Google Shape;381;p69"/>
          <p:cNvSpPr/>
          <p:nvPr/>
        </p:nvSpPr>
        <p:spPr>
          <a:xfrm>
            <a:off x="360750" y="3963175"/>
            <a:ext cx="8422500" cy="780300"/>
          </a:xfrm>
          <a:prstGeom prst="rect">
            <a:avLst/>
          </a:prstGeom>
          <a:solidFill>
            <a:srgbClr val="6A80A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a:solidFill>
                <a:schemeClr val="lt1"/>
              </a:solidFill>
            </a:endParaRPr>
          </a:p>
        </p:txBody>
      </p:sp>
      <p:sp>
        <p:nvSpPr>
          <p:cNvPr id="382" name="Google Shape;382;p69"/>
          <p:cNvSpPr txBox="1"/>
          <p:nvPr/>
        </p:nvSpPr>
        <p:spPr>
          <a:xfrm>
            <a:off x="3939838" y="3963175"/>
            <a:ext cx="18288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Infrastructure</a:t>
            </a:r>
            <a:endParaRPr sz="1400" b="1" i="0" u="none" strike="noStrike" cap="none">
              <a:solidFill>
                <a:schemeClr val="dk1"/>
              </a:solidFill>
            </a:endParaRPr>
          </a:p>
        </p:txBody>
      </p:sp>
      <p:sp>
        <p:nvSpPr>
          <p:cNvPr id="383" name="Google Shape;383;p69"/>
          <p:cNvSpPr txBox="1"/>
          <p:nvPr/>
        </p:nvSpPr>
        <p:spPr>
          <a:xfrm>
            <a:off x="3704025" y="2688225"/>
            <a:ext cx="20646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Models</a:t>
            </a:r>
            <a:endParaRPr sz="1100" b="1"/>
          </a:p>
        </p:txBody>
      </p:sp>
      <p:sp>
        <p:nvSpPr>
          <p:cNvPr id="384" name="Google Shape;384;p69"/>
          <p:cNvSpPr/>
          <p:nvPr/>
        </p:nvSpPr>
        <p:spPr>
          <a:xfrm>
            <a:off x="360681" y="1514538"/>
            <a:ext cx="8422500" cy="10572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a:solidFill>
                <a:schemeClr val="lt1"/>
              </a:solidFill>
            </a:endParaRPr>
          </a:p>
        </p:txBody>
      </p:sp>
      <p:sp>
        <p:nvSpPr>
          <p:cNvPr id="385" name="Google Shape;385;p69"/>
          <p:cNvSpPr txBox="1"/>
          <p:nvPr/>
        </p:nvSpPr>
        <p:spPr>
          <a:xfrm>
            <a:off x="3300571" y="1597251"/>
            <a:ext cx="28362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Engineering Tools</a:t>
            </a:r>
            <a:endParaRPr sz="11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52"/>
          <p:cNvPicPr preferRelativeResize="0"/>
          <p:nvPr/>
        </p:nvPicPr>
        <p:blipFill rotWithShape="1">
          <a:blip r:embed="rId3">
            <a:alphaModFix/>
          </a:blip>
          <a:srcRect t="8858" b="9568"/>
          <a:stretch/>
        </p:blipFill>
        <p:spPr>
          <a:xfrm>
            <a:off x="1169375" y="846000"/>
            <a:ext cx="6804051" cy="3451500"/>
          </a:xfrm>
          <a:prstGeom prst="rect">
            <a:avLst/>
          </a:prstGeom>
          <a:noFill/>
          <a:ln>
            <a:noFill/>
          </a:ln>
        </p:spPr>
      </p:pic>
      <p:sp>
        <p:nvSpPr>
          <p:cNvPr id="231" name="Google Shape;231;p52"/>
          <p:cNvSpPr txBox="1">
            <a:spLocks noGrp="1"/>
          </p:cNvSpPr>
          <p:nvPr>
            <p:ph type="title"/>
          </p:nvPr>
        </p:nvSpPr>
        <p:spPr>
          <a:xfrm>
            <a:off x="342900" y="275035"/>
            <a:ext cx="8457000" cy="332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400"/>
              <a:buFont typeface="Arial Black"/>
              <a:buNone/>
            </a:pPr>
            <a:r>
              <a:rPr lang="en"/>
              <a:t>Four Generative AI Technology Stack Layers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70"/>
          <p:cNvSpPr txBox="1">
            <a:spLocks noGrp="1"/>
          </p:cNvSpPr>
          <p:nvPr>
            <p:ph type="title"/>
          </p:nvPr>
        </p:nvSpPr>
        <p:spPr>
          <a:xfrm>
            <a:off x="343425" y="130410"/>
            <a:ext cx="8457000" cy="3324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2"/>
              </a:buClr>
              <a:buSzPts val="2400"/>
              <a:buFont typeface="Arial Black"/>
              <a:buNone/>
            </a:pPr>
            <a:r>
              <a:rPr lang="en"/>
              <a:t>Salesforce (V3 Vendor)</a:t>
            </a:r>
            <a:endParaRPr/>
          </a:p>
        </p:txBody>
      </p:sp>
      <p:sp>
        <p:nvSpPr>
          <p:cNvPr id="391" name="Google Shape;391;p70"/>
          <p:cNvSpPr/>
          <p:nvPr/>
        </p:nvSpPr>
        <p:spPr>
          <a:xfrm>
            <a:off x="360756" y="413815"/>
            <a:ext cx="8422500" cy="1057200"/>
          </a:xfrm>
          <a:prstGeom prst="rect">
            <a:avLst/>
          </a:prstGeom>
          <a:solidFill>
            <a:srgbClr val="06C4B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a:solidFill>
                  <a:schemeClr val="lt1"/>
                </a:solidFill>
              </a:rPr>
              <a:t>Sales GPT | Slack GPT | Flow GPT | Marketing GPT | Service GPT | Commerce GPT | Tableau GPT | Apex GPT</a:t>
            </a:r>
            <a:endParaRPr>
              <a:solidFill>
                <a:schemeClr val="lt1"/>
              </a:solidFill>
            </a:endParaRPr>
          </a:p>
        </p:txBody>
      </p:sp>
      <p:sp>
        <p:nvSpPr>
          <p:cNvPr id="392" name="Google Shape;392;p70"/>
          <p:cNvSpPr txBox="1"/>
          <p:nvPr/>
        </p:nvSpPr>
        <p:spPr>
          <a:xfrm>
            <a:off x="3582556" y="413814"/>
            <a:ext cx="21861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Generative AI Apps</a:t>
            </a:r>
            <a:endParaRPr sz="1100" b="1"/>
          </a:p>
        </p:txBody>
      </p:sp>
      <p:sp>
        <p:nvSpPr>
          <p:cNvPr id="393" name="Google Shape;393;p70"/>
          <p:cNvSpPr/>
          <p:nvPr/>
        </p:nvSpPr>
        <p:spPr>
          <a:xfrm>
            <a:off x="360675" y="2688225"/>
            <a:ext cx="8422500" cy="1226700"/>
          </a:xfrm>
          <a:prstGeom prst="rect">
            <a:avLst/>
          </a:prstGeom>
          <a:solidFill>
            <a:srgbClr val="E06666"/>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a:solidFill>
                  <a:schemeClr val="lt1"/>
                </a:solidFill>
              </a:rPr>
              <a:t>Codegen</a:t>
            </a:r>
            <a:endParaRPr>
              <a:solidFill>
                <a:schemeClr val="lt1"/>
              </a:solidFill>
            </a:endParaRPr>
          </a:p>
        </p:txBody>
      </p:sp>
      <p:sp>
        <p:nvSpPr>
          <p:cNvPr id="394" name="Google Shape;394;p70"/>
          <p:cNvSpPr/>
          <p:nvPr/>
        </p:nvSpPr>
        <p:spPr>
          <a:xfrm>
            <a:off x="360750" y="3963175"/>
            <a:ext cx="8422500" cy="780300"/>
          </a:xfrm>
          <a:prstGeom prst="rect">
            <a:avLst/>
          </a:prstGeom>
          <a:solidFill>
            <a:srgbClr val="6A80A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rPr>
              <a:t>None</a:t>
            </a:r>
            <a:endParaRPr>
              <a:solidFill>
                <a:schemeClr val="lt1"/>
              </a:solidFill>
            </a:endParaRPr>
          </a:p>
        </p:txBody>
      </p:sp>
      <p:sp>
        <p:nvSpPr>
          <p:cNvPr id="395" name="Google Shape;395;p70"/>
          <p:cNvSpPr txBox="1"/>
          <p:nvPr/>
        </p:nvSpPr>
        <p:spPr>
          <a:xfrm>
            <a:off x="3939838" y="3963175"/>
            <a:ext cx="18288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Infrastructure</a:t>
            </a:r>
            <a:endParaRPr sz="1400" b="1" i="0" u="none" strike="noStrike" cap="none">
              <a:solidFill>
                <a:schemeClr val="dk1"/>
              </a:solidFill>
            </a:endParaRPr>
          </a:p>
        </p:txBody>
      </p:sp>
      <p:sp>
        <p:nvSpPr>
          <p:cNvPr id="396" name="Google Shape;396;p70"/>
          <p:cNvSpPr txBox="1"/>
          <p:nvPr/>
        </p:nvSpPr>
        <p:spPr>
          <a:xfrm>
            <a:off x="3704025" y="2688225"/>
            <a:ext cx="24327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Models</a:t>
            </a:r>
            <a:endParaRPr sz="1100" b="1"/>
          </a:p>
        </p:txBody>
      </p:sp>
      <p:sp>
        <p:nvSpPr>
          <p:cNvPr id="397" name="Google Shape;397;p70"/>
          <p:cNvSpPr/>
          <p:nvPr/>
        </p:nvSpPr>
        <p:spPr>
          <a:xfrm>
            <a:off x="360681" y="1514538"/>
            <a:ext cx="8422500" cy="10572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a:solidFill>
                  <a:schemeClr val="lt1"/>
                </a:solidFill>
              </a:rPr>
              <a:t>Einstein Studio</a:t>
            </a:r>
            <a:endParaRPr>
              <a:solidFill>
                <a:schemeClr val="lt1"/>
              </a:solidFill>
            </a:endParaRPr>
          </a:p>
        </p:txBody>
      </p:sp>
      <p:sp>
        <p:nvSpPr>
          <p:cNvPr id="398" name="Google Shape;398;p70"/>
          <p:cNvSpPr txBox="1"/>
          <p:nvPr/>
        </p:nvSpPr>
        <p:spPr>
          <a:xfrm>
            <a:off x="3300571" y="1597251"/>
            <a:ext cx="28362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Engineering Tools</a:t>
            </a:r>
            <a:endParaRPr sz="11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3"/>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2400"/>
              <a:buFont typeface="Arial Black"/>
              <a:buNone/>
            </a:pPr>
            <a:r>
              <a:rPr lang="en"/>
              <a:t>Vendor Comparison by Technology Stack Layer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54"/>
          <p:cNvSpPr txBox="1">
            <a:spLocks noGrp="1"/>
          </p:cNvSpPr>
          <p:nvPr>
            <p:ph type="title"/>
          </p:nvPr>
        </p:nvSpPr>
        <p:spPr>
          <a:xfrm>
            <a:off x="342900" y="275035"/>
            <a:ext cx="8457000" cy="332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400"/>
              <a:buFont typeface="Arial Black"/>
              <a:buNone/>
            </a:pPr>
            <a:r>
              <a:rPr lang="en"/>
              <a:t>Generative AI Applications</a:t>
            </a:r>
            <a:endParaRPr/>
          </a:p>
        </p:txBody>
      </p:sp>
      <p:graphicFrame>
        <p:nvGraphicFramePr>
          <p:cNvPr id="242" name="Google Shape;242;p54"/>
          <p:cNvGraphicFramePr/>
          <p:nvPr/>
        </p:nvGraphicFramePr>
        <p:xfrm>
          <a:off x="342900" y="667963"/>
          <a:ext cx="3000000" cy="3000000"/>
        </p:xfrm>
        <a:graphic>
          <a:graphicData uri="http://schemas.openxmlformats.org/drawingml/2006/table">
            <a:tbl>
              <a:tblPr>
                <a:noFill/>
                <a:tableStyleId>{AAE32238-1662-4216-A890-0187B1679576}</a:tableStyleId>
              </a:tblPr>
              <a:tblGrid>
                <a:gridCol w="1687275"/>
                <a:gridCol w="6769725"/>
              </a:tblGrid>
              <a:tr h="303475">
                <a:tc>
                  <a:txBody>
                    <a:bodyPr/>
                    <a:lstStyle/>
                    <a:p>
                      <a:pPr marL="45720" lvl="0" indent="0" algn="l" rtl="0">
                        <a:lnSpc>
                          <a:spcPct val="115000"/>
                        </a:lnSpc>
                        <a:spcBef>
                          <a:spcPts val="0"/>
                        </a:spcBef>
                        <a:spcAft>
                          <a:spcPts val="0"/>
                        </a:spcAft>
                        <a:buNone/>
                      </a:pPr>
                      <a:r>
                        <a:rPr lang="en" sz="1300" b="1">
                          <a:solidFill>
                            <a:schemeClr val="lt1"/>
                          </a:solidFill>
                        </a:rPr>
                        <a:t>Vendor</a:t>
                      </a:r>
                      <a:endParaRPr sz="1000" b="1"/>
                    </a:p>
                  </a:txBody>
                  <a:tcPr marL="28575" marR="28575" marT="19050" marB="19050" anchor="b">
                    <a:lnL w="7925" cap="flat" cmpd="sng">
                      <a:solidFill>
                        <a:srgbClr val="D3D3D3"/>
                      </a:solidFill>
                      <a:prstDash val="solid"/>
                      <a:round/>
                      <a:headEnd type="none" w="sm" len="sm"/>
                      <a:tailEnd type="none" w="sm" len="sm"/>
                    </a:lnL>
                    <a:lnR w="7925" cap="flat" cmpd="sng">
                      <a:solidFill>
                        <a:srgbClr val="D3D3D3"/>
                      </a:solidFill>
                      <a:prstDash val="solid"/>
                      <a:round/>
                      <a:headEnd type="none" w="sm" len="sm"/>
                      <a:tailEnd type="none" w="sm" len="sm"/>
                    </a:lnR>
                    <a:lnT w="7925" cap="flat" cmpd="sng">
                      <a:solidFill>
                        <a:srgbClr val="D3D3D3"/>
                      </a:solidFill>
                      <a:prstDash val="solid"/>
                      <a:round/>
                      <a:headEnd type="none" w="sm" len="sm"/>
                      <a:tailEnd type="none" w="sm" len="sm"/>
                    </a:lnT>
                    <a:lnB w="7925" cap="flat" cmpd="sng">
                      <a:solidFill>
                        <a:srgbClr val="D3D3D3"/>
                      </a:solidFill>
                      <a:prstDash val="solid"/>
                      <a:round/>
                      <a:headEnd type="none" w="sm" len="sm"/>
                      <a:tailEnd type="none" w="sm" len="sm"/>
                    </a:lnB>
                    <a:solidFill>
                      <a:srgbClr val="06C4B0"/>
                    </a:solidFill>
                  </a:tcPr>
                </a:tc>
                <a:tc>
                  <a:txBody>
                    <a:bodyPr/>
                    <a:lstStyle/>
                    <a:p>
                      <a:pPr marL="45720" lvl="0" indent="0" algn="l" rtl="0">
                        <a:lnSpc>
                          <a:spcPct val="115000"/>
                        </a:lnSpc>
                        <a:spcBef>
                          <a:spcPts val="0"/>
                        </a:spcBef>
                        <a:spcAft>
                          <a:spcPts val="0"/>
                        </a:spcAft>
                        <a:buNone/>
                      </a:pPr>
                      <a:r>
                        <a:rPr lang="en" sz="1300" b="1">
                          <a:solidFill>
                            <a:schemeClr val="lt1"/>
                          </a:solidFill>
                        </a:rPr>
                        <a:t>GenAI Applications</a:t>
                      </a:r>
                      <a:endParaRPr sz="1000" b="1"/>
                    </a:p>
                  </a:txBody>
                  <a:tcPr marL="28575" marR="28575" marT="19050" marB="19050" anchor="b">
                    <a:lnL w="7925" cap="flat" cmpd="sng">
                      <a:solidFill>
                        <a:srgbClr val="D3D3D3"/>
                      </a:solidFill>
                      <a:prstDash val="solid"/>
                      <a:round/>
                      <a:headEnd type="none" w="sm" len="sm"/>
                      <a:tailEnd type="none" w="sm" len="sm"/>
                    </a:lnL>
                    <a:lnR w="7925" cap="flat" cmpd="sng">
                      <a:solidFill>
                        <a:srgbClr val="D3D3D3"/>
                      </a:solidFill>
                      <a:prstDash val="solid"/>
                      <a:round/>
                      <a:headEnd type="none" w="sm" len="sm"/>
                      <a:tailEnd type="none" w="sm" len="sm"/>
                    </a:lnR>
                    <a:lnT w="7925" cap="flat" cmpd="sng">
                      <a:solidFill>
                        <a:srgbClr val="D3D3D3"/>
                      </a:solidFill>
                      <a:prstDash val="solid"/>
                      <a:round/>
                      <a:headEnd type="none" w="sm" len="sm"/>
                      <a:tailEnd type="none" w="sm" len="sm"/>
                    </a:lnT>
                    <a:lnB w="7925" cap="flat" cmpd="sng">
                      <a:solidFill>
                        <a:srgbClr val="D3D3D3"/>
                      </a:solidFill>
                      <a:prstDash val="solid"/>
                      <a:round/>
                      <a:headEnd type="none" w="sm" len="sm"/>
                      <a:tailEnd type="none" w="sm" len="sm"/>
                    </a:lnB>
                    <a:solidFill>
                      <a:srgbClr val="06C4B0"/>
                    </a:solidFill>
                  </a:tcPr>
                </a:tc>
              </a:tr>
              <a:tr h="441425">
                <a:tc>
                  <a:txBody>
                    <a:bodyPr/>
                    <a:lstStyle/>
                    <a:p>
                      <a:pPr marL="45720" lvl="0" indent="0" algn="l" rtl="0">
                        <a:lnSpc>
                          <a:spcPct val="115000"/>
                        </a:lnSpc>
                        <a:spcBef>
                          <a:spcPts val="0"/>
                        </a:spcBef>
                        <a:spcAft>
                          <a:spcPts val="0"/>
                        </a:spcAft>
                        <a:buNone/>
                      </a:pPr>
                      <a:r>
                        <a:rPr lang="en" sz="1500" b="1"/>
                        <a:t>Amazon</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D3D3D3"/>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Amazon CodeWhisperer, Alexa, Amazon Lex</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D3D3D3"/>
                      </a:solidFill>
                      <a:prstDash val="solid"/>
                      <a:round/>
                      <a:headEnd type="none" w="sm" len="sm"/>
                      <a:tailEnd type="none" w="sm" len="sm"/>
                    </a:lnT>
                    <a:lnB w="7925" cap="flat" cmpd="sng">
                      <a:solidFill>
                        <a:srgbClr val="CCCCCC"/>
                      </a:solidFill>
                      <a:prstDash val="solid"/>
                      <a:round/>
                      <a:headEnd type="none" w="sm" len="sm"/>
                      <a:tailEnd type="none" w="sm" len="sm"/>
                    </a:lnB>
                  </a:tcPr>
                </a:tc>
              </a:tr>
              <a:tr h="945825">
                <a:tc>
                  <a:txBody>
                    <a:bodyPr/>
                    <a:lstStyle/>
                    <a:p>
                      <a:pPr marL="45720" lvl="0" indent="0" algn="l" rtl="0">
                        <a:lnSpc>
                          <a:spcPct val="115000"/>
                        </a:lnSpc>
                        <a:spcBef>
                          <a:spcPts val="0"/>
                        </a:spcBef>
                        <a:spcAft>
                          <a:spcPts val="0"/>
                        </a:spcAft>
                        <a:buNone/>
                      </a:pPr>
                      <a:r>
                        <a:rPr lang="en" sz="1500" b="1"/>
                        <a:t>Google</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Google Bard, Google Bard Extensions, Google Workspace, Gen App Builder, </a:t>
                      </a:r>
                      <a:endParaRPr sz="1200"/>
                    </a:p>
                    <a:p>
                      <a:pPr marL="45720" lvl="0" indent="0" algn="l" rtl="0">
                        <a:lnSpc>
                          <a:spcPct val="115000"/>
                        </a:lnSpc>
                        <a:spcBef>
                          <a:spcPts val="0"/>
                        </a:spcBef>
                        <a:spcAft>
                          <a:spcPts val="0"/>
                        </a:spcAft>
                        <a:buNone/>
                      </a:pPr>
                      <a:r>
                        <a:rPr lang="en" sz="1200"/>
                        <a:t>Duet AI for Google Workspace, Duet AI for Google Cloud, </a:t>
                      </a:r>
                      <a:r>
                        <a:rPr lang="en" sz="1200">
                          <a:solidFill>
                            <a:schemeClr val="dk1"/>
                          </a:solidFill>
                        </a:rPr>
                        <a:t>Duet AI for Chronicle Security Operations (Preview), Mandiant Threat Intelligence (Preview), Security Command Center (Preview), Duet AI in BigQuery, Looker, Database Migration Service (Preview)</a:t>
                      </a:r>
                      <a:endParaRPr sz="1200">
                        <a:solidFill>
                          <a:schemeClr val="dk1"/>
                        </a:solidFill>
                      </a:endParaRPr>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441425">
                <a:tc>
                  <a:txBody>
                    <a:bodyPr/>
                    <a:lstStyle/>
                    <a:p>
                      <a:pPr marL="45720" lvl="0" indent="0" algn="l" rtl="0">
                        <a:lnSpc>
                          <a:spcPct val="115000"/>
                        </a:lnSpc>
                        <a:spcBef>
                          <a:spcPts val="0"/>
                        </a:spcBef>
                        <a:spcAft>
                          <a:spcPts val="0"/>
                        </a:spcAft>
                        <a:buNone/>
                      </a:pPr>
                      <a:r>
                        <a:rPr lang="en" sz="1500" b="1"/>
                        <a:t>IBM</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Watson Assistant, Watson Orchestrate, Watson Code Assistant</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607225">
                <a:tc>
                  <a:txBody>
                    <a:bodyPr/>
                    <a:lstStyle/>
                    <a:p>
                      <a:pPr marL="45720" lvl="0" indent="0" algn="l" rtl="0">
                        <a:lnSpc>
                          <a:spcPct val="115000"/>
                        </a:lnSpc>
                        <a:spcBef>
                          <a:spcPts val="0"/>
                        </a:spcBef>
                        <a:spcAft>
                          <a:spcPts val="0"/>
                        </a:spcAft>
                        <a:buNone/>
                      </a:pPr>
                      <a:r>
                        <a:rPr lang="en" sz="1500" b="1"/>
                        <a:t>Meta</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None</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607225">
                <a:tc>
                  <a:txBody>
                    <a:bodyPr/>
                    <a:lstStyle/>
                    <a:p>
                      <a:pPr marL="45720" lvl="0" indent="0" algn="l" rtl="0">
                        <a:lnSpc>
                          <a:spcPct val="115000"/>
                        </a:lnSpc>
                        <a:spcBef>
                          <a:spcPts val="0"/>
                        </a:spcBef>
                        <a:spcAft>
                          <a:spcPts val="0"/>
                        </a:spcAft>
                        <a:buNone/>
                      </a:pPr>
                      <a:r>
                        <a:rPr lang="en" sz="1500" b="1"/>
                        <a:t>Microsoft</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Bing Chat, Bing Chat Enterprise, Microsoft 365 Copilot, </a:t>
                      </a:r>
                      <a:r>
                        <a:rPr lang="en" sz="1200">
                          <a:solidFill>
                            <a:schemeClr val="dk1"/>
                          </a:solidFill>
                        </a:rPr>
                        <a:t>Microsoft 365 Copilot plugins, </a:t>
                      </a:r>
                      <a:r>
                        <a:rPr lang="en" sz="1200"/>
                        <a:t>Security Copilot, GitHub Copilot X, Dynamics 365 Copilot, Sales Copilot, Power Platforms Copilot</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551775">
                <a:tc>
                  <a:txBody>
                    <a:bodyPr/>
                    <a:lstStyle/>
                    <a:p>
                      <a:pPr marL="45720" lvl="0" indent="0" algn="l" rtl="0">
                        <a:lnSpc>
                          <a:spcPct val="115000"/>
                        </a:lnSpc>
                        <a:spcBef>
                          <a:spcPts val="0"/>
                        </a:spcBef>
                        <a:spcAft>
                          <a:spcPts val="0"/>
                        </a:spcAft>
                        <a:buNone/>
                      </a:pPr>
                      <a:r>
                        <a:rPr lang="en" sz="1500" b="1"/>
                        <a:t>OpenAI</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ChatGPT, ChatGPT Plus, ChatGPT Enterprise</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5"/>
          <p:cNvSpPr txBox="1">
            <a:spLocks noGrp="1"/>
          </p:cNvSpPr>
          <p:nvPr>
            <p:ph type="title"/>
          </p:nvPr>
        </p:nvSpPr>
        <p:spPr>
          <a:xfrm>
            <a:off x="342900" y="275035"/>
            <a:ext cx="8457000" cy="332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400"/>
              <a:buFont typeface="Arial Black"/>
              <a:buNone/>
            </a:pPr>
            <a:r>
              <a:rPr lang="en"/>
              <a:t>Generative AI Engineering Tools</a:t>
            </a:r>
            <a:endParaRPr/>
          </a:p>
        </p:txBody>
      </p:sp>
      <p:graphicFrame>
        <p:nvGraphicFramePr>
          <p:cNvPr id="248" name="Google Shape;248;p55"/>
          <p:cNvGraphicFramePr/>
          <p:nvPr/>
        </p:nvGraphicFramePr>
        <p:xfrm>
          <a:off x="342900" y="942975"/>
          <a:ext cx="3000000" cy="3000000"/>
        </p:xfrm>
        <a:graphic>
          <a:graphicData uri="http://schemas.openxmlformats.org/drawingml/2006/table">
            <a:tbl>
              <a:tblPr>
                <a:noFill/>
                <a:tableStyleId>{AAE32238-1662-4216-A890-0187B1679576}</a:tableStyleId>
              </a:tblPr>
              <a:tblGrid>
                <a:gridCol w="1748125"/>
                <a:gridCol w="6342000"/>
              </a:tblGrid>
              <a:tr h="326100">
                <a:tc>
                  <a:txBody>
                    <a:bodyPr/>
                    <a:lstStyle/>
                    <a:p>
                      <a:pPr marL="45720" lvl="0" indent="0" algn="l" rtl="0">
                        <a:lnSpc>
                          <a:spcPct val="115000"/>
                        </a:lnSpc>
                        <a:spcBef>
                          <a:spcPts val="0"/>
                        </a:spcBef>
                        <a:spcAft>
                          <a:spcPts val="0"/>
                        </a:spcAft>
                        <a:buNone/>
                      </a:pPr>
                      <a:r>
                        <a:rPr lang="en" sz="1300" b="1">
                          <a:solidFill>
                            <a:schemeClr val="lt1"/>
                          </a:solidFill>
                        </a:rPr>
                        <a:t>Vendor</a:t>
                      </a:r>
                      <a:endParaRPr sz="1300" b="1">
                        <a:solidFill>
                          <a:schemeClr val="lt1"/>
                        </a:solidFill>
                      </a:endParaRPr>
                    </a:p>
                  </a:txBody>
                  <a:tcPr marL="28575" marR="28575" marT="19050" marB="19050" anchor="b">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chemeClr val="accent4"/>
                    </a:solidFill>
                  </a:tcPr>
                </a:tc>
                <a:tc>
                  <a:txBody>
                    <a:bodyPr/>
                    <a:lstStyle/>
                    <a:p>
                      <a:pPr marL="45720" lvl="0" indent="0" algn="l" rtl="0">
                        <a:lnSpc>
                          <a:spcPct val="115000"/>
                        </a:lnSpc>
                        <a:spcBef>
                          <a:spcPts val="0"/>
                        </a:spcBef>
                        <a:spcAft>
                          <a:spcPts val="0"/>
                        </a:spcAft>
                        <a:buNone/>
                      </a:pPr>
                      <a:r>
                        <a:rPr lang="en" sz="1300" b="1">
                          <a:solidFill>
                            <a:schemeClr val="lt1"/>
                          </a:solidFill>
                        </a:rPr>
                        <a:t>GenAI Engineering Tools</a:t>
                      </a:r>
                      <a:endParaRPr sz="1300" b="1">
                        <a:solidFill>
                          <a:schemeClr val="lt1"/>
                        </a:solidFill>
                      </a:endParaRPr>
                    </a:p>
                  </a:txBody>
                  <a:tcPr marL="28575" marR="28575" marT="19050" marB="19050" anchor="b">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chemeClr val="accent4"/>
                    </a:solidFill>
                  </a:tcPr>
                </a:tc>
              </a:tr>
              <a:tr h="474325">
                <a:tc>
                  <a:txBody>
                    <a:bodyPr/>
                    <a:lstStyle/>
                    <a:p>
                      <a:pPr marL="45720" lvl="0" indent="0" algn="l" rtl="0">
                        <a:lnSpc>
                          <a:spcPct val="115000"/>
                        </a:lnSpc>
                        <a:spcBef>
                          <a:spcPts val="0"/>
                        </a:spcBef>
                        <a:spcAft>
                          <a:spcPts val="0"/>
                        </a:spcAft>
                        <a:buNone/>
                      </a:pPr>
                      <a:r>
                        <a:rPr lang="en" sz="1500" b="1"/>
                        <a:t>Amazon</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Amazon SageMaker, Amazon SageMaker Jumpstart, Amazon Bedrock, </a:t>
                      </a:r>
                      <a:r>
                        <a:rPr lang="en" sz="1200">
                          <a:solidFill>
                            <a:schemeClr val="dk1"/>
                          </a:solidFill>
                        </a:rPr>
                        <a:t>Agents for Amazon Bedrock</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474325">
                <a:tc>
                  <a:txBody>
                    <a:bodyPr/>
                    <a:lstStyle/>
                    <a:p>
                      <a:pPr marL="45720" lvl="0" indent="0" algn="l" rtl="0">
                        <a:lnSpc>
                          <a:spcPct val="115000"/>
                        </a:lnSpc>
                        <a:spcBef>
                          <a:spcPts val="0"/>
                        </a:spcBef>
                        <a:spcAft>
                          <a:spcPts val="0"/>
                        </a:spcAft>
                        <a:buNone/>
                      </a:pPr>
                      <a:r>
                        <a:rPr lang="en" sz="1500" b="1"/>
                        <a:t>Google</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Vertex AI (Search, Conversation), Model Garden, Generative AI Studio, Generative AI App Builder, Document AI</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474325">
                <a:tc>
                  <a:txBody>
                    <a:bodyPr/>
                    <a:lstStyle/>
                    <a:p>
                      <a:pPr marL="45720" lvl="0" indent="0" algn="l" rtl="0">
                        <a:lnSpc>
                          <a:spcPct val="115000"/>
                        </a:lnSpc>
                        <a:spcBef>
                          <a:spcPts val="0"/>
                        </a:spcBef>
                        <a:spcAft>
                          <a:spcPts val="0"/>
                        </a:spcAft>
                        <a:buNone/>
                      </a:pPr>
                      <a:r>
                        <a:rPr lang="en" sz="1500" b="1"/>
                        <a:t>IBM</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Watsonx.ai (Prompt Lab, Tuning Studio)</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474325">
                <a:tc>
                  <a:txBody>
                    <a:bodyPr/>
                    <a:lstStyle/>
                    <a:p>
                      <a:pPr marL="45720" lvl="0" indent="0" algn="l" rtl="0">
                        <a:lnSpc>
                          <a:spcPct val="115000"/>
                        </a:lnSpc>
                        <a:spcBef>
                          <a:spcPts val="0"/>
                        </a:spcBef>
                        <a:spcAft>
                          <a:spcPts val="0"/>
                        </a:spcAft>
                        <a:buNone/>
                      </a:pPr>
                      <a:r>
                        <a:rPr lang="en" sz="1500" b="1"/>
                        <a:t>Meta</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Code Llama, KILT Benchmarking, AudioCraft</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474325">
                <a:tc>
                  <a:txBody>
                    <a:bodyPr/>
                    <a:lstStyle/>
                    <a:p>
                      <a:pPr marL="45720" lvl="0" indent="0" algn="l" rtl="0">
                        <a:lnSpc>
                          <a:spcPct val="115000"/>
                        </a:lnSpc>
                        <a:spcBef>
                          <a:spcPts val="0"/>
                        </a:spcBef>
                        <a:spcAft>
                          <a:spcPts val="0"/>
                        </a:spcAft>
                        <a:buNone/>
                      </a:pPr>
                      <a:r>
                        <a:rPr lang="en" sz="1500" b="1"/>
                        <a:t>Microsoft</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Cognitive Search, Semantic Kernel, Prompt Flow, Azure AI Studio, Azure OpenAI Service</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474325">
                <a:tc>
                  <a:txBody>
                    <a:bodyPr/>
                    <a:lstStyle/>
                    <a:p>
                      <a:pPr marL="45720" lvl="0" indent="0" algn="l" rtl="0">
                        <a:lnSpc>
                          <a:spcPct val="115000"/>
                        </a:lnSpc>
                        <a:spcBef>
                          <a:spcPts val="0"/>
                        </a:spcBef>
                        <a:spcAft>
                          <a:spcPts val="0"/>
                        </a:spcAft>
                        <a:buNone/>
                      </a:pPr>
                      <a:r>
                        <a:rPr lang="en" sz="1500" b="1"/>
                        <a:t>OpenAI</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OpenAI Playground</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56"/>
          <p:cNvSpPr txBox="1">
            <a:spLocks noGrp="1"/>
          </p:cNvSpPr>
          <p:nvPr>
            <p:ph type="title"/>
          </p:nvPr>
        </p:nvSpPr>
        <p:spPr>
          <a:xfrm>
            <a:off x="342900" y="275035"/>
            <a:ext cx="8457000" cy="332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400"/>
              <a:buFont typeface="Arial Black"/>
              <a:buNone/>
            </a:pPr>
            <a:r>
              <a:rPr lang="en"/>
              <a:t>Generative AI Models</a:t>
            </a:r>
            <a:endParaRPr/>
          </a:p>
        </p:txBody>
      </p:sp>
      <p:graphicFrame>
        <p:nvGraphicFramePr>
          <p:cNvPr id="254" name="Google Shape;254;p56"/>
          <p:cNvGraphicFramePr/>
          <p:nvPr/>
        </p:nvGraphicFramePr>
        <p:xfrm>
          <a:off x="278038" y="729400"/>
          <a:ext cx="3000000" cy="3000000"/>
        </p:xfrm>
        <a:graphic>
          <a:graphicData uri="http://schemas.openxmlformats.org/drawingml/2006/table">
            <a:tbl>
              <a:tblPr>
                <a:noFill/>
                <a:tableStyleId>{AAE32238-1662-4216-A890-0187B1679576}</a:tableStyleId>
              </a:tblPr>
              <a:tblGrid>
                <a:gridCol w="1002450"/>
                <a:gridCol w="2890350"/>
                <a:gridCol w="2735200"/>
                <a:gridCol w="1759900"/>
              </a:tblGrid>
              <a:tr h="246150">
                <a:tc>
                  <a:txBody>
                    <a:bodyPr/>
                    <a:lstStyle/>
                    <a:p>
                      <a:pPr marL="45720" marR="0" lvl="0" indent="0" algn="l" rtl="0">
                        <a:lnSpc>
                          <a:spcPct val="100000"/>
                        </a:lnSpc>
                        <a:spcBef>
                          <a:spcPts val="0"/>
                        </a:spcBef>
                        <a:spcAft>
                          <a:spcPts val="0"/>
                        </a:spcAft>
                        <a:buNone/>
                      </a:pPr>
                      <a:r>
                        <a:rPr lang="en" sz="1300" b="1">
                          <a:solidFill>
                            <a:schemeClr val="lt1"/>
                          </a:solidFill>
                        </a:rPr>
                        <a:t>Vendor</a:t>
                      </a:r>
                      <a:endParaRPr sz="1900" b="1">
                        <a:solidFill>
                          <a:schemeClr val="lt1"/>
                        </a:solidFill>
                      </a:endParaRPr>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rgbClr val="E06666"/>
                    </a:solidFill>
                  </a:tcPr>
                </a:tc>
                <a:tc>
                  <a:txBody>
                    <a:bodyPr/>
                    <a:lstStyle/>
                    <a:p>
                      <a:pPr marL="45720" lvl="0" indent="0" algn="l" rtl="0">
                        <a:lnSpc>
                          <a:spcPct val="115000"/>
                        </a:lnSpc>
                        <a:spcBef>
                          <a:spcPts val="0"/>
                        </a:spcBef>
                        <a:spcAft>
                          <a:spcPts val="0"/>
                        </a:spcAft>
                        <a:buNone/>
                      </a:pPr>
                      <a:r>
                        <a:rPr lang="en" sz="1300" b="1">
                          <a:solidFill>
                            <a:schemeClr val="lt1"/>
                          </a:solidFill>
                        </a:rPr>
                        <a:t>In-House GenAI Models</a:t>
                      </a:r>
                      <a:endParaRPr sz="1300" b="1">
                        <a:solidFill>
                          <a:schemeClr val="lt1"/>
                        </a:solidFill>
                      </a:endParaRPr>
                    </a:p>
                  </a:txBody>
                  <a:tcPr marL="28575" marR="28575" marT="19050" marB="19050" anchor="b">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rgbClr val="E06666"/>
                    </a:solidFill>
                  </a:tcPr>
                </a:tc>
                <a:tc>
                  <a:txBody>
                    <a:bodyPr/>
                    <a:lstStyle/>
                    <a:p>
                      <a:pPr marL="45720" lvl="0" indent="0" algn="l" rtl="0">
                        <a:lnSpc>
                          <a:spcPct val="115000"/>
                        </a:lnSpc>
                        <a:spcBef>
                          <a:spcPts val="0"/>
                        </a:spcBef>
                        <a:spcAft>
                          <a:spcPts val="0"/>
                        </a:spcAft>
                        <a:buNone/>
                      </a:pPr>
                      <a:r>
                        <a:rPr lang="en" sz="1300" b="1">
                          <a:solidFill>
                            <a:schemeClr val="lt1"/>
                          </a:solidFill>
                        </a:rPr>
                        <a:t>Partnership GenAI Models</a:t>
                      </a:r>
                      <a:endParaRPr sz="1300" b="1">
                        <a:solidFill>
                          <a:schemeClr val="lt1"/>
                        </a:solidFill>
                      </a:endParaRPr>
                    </a:p>
                  </a:txBody>
                  <a:tcPr marL="28575" marR="28575" marT="19050" marB="19050" anchor="b">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rgbClr val="E06666"/>
                    </a:solidFill>
                  </a:tcPr>
                </a:tc>
                <a:tc>
                  <a:txBody>
                    <a:bodyPr/>
                    <a:lstStyle/>
                    <a:p>
                      <a:pPr marL="45720" lvl="0" indent="0" algn="l" rtl="0">
                        <a:lnSpc>
                          <a:spcPct val="115000"/>
                        </a:lnSpc>
                        <a:spcBef>
                          <a:spcPts val="0"/>
                        </a:spcBef>
                        <a:spcAft>
                          <a:spcPts val="0"/>
                        </a:spcAft>
                        <a:buNone/>
                      </a:pPr>
                      <a:r>
                        <a:rPr lang="en" sz="1300" b="1">
                          <a:solidFill>
                            <a:schemeClr val="lt1"/>
                          </a:solidFill>
                        </a:rPr>
                        <a:t>Open-Source Models</a:t>
                      </a:r>
                      <a:endParaRPr sz="1300" b="1">
                        <a:solidFill>
                          <a:schemeClr val="lt1"/>
                        </a:solidFill>
                      </a:endParaRPr>
                    </a:p>
                  </a:txBody>
                  <a:tcPr marL="28575" marR="28575" marT="19050" marB="19050" anchor="b">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rgbClr val="E06666"/>
                    </a:solidFill>
                  </a:tcPr>
                </a:tc>
              </a:tr>
              <a:tr h="371050">
                <a:tc>
                  <a:txBody>
                    <a:bodyPr/>
                    <a:lstStyle/>
                    <a:p>
                      <a:pPr marL="45720" lvl="0" indent="0" algn="l" rtl="0">
                        <a:lnSpc>
                          <a:spcPct val="115000"/>
                        </a:lnSpc>
                        <a:spcBef>
                          <a:spcPts val="0"/>
                        </a:spcBef>
                        <a:spcAft>
                          <a:spcPts val="0"/>
                        </a:spcAft>
                        <a:buNone/>
                      </a:pPr>
                      <a:r>
                        <a:rPr lang="en" sz="1500" b="1"/>
                        <a:t>Amazon</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Titan Text, Titan Embeddings, HealthScribe, AlexaTM 20B</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solidFill>
                            <a:schemeClr val="dk1"/>
                          </a:solidFill>
                        </a:rPr>
                        <a:t> AI21 Labs, </a:t>
                      </a:r>
                      <a:r>
                        <a:rPr lang="en" sz="900"/>
                        <a:t>Cohere, Anthropic, </a:t>
                      </a:r>
                      <a:r>
                        <a:rPr lang="en" sz="900">
                          <a:solidFill>
                            <a:schemeClr val="dk1"/>
                          </a:solidFill>
                        </a:rPr>
                        <a:t>LightOn </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Hugging Face, Stability.AI</a:t>
                      </a:r>
                      <a:endParaRPr sz="900" u="sng">
                        <a:solidFill>
                          <a:schemeClr val="hlink"/>
                        </a:solidFill>
                      </a:endParaRPr>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711225">
                <a:tc>
                  <a:txBody>
                    <a:bodyPr/>
                    <a:lstStyle/>
                    <a:p>
                      <a:pPr marL="45720" lvl="0" indent="0" algn="l" rtl="0">
                        <a:lnSpc>
                          <a:spcPct val="115000"/>
                        </a:lnSpc>
                        <a:spcBef>
                          <a:spcPts val="0"/>
                        </a:spcBef>
                        <a:spcAft>
                          <a:spcPts val="0"/>
                        </a:spcAft>
                        <a:buNone/>
                      </a:pPr>
                      <a:r>
                        <a:rPr lang="en" sz="1500" b="1"/>
                        <a:t>Google</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PaLM 2, Codey (code completion), Imagen (text to image), Med-PaLM 2 | Sec-PaLM, Chirp (speech to text), PaLM (text/chat), Phenaki, MusicLM</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AI21 Labs, Cohere, Midjourney (image generation), Anthropic Claude 2,  Osmo</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BERT, FLAN-T5, ViT (vision transformer), EfficientNet, Llama 2, Falcon</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281300">
                <a:tc>
                  <a:txBody>
                    <a:bodyPr/>
                    <a:lstStyle/>
                    <a:p>
                      <a:pPr marL="45720" lvl="0" indent="0" algn="l" rtl="0">
                        <a:lnSpc>
                          <a:spcPct val="115000"/>
                        </a:lnSpc>
                        <a:spcBef>
                          <a:spcPts val="0"/>
                        </a:spcBef>
                        <a:spcAft>
                          <a:spcPts val="0"/>
                        </a:spcAft>
                        <a:buNone/>
                      </a:pPr>
                      <a:r>
                        <a:rPr lang="en" sz="1500" b="1"/>
                        <a:t>IBM</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Granite, Sandstone, Obsidian, Slate</a:t>
                      </a:r>
                      <a:endParaRPr sz="900" u="sng">
                        <a:solidFill>
                          <a:schemeClr val="hlink"/>
                        </a:solidFill>
                      </a:endParaRPr>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None</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Hugging Face, Llama 2, StarCoder, FLAN</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590250">
                <a:tc>
                  <a:txBody>
                    <a:bodyPr/>
                    <a:lstStyle/>
                    <a:p>
                      <a:pPr marL="45720" lvl="0" indent="0" algn="l" rtl="0">
                        <a:lnSpc>
                          <a:spcPct val="115000"/>
                        </a:lnSpc>
                        <a:spcBef>
                          <a:spcPts val="0"/>
                        </a:spcBef>
                        <a:spcAft>
                          <a:spcPts val="0"/>
                        </a:spcAft>
                        <a:buNone/>
                      </a:pPr>
                      <a:r>
                        <a:rPr lang="en" sz="1500" b="1"/>
                        <a:t>Meta</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None</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None</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Llama 2, Fairseq, VizSeq, SeamlessM4T</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711225">
                <a:tc>
                  <a:txBody>
                    <a:bodyPr/>
                    <a:lstStyle/>
                    <a:p>
                      <a:pPr marL="45720" lvl="0" indent="0" algn="l" rtl="0">
                        <a:lnSpc>
                          <a:spcPct val="115000"/>
                        </a:lnSpc>
                        <a:spcBef>
                          <a:spcPts val="0"/>
                        </a:spcBef>
                        <a:spcAft>
                          <a:spcPts val="0"/>
                        </a:spcAft>
                        <a:buNone/>
                      </a:pPr>
                      <a:r>
                        <a:rPr lang="en" sz="1500" b="1"/>
                        <a:t>Microsoft</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Kosmos 2 (Research), Gorilla (Research)</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Exclusive partnership with OpenAI: GPT-4, GPT-3.5 Turbo, Embedding models (Ada), Codex (code generation), Embeddings, DALL-E (text to image)</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Llama 2</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881275">
                <a:tc>
                  <a:txBody>
                    <a:bodyPr/>
                    <a:lstStyle/>
                    <a:p>
                      <a:pPr marL="45720" lvl="0" indent="0" algn="l" rtl="0">
                        <a:lnSpc>
                          <a:spcPct val="115000"/>
                        </a:lnSpc>
                        <a:spcBef>
                          <a:spcPts val="0"/>
                        </a:spcBef>
                        <a:spcAft>
                          <a:spcPts val="0"/>
                        </a:spcAft>
                        <a:buNone/>
                      </a:pPr>
                      <a:r>
                        <a:rPr lang="en" sz="1500" b="1"/>
                        <a:t>OpenAI</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GPT-4, GPT-3.5 Turbo, Fine-Tuning models (Ada, Babbage, Curie, DaVinci), Codex (code generation),</a:t>
                      </a:r>
                      <a:endParaRPr sz="900"/>
                    </a:p>
                    <a:p>
                      <a:pPr marL="45720" lvl="0" indent="0" algn="l" rtl="0">
                        <a:lnSpc>
                          <a:spcPct val="115000"/>
                        </a:lnSpc>
                        <a:spcBef>
                          <a:spcPts val="0"/>
                        </a:spcBef>
                        <a:spcAft>
                          <a:spcPts val="0"/>
                        </a:spcAft>
                        <a:buNone/>
                      </a:pPr>
                      <a:r>
                        <a:rPr lang="en" sz="900"/>
                        <a:t>Whisper (voice transcription), Embedding models (Ada v2), DALL-E (text to image)</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None</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None</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57"/>
          <p:cNvSpPr txBox="1">
            <a:spLocks noGrp="1"/>
          </p:cNvSpPr>
          <p:nvPr>
            <p:ph type="title"/>
          </p:nvPr>
        </p:nvSpPr>
        <p:spPr>
          <a:xfrm>
            <a:off x="342900" y="275035"/>
            <a:ext cx="8457000" cy="332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400"/>
              <a:buFont typeface="Arial Black"/>
              <a:buNone/>
            </a:pPr>
            <a:r>
              <a:rPr lang="en"/>
              <a:t>Generative AI Infrastructure</a:t>
            </a:r>
            <a:endParaRPr/>
          </a:p>
        </p:txBody>
      </p:sp>
      <p:graphicFrame>
        <p:nvGraphicFramePr>
          <p:cNvPr id="260" name="Google Shape;260;p57"/>
          <p:cNvGraphicFramePr/>
          <p:nvPr/>
        </p:nvGraphicFramePr>
        <p:xfrm>
          <a:off x="342900" y="876500"/>
          <a:ext cx="3000000" cy="3000000"/>
        </p:xfrm>
        <a:graphic>
          <a:graphicData uri="http://schemas.openxmlformats.org/drawingml/2006/table">
            <a:tbl>
              <a:tblPr>
                <a:noFill/>
                <a:tableStyleId>{AAE32238-1662-4216-A890-0187B1679576}</a:tableStyleId>
              </a:tblPr>
              <a:tblGrid>
                <a:gridCol w="1403525"/>
                <a:gridCol w="3063850"/>
                <a:gridCol w="3565825"/>
              </a:tblGrid>
              <a:tr h="310225">
                <a:tc>
                  <a:txBody>
                    <a:bodyPr/>
                    <a:lstStyle/>
                    <a:p>
                      <a:pPr marL="45720" lvl="0" indent="0" algn="l" rtl="0">
                        <a:lnSpc>
                          <a:spcPct val="115000"/>
                        </a:lnSpc>
                        <a:spcBef>
                          <a:spcPts val="0"/>
                        </a:spcBef>
                        <a:spcAft>
                          <a:spcPts val="0"/>
                        </a:spcAft>
                        <a:buNone/>
                      </a:pPr>
                      <a:r>
                        <a:rPr lang="en" sz="1300" b="1">
                          <a:solidFill>
                            <a:schemeClr val="lt1"/>
                          </a:solidFill>
                        </a:rPr>
                        <a:t>Vendor</a:t>
                      </a:r>
                      <a:endParaRPr sz="1300" b="1">
                        <a:solidFill>
                          <a:schemeClr val="lt1"/>
                        </a:solidFill>
                      </a:endParaRPr>
                    </a:p>
                  </a:txBody>
                  <a:tcPr marL="28575" marR="28575" marT="19050" marB="19050" anchor="b">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rgbClr val="6A80A3"/>
                    </a:solidFill>
                  </a:tcPr>
                </a:tc>
                <a:tc>
                  <a:txBody>
                    <a:bodyPr/>
                    <a:lstStyle/>
                    <a:p>
                      <a:pPr marL="45720" lvl="0" indent="0" algn="l" rtl="0">
                        <a:lnSpc>
                          <a:spcPct val="115000"/>
                        </a:lnSpc>
                        <a:spcBef>
                          <a:spcPts val="0"/>
                        </a:spcBef>
                        <a:spcAft>
                          <a:spcPts val="0"/>
                        </a:spcAft>
                        <a:buNone/>
                      </a:pPr>
                      <a:r>
                        <a:rPr lang="en" sz="1300" b="1">
                          <a:solidFill>
                            <a:schemeClr val="lt1"/>
                          </a:solidFill>
                        </a:rPr>
                        <a:t>Proprietary Infrastructure</a:t>
                      </a:r>
                      <a:endParaRPr sz="1300" b="1">
                        <a:solidFill>
                          <a:schemeClr val="lt1"/>
                        </a:solidFill>
                      </a:endParaRPr>
                    </a:p>
                  </a:txBody>
                  <a:tcPr marL="28575" marR="28575" marT="19050" marB="19050" anchor="b">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rgbClr val="6A80A3"/>
                    </a:solidFill>
                  </a:tcPr>
                </a:tc>
                <a:tc>
                  <a:txBody>
                    <a:bodyPr/>
                    <a:lstStyle/>
                    <a:p>
                      <a:pPr marL="45720" lvl="0" indent="0" algn="l" rtl="0">
                        <a:lnSpc>
                          <a:spcPct val="115000"/>
                        </a:lnSpc>
                        <a:spcBef>
                          <a:spcPts val="0"/>
                        </a:spcBef>
                        <a:spcAft>
                          <a:spcPts val="0"/>
                        </a:spcAft>
                        <a:buNone/>
                      </a:pPr>
                      <a:r>
                        <a:rPr lang="en" sz="1300" b="1">
                          <a:solidFill>
                            <a:schemeClr val="lt1"/>
                          </a:solidFill>
                        </a:rPr>
                        <a:t>Available Infrastructure</a:t>
                      </a:r>
                      <a:endParaRPr sz="1300" b="1">
                        <a:solidFill>
                          <a:schemeClr val="lt1"/>
                        </a:solidFill>
                      </a:endParaRPr>
                    </a:p>
                  </a:txBody>
                  <a:tcPr marL="28575" marR="28575" marT="19050" marB="19050" anchor="b">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rgbClr val="6A80A3"/>
                    </a:solidFill>
                  </a:tcPr>
                </a:tc>
              </a:tr>
              <a:tr h="564075">
                <a:tc>
                  <a:txBody>
                    <a:bodyPr/>
                    <a:lstStyle/>
                    <a:p>
                      <a:pPr marL="45720" lvl="0" indent="0" algn="l" rtl="0">
                        <a:lnSpc>
                          <a:spcPct val="115000"/>
                        </a:lnSpc>
                        <a:spcBef>
                          <a:spcPts val="0"/>
                        </a:spcBef>
                        <a:spcAft>
                          <a:spcPts val="0"/>
                        </a:spcAft>
                        <a:buNone/>
                      </a:pPr>
                      <a:r>
                        <a:rPr lang="en" sz="1500" b="1"/>
                        <a:t>Amazon</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Inferentia, Inferentia 2, Trainium, Elastic Inference, AWS Direct Connect | Graviton | Elastic Fabric Adapter</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NVIDIA GPUs (A100, H100), Intel Habana</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564075">
                <a:tc>
                  <a:txBody>
                    <a:bodyPr/>
                    <a:lstStyle/>
                    <a:p>
                      <a:pPr marL="45720" lvl="0" indent="0" algn="l" rtl="0">
                        <a:lnSpc>
                          <a:spcPct val="115000"/>
                        </a:lnSpc>
                        <a:spcBef>
                          <a:spcPts val="0"/>
                        </a:spcBef>
                        <a:spcAft>
                          <a:spcPts val="0"/>
                        </a:spcAft>
                        <a:buNone/>
                      </a:pPr>
                      <a:r>
                        <a:rPr lang="en" sz="1500" b="1"/>
                        <a:t>Google</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Google’s TPUs (Tensor Processing Unit TPUv4, TPUv5), Jupiter, AlloyDB AI (Preview)</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solidFill>
                            <a:schemeClr val="dk1"/>
                          </a:solidFill>
                        </a:rPr>
                        <a:t>NVIDIA GPUs (A100), H100 A3 VM (GA September 2023)</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564075">
                <a:tc>
                  <a:txBody>
                    <a:bodyPr/>
                    <a:lstStyle/>
                    <a:p>
                      <a:pPr marL="45720" lvl="0" indent="0" algn="l" rtl="0">
                        <a:lnSpc>
                          <a:spcPct val="115000"/>
                        </a:lnSpc>
                        <a:spcBef>
                          <a:spcPts val="0"/>
                        </a:spcBef>
                        <a:spcAft>
                          <a:spcPts val="0"/>
                        </a:spcAft>
                        <a:buNone/>
                      </a:pPr>
                      <a:r>
                        <a:rPr lang="en" sz="1500" b="1"/>
                        <a:t>IBM</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Vela</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NVIDIA A100</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564075">
                <a:tc>
                  <a:txBody>
                    <a:bodyPr/>
                    <a:lstStyle/>
                    <a:p>
                      <a:pPr marL="45720" lvl="0" indent="0" algn="l" rtl="0">
                        <a:lnSpc>
                          <a:spcPct val="115000"/>
                        </a:lnSpc>
                        <a:spcBef>
                          <a:spcPts val="0"/>
                        </a:spcBef>
                        <a:spcAft>
                          <a:spcPts val="0"/>
                        </a:spcAft>
                        <a:buNone/>
                      </a:pPr>
                      <a:r>
                        <a:rPr lang="en" sz="1500" b="1"/>
                        <a:t>Meta</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None externally available</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None</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564075">
                <a:tc>
                  <a:txBody>
                    <a:bodyPr/>
                    <a:lstStyle/>
                    <a:p>
                      <a:pPr marL="45720" lvl="0" indent="0" algn="l" rtl="0">
                        <a:lnSpc>
                          <a:spcPct val="115000"/>
                        </a:lnSpc>
                        <a:spcBef>
                          <a:spcPts val="0"/>
                        </a:spcBef>
                        <a:spcAft>
                          <a:spcPts val="0"/>
                        </a:spcAft>
                        <a:buNone/>
                      </a:pPr>
                      <a:r>
                        <a:rPr lang="en" sz="1500" b="1"/>
                        <a:t>Microsoft</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None</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NVIDIA GPUs (A100, H100)</a:t>
                      </a:r>
                      <a:r>
                        <a:rPr lang="en" sz="1200">
                          <a:solidFill>
                            <a:schemeClr val="dk1"/>
                          </a:solidFill>
                        </a:rPr>
                        <a:t>, </a:t>
                      </a:r>
                      <a:r>
                        <a:rPr lang="en" sz="1200"/>
                        <a:t>NVIDIA Infiniband networking</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451250">
                <a:tc>
                  <a:txBody>
                    <a:bodyPr/>
                    <a:lstStyle/>
                    <a:p>
                      <a:pPr marL="45720" lvl="0" indent="0" algn="l" rtl="0">
                        <a:lnSpc>
                          <a:spcPct val="115000"/>
                        </a:lnSpc>
                        <a:spcBef>
                          <a:spcPts val="0"/>
                        </a:spcBef>
                        <a:spcAft>
                          <a:spcPts val="0"/>
                        </a:spcAft>
                        <a:buNone/>
                      </a:pPr>
                      <a:r>
                        <a:rPr lang="en" sz="1500" b="1"/>
                        <a:t>OpenAI</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None</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None</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8"/>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2400"/>
              <a:buFont typeface="Arial Black"/>
              <a:buNone/>
            </a:pPr>
            <a:r>
              <a:rPr lang="en"/>
              <a:t>Individual Vendor Technology Stacks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9"/>
          <p:cNvSpPr txBox="1">
            <a:spLocks noGrp="1"/>
          </p:cNvSpPr>
          <p:nvPr>
            <p:ph type="title"/>
          </p:nvPr>
        </p:nvSpPr>
        <p:spPr>
          <a:xfrm>
            <a:off x="343425" y="206610"/>
            <a:ext cx="8457000" cy="3324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2"/>
              </a:buClr>
              <a:buSzPts val="2400"/>
              <a:buFont typeface="Arial Black"/>
              <a:buNone/>
            </a:pPr>
            <a:r>
              <a:rPr lang="en"/>
              <a:t>Amazon</a:t>
            </a:r>
            <a:endParaRPr/>
          </a:p>
        </p:txBody>
      </p:sp>
      <p:sp>
        <p:nvSpPr>
          <p:cNvPr id="271" name="Google Shape;271;p59"/>
          <p:cNvSpPr/>
          <p:nvPr/>
        </p:nvSpPr>
        <p:spPr>
          <a:xfrm>
            <a:off x="360675" y="720500"/>
            <a:ext cx="8422500" cy="839700"/>
          </a:xfrm>
          <a:prstGeom prst="rect">
            <a:avLst/>
          </a:prstGeom>
          <a:solidFill>
            <a:srgbClr val="06C4B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a:solidFill>
                <a:schemeClr val="lt1"/>
              </a:solidFill>
            </a:endParaRPr>
          </a:p>
          <a:p>
            <a:pPr marL="0" marR="0" lvl="0" indent="0" algn="ctr" rtl="0">
              <a:lnSpc>
                <a:spcPct val="100000"/>
              </a:lnSpc>
              <a:spcBef>
                <a:spcPts val="0"/>
              </a:spcBef>
              <a:spcAft>
                <a:spcPts val="0"/>
              </a:spcAft>
              <a:buNone/>
            </a:pPr>
            <a:r>
              <a:rPr lang="en">
                <a:solidFill>
                  <a:schemeClr val="lt1"/>
                </a:solidFill>
              </a:rPr>
              <a:t>Amazon CodeWhisperer | Alexa | Amazon Lex</a:t>
            </a:r>
            <a:endParaRPr>
              <a:solidFill>
                <a:schemeClr val="lt1"/>
              </a:solidFill>
            </a:endParaRPr>
          </a:p>
        </p:txBody>
      </p:sp>
      <p:sp>
        <p:nvSpPr>
          <p:cNvPr id="272" name="Google Shape;272;p59"/>
          <p:cNvSpPr txBox="1"/>
          <p:nvPr/>
        </p:nvSpPr>
        <p:spPr>
          <a:xfrm>
            <a:off x="3625621" y="766039"/>
            <a:ext cx="21861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Generative AI Apps</a:t>
            </a:r>
            <a:endParaRPr sz="1100" b="1"/>
          </a:p>
        </p:txBody>
      </p:sp>
      <p:sp>
        <p:nvSpPr>
          <p:cNvPr id="273" name="Google Shape;273;p59"/>
          <p:cNvSpPr/>
          <p:nvPr/>
        </p:nvSpPr>
        <p:spPr>
          <a:xfrm>
            <a:off x="360675" y="2580850"/>
            <a:ext cx="8422500" cy="1065300"/>
          </a:xfrm>
          <a:prstGeom prst="rect">
            <a:avLst/>
          </a:prstGeom>
          <a:solidFill>
            <a:srgbClr val="E0666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b="1">
              <a:solidFill>
                <a:schemeClr val="lt1"/>
              </a:solidFill>
            </a:endParaRPr>
          </a:p>
          <a:p>
            <a:pPr marL="0" lvl="0" indent="0" algn="ctr" rtl="0">
              <a:lnSpc>
                <a:spcPct val="115000"/>
              </a:lnSpc>
              <a:spcBef>
                <a:spcPts val="0"/>
              </a:spcBef>
              <a:spcAft>
                <a:spcPts val="0"/>
              </a:spcAft>
              <a:buClr>
                <a:schemeClr val="dk1"/>
              </a:buClr>
              <a:buSzPts val="1100"/>
              <a:buFont typeface="Arial"/>
              <a:buNone/>
            </a:pPr>
            <a:r>
              <a:rPr lang="en" b="1">
                <a:solidFill>
                  <a:srgbClr val="FFFFFF"/>
                </a:solidFill>
              </a:rPr>
              <a:t>In-House Models:</a:t>
            </a:r>
            <a:r>
              <a:rPr lang="en">
                <a:solidFill>
                  <a:srgbClr val="FFFFFF"/>
                </a:solidFill>
              </a:rPr>
              <a:t> Amazon Titan (Text, Embeddings) | AlexaTM 20B | HealthScribe</a:t>
            </a:r>
            <a:endParaRPr>
              <a:solidFill>
                <a:srgbClr val="FFFFFF"/>
              </a:solidFill>
            </a:endParaRPr>
          </a:p>
          <a:p>
            <a:pPr marL="0" lvl="0" indent="0" algn="ctr" rtl="0">
              <a:lnSpc>
                <a:spcPct val="115000"/>
              </a:lnSpc>
              <a:spcBef>
                <a:spcPts val="0"/>
              </a:spcBef>
              <a:spcAft>
                <a:spcPts val="0"/>
              </a:spcAft>
              <a:buClr>
                <a:schemeClr val="dk1"/>
              </a:buClr>
              <a:buSzPts val="1100"/>
              <a:buFont typeface="Arial"/>
              <a:buNone/>
            </a:pPr>
            <a:r>
              <a:rPr lang="en" b="1">
                <a:solidFill>
                  <a:srgbClr val="FFFFFF"/>
                </a:solidFill>
              </a:rPr>
              <a:t>Partnership Models: </a:t>
            </a:r>
            <a:r>
              <a:rPr lang="en">
                <a:solidFill>
                  <a:srgbClr val="FFFFFF"/>
                </a:solidFill>
              </a:rPr>
              <a:t>AI21 Labs (Jurassic 2) | Cohere | Anthropic (Claude)  | LightOn</a:t>
            </a:r>
            <a:endParaRPr>
              <a:solidFill>
                <a:srgbClr val="FFFFFF"/>
              </a:solidFill>
            </a:endParaRPr>
          </a:p>
          <a:p>
            <a:pPr marL="0" lvl="0" indent="0" algn="ctr" rtl="0">
              <a:lnSpc>
                <a:spcPct val="115000"/>
              </a:lnSpc>
              <a:spcBef>
                <a:spcPts val="0"/>
              </a:spcBef>
              <a:spcAft>
                <a:spcPts val="0"/>
              </a:spcAft>
              <a:buSzPts val="1100"/>
              <a:buNone/>
            </a:pPr>
            <a:r>
              <a:rPr lang="en" b="1">
                <a:solidFill>
                  <a:srgbClr val="FFFFFF"/>
                </a:solidFill>
              </a:rPr>
              <a:t>Open-Source Models: </a:t>
            </a:r>
            <a:r>
              <a:rPr lang="en">
                <a:solidFill>
                  <a:srgbClr val="FFFFFF"/>
                </a:solidFill>
              </a:rPr>
              <a:t>Hugging Face | Stability AI (Stable Diffusion)</a:t>
            </a:r>
            <a:endParaRPr b="1">
              <a:solidFill>
                <a:schemeClr val="lt1"/>
              </a:solidFill>
            </a:endParaRPr>
          </a:p>
        </p:txBody>
      </p:sp>
      <p:sp>
        <p:nvSpPr>
          <p:cNvPr id="274" name="Google Shape;274;p59"/>
          <p:cNvSpPr/>
          <p:nvPr/>
        </p:nvSpPr>
        <p:spPr>
          <a:xfrm>
            <a:off x="360750" y="3736625"/>
            <a:ext cx="8422500" cy="839700"/>
          </a:xfrm>
          <a:prstGeom prst="rect">
            <a:avLst/>
          </a:prstGeom>
          <a:solidFill>
            <a:srgbClr val="6A80A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a:solidFill>
                <a:schemeClr val="lt1"/>
              </a:solidFill>
            </a:endParaRPr>
          </a:p>
          <a:p>
            <a:pPr marL="0" marR="0" lvl="0" indent="0" algn="ctr" rtl="0">
              <a:lnSpc>
                <a:spcPct val="100000"/>
              </a:lnSpc>
              <a:spcBef>
                <a:spcPts val="0"/>
              </a:spcBef>
              <a:spcAft>
                <a:spcPts val="0"/>
              </a:spcAft>
              <a:buNone/>
            </a:pPr>
            <a:r>
              <a:rPr lang="en" sz="1300" b="1">
                <a:solidFill>
                  <a:schemeClr val="lt1"/>
                </a:solidFill>
              </a:rPr>
              <a:t>Proprietary Infrastructure:</a:t>
            </a:r>
            <a:r>
              <a:rPr lang="en" sz="1300">
                <a:solidFill>
                  <a:schemeClr val="lt1"/>
                </a:solidFill>
              </a:rPr>
              <a:t> Inferentia | Inferentia 2 | Trainium | Elastic Inference | AWS Direct Connect | AWS Graviton | Elastic Fabric Adapter</a:t>
            </a:r>
            <a:endParaRPr sz="1300">
              <a:solidFill>
                <a:schemeClr val="lt1"/>
              </a:solidFill>
            </a:endParaRPr>
          </a:p>
          <a:p>
            <a:pPr marL="0" marR="0" lvl="0" indent="0" algn="ctr" rtl="0">
              <a:lnSpc>
                <a:spcPct val="100000"/>
              </a:lnSpc>
              <a:spcBef>
                <a:spcPts val="0"/>
              </a:spcBef>
              <a:spcAft>
                <a:spcPts val="0"/>
              </a:spcAft>
              <a:buNone/>
            </a:pPr>
            <a:r>
              <a:rPr lang="en" sz="1300" b="1">
                <a:solidFill>
                  <a:schemeClr val="lt1"/>
                </a:solidFill>
              </a:rPr>
              <a:t>Available Infrastructure:</a:t>
            </a:r>
            <a:r>
              <a:rPr lang="en" sz="1300">
                <a:solidFill>
                  <a:schemeClr val="lt1"/>
                </a:solidFill>
              </a:rPr>
              <a:t> NVIDIA GPUs (H100, A100) | Intel Habana</a:t>
            </a:r>
            <a:endParaRPr sz="1300">
              <a:solidFill>
                <a:schemeClr val="lt1"/>
              </a:solidFill>
            </a:endParaRPr>
          </a:p>
        </p:txBody>
      </p:sp>
      <p:sp>
        <p:nvSpPr>
          <p:cNvPr id="275" name="Google Shape;275;p59"/>
          <p:cNvSpPr txBox="1"/>
          <p:nvPr/>
        </p:nvSpPr>
        <p:spPr>
          <a:xfrm>
            <a:off x="3804272" y="3736625"/>
            <a:ext cx="18288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Infrastructure</a:t>
            </a:r>
            <a:endParaRPr sz="1400" b="1" i="0" u="none" strike="noStrike" cap="none">
              <a:solidFill>
                <a:schemeClr val="dk1"/>
              </a:solidFill>
            </a:endParaRPr>
          </a:p>
        </p:txBody>
      </p:sp>
      <p:sp>
        <p:nvSpPr>
          <p:cNvPr id="276" name="Google Shape;276;p59"/>
          <p:cNvSpPr txBox="1"/>
          <p:nvPr/>
        </p:nvSpPr>
        <p:spPr>
          <a:xfrm>
            <a:off x="3686371" y="2612025"/>
            <a:ext cx="20646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Generative AI Models</a:t>
            </a:r>
            <a:endParaRPr sz="1100" b="1"/>
          </a:p>
        </p:txBody>
      </p:sp>
      <p:sp>
        <p:nvSpPr>
          <p:cNvPr id="277" name="Google Shape;277;p59"/>
          <p:cNvSpPr/>
          <p:nvPr/>
        </p:nvSpPr>
        <p:spPr>
          <a:xfrm>
            <a:off x="360675" y="1650675"/>
            <a:ext cx="8422500" cy="8397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a:solidFill>
                <a:schemeClr val="lt1"/>
              </a:solidFill>
            </a:endParaRPr>
          </a:p>
          <a:p>
            <a:pPr marL="0" marR="0" lvl="0" indent="0" algn="ctr" rtl="0">
              <a:lnSpc>
                <a:spcPct val="100000"/>
              </a:lnSpc>
              <a:spcBef>
                <a:spcPts val="0"/>
              </a:spcBef>
              <a:spcAft>
                <a:spcPts val="0"/>
              </a:spcAft>
              <a:buNone/>
            </a:pPr>
            <a:r>
              <a:rPr lang="en">
                <a:solidFill>
                  <a:schemeClr val="lt1"/>
                </a:solidFill>
              </a:rPr>
              <a:t>Amazon SageMaker  | Amazon SageMaker JumpStart | Amazon Bedrock | Agents for Amazon Bedrock</a:t>
            </a:r>
            <a:endParaRPr>
              <a:solidFill>
                <a:schemeClr val="lt1"/>
              </a:solidFill>
            </a:endParaRPr>
          </a:p>
        </p:txBody>
      </p:sp>
      <p:sp>
        <p:nvSpPr>
          <p:cNvPr id="278" name="Google Shape;278;p59"/>
          <p:cNvSpPr txBox="1"/>
          <p:nvPr/>
        </p:nvSpPr>
        <p:spPr>
          <a:xfrm>
            <a:off x="3300571" y="1673451"/>
            <a:ext cx="28362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Engineering Tools</a:t>
            </a:r>
            <a:endParaRPr sz="1100"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1485</Words>
  <Application>Microsoft Office PowerPoint</Application>
  <PresentationFormat>On-screen Show (16:9)</PresentationFormat>
  <Paragraphs>217</Paragraphs>
  <Slides>20</Slides>
  <Notes>20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20</vt:i4>
      </vt:variant>
    </vt:vector>
  </HeadingPairs>
  <TitlesOfParts>
    <vt:vector size="26" baseType="lpstr">
      <vt:lpstr>Arial</vt:lpstr>
      <vt:lpstr>Arial Black</vt:lpstr>
      <vt:lpstr>Simple Light</vt:lpstr>
      <vt:lpstr>White bkgrnd master</vt:lpstr>
      <vt:lpstr>White bkgrnd master</vt:lpstr>
      <vt:lpstr>1_White bkgrnd master</vt:lpstr>
      <vt:lpstr>Generative AI Tech Platform Offering Comparison</vt:lpstr>
      <vt:lpstr>Four Generative AI Technology Stack Layers</vt:lpstr>
      <vt:lpstr>Vendor Comparison by Technology Stack Layer</vt:lpstr>
      <vt:lpstr>Generative AI Applications</vt:lpstr>
      <vt:lpstr>Generative AI Engineering Tools</vt:lpstr>
      <vt:lpstr>Generative AI Models</vt:lpstr>
      <vt:lpstr>Generative AI Infrastructure</vt:lpstr>
      <vt:lpstr>Individual Vendor Technology Stacks</vt:lpstr>
      <vt:lpstr>Amazon</vt:lpstr>
      <vt:lpstr>Google</vt:lpstr>
      <vt:lpstr>PowerPoint Presentation</vt:lpstr>
      <vt:lpstr>Meta</vt:lpstr>
      <vt:lpstr>PowerPoint Presentation</vt:lpstr>
      <vt:lpstr>OpenAI</vt:lpstr>
      <vt:lpstr>How to Evaluate GenAI Vendor Fit</vt:lpstr>
      <vt:lpstr>Generative AI Vendor Fit Criteria</vt:lpstr>
      <vt:lpstr>Additional Slides - Will Not Publish</vt:lpstr>
      <vt:lpstr>NVIDIA (V3 Vendor)</vt:lpstr>
      <vt:lpstr>Adobe (V3 Vendor)</vt:lpstr>
      <vt:lpstr>Salesforce (V3 Vendor)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Tech Platform Offering Comparison</dc:title>
  <cp:lastModifiedBy>docvert</cp:lastModifiedBy>
  <cp:revision>1</cp:revision>
  <dcterms:modified xsi:type="dcterms:W3CDTF">2023-09-13T20:34:18Z</dcterms:modified>
</cp:coreProperties>
</file>