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6"/>
  </p:notesMasterIdLst>
  <p:handoutMasterIdLst>
    <p:handoutMasterId r:id="rId17"/>
  </p:handoutMasterIdLst>
  <p:sldIdLst>
    <p:sldId id="351" r:id="rId5"/>
    <p:sldId id="380" r:id="rId6"/>
    <p:sldId id="381" r:id="rId7"/>
    <p:sldId id="382" r:id="rId8"/>
    <p:sldId id="383" r:id="rId9"/>
    <p:sldId id="384" r:id="rId10"/>
    <p:sldId id="385" r:id="rId11"/>
    <p:sldId id="386" r:id="rId12"/>
    <p:sldId id="387" r:id="rId13"/>
    <p:sldId id="388" r:id="rId14"/>
    <p:sldId id="389" r:id="rId15"/>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893" autoAdjust="0"/>
  </p:normalViewPr>
  <p:slideViewPr>
    <p:cSldViewPr snapToGrid="0">
      <p:cViewPr varScale="1">
        <p:scale>
          <a:sx n="40" d="100"/>
          <a:sy n="40" d="100"/>
        </p:scale>
        <p:origin x="858"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7/6/2023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944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080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54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46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4105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941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358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69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7675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2022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04785"/>
            <a:ext cx="4545024" cy="630942"/>
          </a:xfrm>
        </p:spPr>
        <p:txBody>
          <a:bodyPr/>
          <a:lstStyle/>
          <a:p>
            <a:pPr>
              <a:spcAft>
                <a:spcPts val="600"/>
              </a:spcAft>
            </a:pPr>
            <a:r>
              <a:rPr lang="en-US" b="1" dirty="0"/>
              <a:t>Downloadable Figures</a:t>
            </a:r>
          </a:p>
          <a:p>
            <a:r>
              <a:rPr lang="en-US" dirty="0"/>
              <a:t>Zain Khan, Mayank Talwar</a:t>
            </a:r>
          </a:p>
        </p:txBody>
      </p:sp>
      <p:sp>
        <p:nvSpPr>
          <p:cNvPr id="2" name="Title 1"/>
          <p:cNvSpPr>
            <a:spLocks noGrp="1"/>
          </p:cNvSpPr>
          <p:nvPr>
            <p:ph type="ctrTitle"/>
          </p:nvPr>
        </p:nvSpPr>
        <p:spPr/>
        <p:txBody>
          <a:bodyPr/>
          <a:lstStyle/>
          <a:p>
            <a:r>
              <a:rPr lang="en-US" sz="3200" dirty="0"/>
              <a:t>Building an Analytics and AI Architecture Using Amazon Web Services</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a:t>
            </a:r>
          </a:p>
        </p:txBody>
      </p:sp>
      <p:pic>
        <p:nvPicPr>
          <p:cNvPr id="4" name="Picture 3" descr="Diagram&#10;&#10;Description automatically generated">
            <a:extLst>
              <a:ext uri="{FF2B5EF4-FFF2-40B4-BE49-F238E27FC236}">
                <a16:creationId xmlns:a16="http://schemas.microsoft.com/office/drawing/2014/main" xmlns="" id="{4874BF98-0D24-C50A-C033-5075FC72CA98}"/>
              </a:ext>
            </a:extLst>
          </p:cNvPr>
          <p:cNvPicPr>
            <a:picLocks noChangeAspect="1"/>
          </p:cNvPicPr>
          <p:nvPr/>
        </p:nvPicPr>
        <p:blipFill>
          <a:blip r:embed="rId3"/>
          <a:stretch>
            <a:fillRect/>
          </a:stretch>
        </p:blipFill>
        <p:spPr>
          <a:xfrm>
            <a:off x="2201333" y="800100"/>
            <a:ext cx="7789334" cy="5257800"/>
          </a:xfrm>
          <a:prstGeom prst="rect">
            <a:avLst/>
          </a:prstGeom>
        </p:spPr>
      </p:pic>
    </p:spTree>
    <p:extLst>
      <p:ext uri="{BB962C8B-B14F-4D97-AF65-F5344CB8AC3E}">
        <p14:creationId xmlns:p14="http://schemas.microsoft.com/office/powerpoint/2010/main" val="170345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a:t>
            </a:r>
          </a:p>
        </p:txBody>
      </p:sp>
      <p:pic>
        <p:nvPicPr>
          <p:cNvPr id="4" name="Picture 3" descr="Diagram&#10;&#10;Description automatically generated">
            <a:extLst>
              <a:ext uri="{FF2B5EF4-FFF2-40B4-BE49-F238E27FC236}">
                <a16:creationId xmlns:a16="http://schemas.microsoft.com/office/drawing/2014/main" xmlns="" id="{834940B9-E1D1-B886-1B8B-53C64C7A86B3}"/>
              </a:ext>
            </a:extLst>
          </p:cNvPr>
          <p:cNvPicPr>
            <a:picLocks noChangeAspect="1"/>
          </p:cNvPicPr>
          <p:nvPr/>
        </p:nvPicPr>
        <p:blipFill>
          <a:blip r:embed="rId3"/>
          <a:stretch>
            <a:fillRect/>
          </a:stretch>
        </p:blipFill>
        <p:spPr>
          <a:xfrm>
            <a:off x="2745897" y="800100"/>
            <a:ext cx="6700206" cy="5257800"/>
          </a:xfrm>
          <a:prstGeom prst="rect">
            <a:avLst/>
          </a:prstGeom>
        </p:spPr>
      </p:pic>
    </p:spTree>
    <p:extLst>
      <p:ext uri="{BB962C8B-B14F-4D97-AF65-F5344CB8AC3E}">
        <p14:creationId xmlns:p14="http://schemas.microsoft.com/office/powerpoint/2010/main" val="122241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a:t>
            </a:r>
          </a:p>
        </p:txBody>
      </p:sp>
      <p:pic>
        <p:nvPicPr>
          <p:cNvPr id="4" name="Picture 3" descr="Chart, bar chart&#10;&#10;Description automatically generated">
            <a:extLst>
              <a:ext uri="{FF2B5EF4-FFF2-40B4-BE49-F238E27FC236}">
                <a16:creationId xmlns:a16="http://schemas.microsoft.com/office/drawing/2014/main" xmlns="" id="{937AC796-CBEE-EE63-0B9F-99BA3397F3B3}"/>
              </a:ext>
            </a:extLst>
          </p:cNvPr>
          <p:cNvPicPr>
            <a:picLocks noChangeAspect="1"/>
          </p:cNvPicPr>
          <p:nvPr/>
        </p:nvPicPr>
        <p:blipFill>
          <a:blip r:embed="rId3"/>
          <a:stretch>
            <a:fillRect/>
          </a:stretch>
        </p:blipFill>
        <p:spPr>
          <a:xfrm>
            <a:off x="2815570" y="800100"/>
            <a:ext cx="6560860" cy="5257800"/>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 name="Picture 3" descr="Diagram&#10;&#10;Description automatically generated">
            <a:extLst>
              <a:ext uri="{FF2B5EF4-FFF2-40B4-BE49-F238E27FC236}">
                <a16:creationId xmlns:a16="http://schemas.microsoft.com/office/drawing/2014/main" xmlns="" id="{E3F156EB-6CD6-4802-7D84-0F97C8E6C816}"/>
              </a:ext>
            </a:extLst>
          </p:cNvPr>
          <p:cNvPicPr>
            <a:picLocks noChangeAspect="1"/>
          </p:cNvPicPr>
          <p:nvPr/>
        </p:nvPicPr>
        <p:blipFill>
          <a:blip r:embed="rId3"/>
          <a:stretch>
            <a:fillRect/>
          </a:stretch>
        </p:blipFill>
        <p:spPr>
          <a:xfrm>
            <a:off x="2672814" y="800100"/>
            <a:ext cx="6846372" cy="5257800"/>
          </a:xfrm>
          <a:prstGeom prst="rect">
            <a:avLst/>
          </a:prstGeom>
        </p:spPr>
      </p:pic>
    </p:spTree>
    <p:extLst>
      <p:ext uri="{BB962C8B-B14F-4D97-AF65-F5344CB8AC3E}">
        <p14:creationId xmlns:p14="http://schemas.microsoft.com/office/powerpoint/2010/main" val="40817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a:t>
            </a:r>
          </a:p>
        </p:txBody>
      </p:sp>
      <p:pic>
        <p:nvPicPr>
          <p:cNvPr id="4" name="Picture 3" descr="A picture containing timeline&#10;&#10;Description automatically generated">
            <a:extLst>
              <a:ext uri="{FF2B5EF4-FFF2-40B4-BE49-F238E27FC236}">
                <a16:creationId xmlns:a16="http://schemas.microsoft.com/office/drawing/2014/main" xmlns="" id="{34C53BD1-2085-7862-8907-7CDEC5540591}"/>
              </a:ext>
            </a:extLst>
          </p:cNvPr>
          <p:cNvPicPr>
            <a:picLocks noChangeAspect="1"/>
          </p:cNvPicPr>
          <p:nvPr/>
        </p:nvPicPr>
        <p:blipFill>
          <a:blip r:embed="rId3"/>
          <a:stretch>
            <a:fillRect/>
          </a:stretch>
        </p:blipFill>
        <p:spPr>
          <a:xfrm>
            <a:off x="2941320" y="800100"/>
            <a:ext cx="6309361" cy="5257800"/>
          </a:xfrm>
          <a:prstGeom prst="rect">
            <a:avLst/>
          </a:prstGeom>
        </p:spPr>
      </p:pic>
    </p:spTree>
    <p:extLst>
      <p:ext uri="{BB962C8B-B14F-4D97-AF65-F5344CB8AC3E}">
        <p14:creationId xmlns:p14="http://schemas.microsoft.com/office/powerpoint/2010/main" val="272728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a:t>
            </a:r>
          </a:p>
        </p:txBody>
      </p:sp>
      <p:pic>
        <p:nvPicPr>
          <p:cNvPr id="4" name="Picture 3" descr="Timeline&#10;&#10;Description automatically generated">
            <a:extLst>
              <a:ext uri="{FF2B5EF4-FFF2-40B4-BE49-F238E27FC236}">
                <a16:creationId xmlns:a16="http://schemas.microsoft.com/office/drawing/2014/main" xmlns="" id="{A5BBE92C-6B2E-726F-DD25-9A0ED396DE05}"/>
              </a:ext>
            </a:extLst>
          </p:cNvPr>
          <p:cNvPicPr>
            <a:picLocks noChangeAspect="1"/>
          </p:cNvPicPr>
          <p:nvPr/>
        </p:nvPicPr>
        <p:blipFill>
          <a:blip r:embed="rId3"/>
          <a:stretch>
            <a:fillRect/>
          </a:stretch>
        </p:blipFill>
        <p:spPr>
          <a:xfrm>
            <a:off x="1714500" y="800100"/>
            <a:ext cx="8763001" cy="5257800"/>
          </a:xfrm>
          <a:prstGeom prst="rect">
            <a:avLst/>
          </a:prstGeom>
        </p:spPr>
      </p:pic>
    </p:spTree>
    <p:extLst>
      <p:ext uri="{BB962C8B-B14F-4D97-AF65-F5344CB8AC3E}">
        <p14:creationId xmlns:p14="http://schemas.microsoft.com/office/powerpoint/2010/main" val="405742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a:t>
            </a:r>
          </a:p>
        </p:txBody>
      </p:sp>
      <p:pic>
        <p:nvPicPr>
          <p:cNvPr id="4" name="Picture 3" descr="Diagram&#10;&#10;Description automatically generated">
            <a:extLst>
              <a:ext uri="{FF2B5EF4-FFF2-40B4-BE49-F238E27FC236}">
                <a16:creationId xmlns:a16="http://schemas.microsoft.com/office/drawing/2014/main" xmlns="" id="{F8A076B7-2405-D9B9-93CD-56950B86A412}"/>
              </a:ext>
            </a:extLst>
          </p:cNvPr>
          <p:cNvPicPr>
            <a:picLocks noChangeAspect="1"/>
          </p:cNvPicPr>
          <p:nvPr/>
        </p:nvPicPr>
        <p:blipFill>
          <a:blip r:embed="rId3"/>
          <a:stretch>
            <a:fillRect/>
          </a:stretch>
        </p:blipFill>
        <p:spPr>
          <a:xfrm>
            <a:off x="1501806" y="800100"/>
            <a:ext cx="9188389" cy="5257800"/>
          </a:xfrm>
          <a:prstGeom prst="rect">
            <a:avLst/>
          </a:prstGeom>
        </p:spPr>
      </p:pic>
    </p:spTree>
    <p:extLst>
      <p:ext uri="{BB962C8B-B14F-4D97-AF65-F5344CB8AC3E}">
        <p14:creationId xmlns:p14="http://schemas.microsoft.com/office/powerpoint/2010/main" val="146713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a:t>
            </a:r>
          </a:p>
        </p:txBody>
      </p:sp>
      <p:pic>
        <p:nvPicPr>
          <p:cNvPr id="4" name="Picture 3" descr="Graphical user interface, application, Teams&#10;&#10;Description automatically generated">
            <a:extLst>
              <a:ext uri="{FF2B5EF4-FFF2-40B4-BE49-F238E27FC236}">
                <a16:creationId xmlns:a16="http://schemas.microsoft.com/office/drawing/2014/main" xmlns="" id="{3B62DAAB-7B9E-DEE4-874D-F335E681E0E2}"/>
              </a:ext>
            </a:extLst>
          </p:cNvPr>
          <p:cNvPicPr>
            <a:picLocks noChangeAspect="1"/>
          </p:cNvPicPr>
          <p:nvPr/>
        </p:nvPicPr>
        <p:blipFill>
          <a:blip r:embed="rId3"/>
          <a:stretch>
            <a:fillRect/>
          </a:stretch>
        </p:blipFill>
        <p:spPr>
          <a:xfrm>
            <a:off x="687977" y="800100"/>
            <a:ext cx="10816046" cy="5257800"/>
          </a:xfrm>
          <a:prstGeom prst="rect">
            <a:avLst/>
          </a:prstGeom>
        </p:spPr>
      </p:pic>
    </p:spTree>
    <p:extLst>
      <p:ext uri="{BB962C8B-B14F-4D97-AF65-F5344CB8AC3E}">
        <p14:creationId xmlns:p14="http://schemas.microsoft.com/office/powerpoint/2010/main" val="245104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a:t>
            </a:r>
          </a:p>
        </p:txBody>
      </p:sp>
      <p:pic>
        <p:nvPicPr>
          <p:cNvPr id="4" name="Picture 3" descr="Diagram&#10;&#10;Description automatically generated with medium confidence">
            <a:extLst>
              <a:ext uri="{FF2B5EF4-FFF2-40B4-BE49-F238E27FC236}">
                <a16:creationId xmlns:a16="http://schemas.microsoft.com/office/drawing/2014/main" xmlns="" id="{DFE95A99-8389-7BE2-2158-4FEE536C718E}"/>
              </a:ext>
            </a:extLst>
          </p:cNvPr>
          <p:cNvPicPr>
            <a:picLocks noChangeAspect="1"/>
          </p:cNvPicPr>
          <p:nvPr/>
        </p:nvPicPr>
        <p:blipFill>
          <a:blip r:embed="rId3"/>
          <a:stretch>
            <a:fillRect/>
          </a:stretch>
        </p:blipFill>
        <p:spPr>
          <a:xfrm>
            <a:off x="2941320" y="800100"/>
            <a:ext cx="6309361" cy="5257800"/>
          </a:xfrm>
          <a:prstGeom prst="rect">
            <a:avLst/>
          </a:prstGeom>
        </p:spPr>
      </p:pic>
    </p:spTree>
    <p:extLst>
      <p:ext uri="{BB962C8B-B14F-4D97-AF65-F5344CB8AC3E}">
        <p14:creationId xmlns:p14="http://schemas.microsoft.com/office/powerpoint/2010/main" val="147344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a:t>
            </a:r>
          </a:p>
        </p:txBody>
      </p:sp>
      <p:pic>
        <p:nvPicPr>
          <p:cNvPr id="4" name="Picture 3" descr="Timeline&#10;&#10;Description automatically generated">
            <a:extLst>
              <a:ext uri="{FF2B5EF4-FFF2-40B4-BE49-F238E27FC236}">
                <a16:creationId xmlns:a16="http://schemas.microsoft.com/office/drawing/2014/main" xmlns="" id="{8D90E13C-A447-FE41-415D-B7E100194F4E}"/>
              </a:ext>
            </a:extLst>
          </p:cNvPr>
          <p:cNvPicPr>
            <a:picLocks noChangeAspect="1"/>
          </p:cNvPicPr>
          <p:nvPr/>
        </p:nvPicPr>
        <p:blipFill>
          <a:blip r:embed="rId3"/>
          <a:stretch>
            <a:fillRect/>
          </a:stretch>
        </p:blipFill>
        <p:spPr>
          <a:xfrm>
            <a:off x="1794164" y="800100"/>
            <a:ext cx="8603673" cy="5257800"/>
          </a:xfrm>
          <a:prstGeom prst="rect">
            <a:avLst/>
          </a:prstGeom>
        </p:spPr>
      </p:pic>
    </p:spTree>
    <p:extLst>
      <p:ext uri="{BB962C8B-B14F-4D97-AF65-F5344CB8AC3E}">
        <p14:creationId xmlns:p14="http://schemas.microsoft.com/office/powerpoint/2010/main" val="3039919910"/>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E5560F73-F78A-4570-9B0B-994E4115AB8F}"/>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F4E74D2B-0D64-45FF-B536-221EFE9E86D8}"/>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179D9965-C9A4-4621-AD89-01B5D11C4F87}"/>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69DCF0F0-F154-4D7E-AD2E-2043497C40A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GTP Downloadable Graphics Template 2020</Template>
  <TotalTime>0</TotalTime>
  <Words>41</Words>
  <Application>Microsoft Office PowerPoint</Application>
  <PresentationFormat>Widescreen</PresentationFormat>
  <Paragraphs>15</Paragraphs>
  <Slides>11</Slides>
  <Notes>11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Building an Analytics and AI Architecture Using Amazon Web Services</vt:lpstr>
      <vt:lpstr>Figure 1</vt:lpstr>
      <vt:lpstr>Figure 2</vt:lpstr>
      <vt:lpstr>Figure 3</vt:lpstr>
      <vt:lpstr>Figure 4</vt:lpstr>
      <vt:lpstr>Figure 5</vt:lpstr>
      <vt:lpstr>Figure 6</vt:lpstr>
      <vt:lpstr>Figure 7</vt:lpstr>
      <vt:lpstr>Figure 8</vt:lpstr>
      <vt:lpstr>Figure 9</vt:lpstr>
      <vt:lpstr>Figure 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2023-07-06T22:18:56Z</dcterms:created>
  <dcterms:modified xsi:type="dcterms:W3CDTF">2023-07-06T22:18:57Z</dcterms:modified>
</cp:coreProperties>
</file>