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6A3BF-F142-4A31-9620-69999598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735AE1-CD05-4581-93A4-AF5CB60B3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9ACB2-59EA-498B-86E3-1AF59DD3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C5D8F-D379-4E58-A9B4-703E33CE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B2BF3-C58C-4784-AA33-3E28FEC8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73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9C7D0-8A91-4B67-A997-6E154B4E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CA8683-3980-4BCD-A34E-933C25B7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B3D5-3DC8-4871-A0C7-08393F5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96593-AFF7-4D62-BBAB-A2F3A099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68906-04F8-48B0-8997-383CC44E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9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D4D902-E0E3-419D-B896-3A7838BDC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2C2D3D-F6FE-48CD-8242-28501011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07138-36EE-4E92-BD83-D76BBD79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740F6-B01C-4B6E-9962-E45732F6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F578C-EB61-4529-885E-3DDCBB2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82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63AB7-CCC7-4426-8FF7-B7123126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7A8F0-5CF3-46DB-BB76-D617FC0D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964A8-DDE3-4B85-BABB-14D71279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8E562B-4037-4178-9514-78A55A17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066D7-51BC-4C95-951B-1D48E780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3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77A35-7452-4535-BD72-744619D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E4F2E-B131-4930-9F5A-A5105493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E746E-A4E6-4871-85C6-C8CD1F47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26663D-94D5-4C3D-AF6B-CA02D2D3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FC8AB-77F1-411B-A030-F843C27C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369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D0C10-63CC-46A0-BBDA-06F6EF3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5157F-7897-4140-AE62-3D5EFD361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7E2C61-CDF8-4CF4-8F7B-1927B56C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45C75-4D67-44E8-87F4-B315F302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98FAE-5E5B-402E-9341-DB964418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3FC41-9674-4F26-B686-1F2F7ACD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9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9359B-724F-434B-BDFF-76CB771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9D5FDA-ABBC-4752-8E7A-9227C8C7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385A9-3559-4507-8472-7683211A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51B38C-8679-415D-A9EA-774931C53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74ACE3-015E-4A1E-B95A-774C2AF76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549C26-5BA7-4CBD-97CF-6D6216E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6A8B88-A5AD-492B-8433-3B64E59E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1A7780-7802-4E48-9F33-F42BAB1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5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B3507-4E3F-45CD-A9EC-A273AE65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B3488E-0E22-4DCC-81C2-4B6BA63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3E7D05-4A57-4F6B-85A3-BF1BDFB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649A6A-77FA-441A-B5DF-B95356C0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65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A246B8-8FBA-4BDE-A72E-3BC4A9D5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9A3F30-4583-41A9-A631-7AA23809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BB7104-83EB-4E5D-9172-80E2D123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9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89D1D-E2A1-49F3-BB99-E071AEAD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174B9-29B8-4DB0-B491-F1954381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5261C-3103-427E-AACD-9D8C8F23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AA4549-67D7-41A5-A95C-931D7DC3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56B367-8C2B-40B6-B4A6-A6026ADD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5A9273-FF62-46AE-A658-E85FB0B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7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95008-FB5D-4173-8B09-E63F566C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F6641B-B46A-4055-836D-E99301221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9A1322-142D-4D6D-ABE4-BADC432DF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BC39B-5AC0-4CA1-83C3-36F39537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36DB1E-1C92-4D64-8F9A-7AED27CD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AFE93-23F1-4E36-9851-B6D1C82F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484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8EB87B-7402-418D-8740-3DB43A5E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90CA98-9847-4B1A-AE73-947463E8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68881-73DF-42C1-BD7E-8D7B610EE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ED51-8A02-4DE8-A9AA-CFB779BD59FF}" type="datetimeFigureOut">
              <a:rPr lang="de-AT" smtClean="0"/>
              <a:t>28.05.2020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11D33-8D97-4AEC-83F9-653083E63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5C604-3989-4EFC-BAE2-1394FA875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3121-56C0-48BC-9EB6-5E2B8A6A21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549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F85D729-AD3E-46C2-B7EA-8CC00D9E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84" y="1783343"/>
            <a:ext cx="4344769" cy="370162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4CD26DB-4ACD-4FA6-96DC-3C26C9B4F62E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5513775" y="1725452"/>
            <a:ext cx="2" cy="3262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EB3086C-126D-4B6F-B636-09EBDD461270}"/>
              </a:ext>
            </a:extLst>
          </p:cNvPr>
          <p:cNvSpPr/>
          <p:nvPr/>
        </p:nvSpPr>
        <p:spPr>
          <a:xfrm>
            <a:off x="5454231" y="4927219"/>
            <a:ext cx="119091" cy="12182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560834D-9EC0-415D-88C6-6EB4E48B2E19}"/>
              </a:ext>
            </a:extLst>
          </p:cNvPr>
          <p:cNvSpPr/>
          <p:nvPr/>
        </p:nvSpPr>
        <p:spPr>
          <a:xfrm>
            <a:off x="5454230" y="2164029"/>
            <a:ext cx="119091" cy="12182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FA56F7-F278-49DA-88AD-1A623DA6169A}"/>
              </a:ext>
            </a:extLst>
          </p:cNvPr>
          <p:cNvSpPr/>
          <p:nvPr/>
        </p:nvSpPr>
        <p:spPr>
          <a:xfrm>
            <a:off x="5454229" y="1603623"/>
            <a:ext cx="119091" cy="12182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75A8382-8795-44DD-AED0-A4410452129C}"/>
              </a:ext>
            </a:extLst>
          </p:cNvPr>
          <p:cNvSpPr/>
          <p:nvPr/>
        </p:nvSpPr>
        <p:spPr>
          <a:xfrm>
            <a:off x="5454230" y="1869866"/>
            <a:ext cx="119091" cy="12182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F126705-5F9F-40E6-A694-AB9C0DF0C102}"/>
              </a:ext>
            </a:extLst>
          </p:cNvPr>
          <p:cNvSpPr/>
          <p:nvPr/>
        </p:nvSpPr>
        <p:spPr>
          <a:xfrm>
            <a:off x="5454230" y="4633056"/>
            <a:ext cx="119091" cy="12182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8CDE3E0-6359-4A2C-8A83-5EF7EEB86655}"/>
                  </a:ext>
                </a:extLst>
              </p:cNvPr>
              <p:cNvSpPr txBox="1"/>
              <p:nvPr/>
            </p:nvSpPr>
            <p:spPr>
              <a:xfrm>
                <a:off x="5573320" y="1733950"/>
                <a:ext cx="69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de-AT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8CDE3E0-6359-4A2C-8A83-5EF7EEB86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20" y="1733950"/>
                <a:ext cx="695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1166D2D-16E6-477F-B3C1-713BB6618D3E}"/>
                  </a:ext>
                </a:extLst>
              </p:cNvPr>
              <p:cNvSpPr txBox="1"/>
              <p:nvPr/>
            </p:nvSpPr>
            <p:spPr>
              <a:xfrm>
                <a:off x="5615070" y="1335673"/>
                <a:ext cx="69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AT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1166D2D-16E6-477F-B3C1-713BB661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070" y="1335673"/>
                <a:ext cx="695382" cy="369332"/>
              </a:xfrm>
              <a:prstGeom prst="rect">
                <a:avLst/>
              </a:prstGeom>
              <a:blipFill>
                <a:blip r:embed="rId4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94E3381-FC25-4341-851C-42FD6B978A96}"/>
                  </a:ext>
                </a:extLst>
              </p:cNvPr>
              <p:cNvSpPr txBox="1"/>
              <p:nvPr/>
            </p:nvSpPr>
            <p:spPr>
              <a:xfrm>
                <a:off x="5615070" y="2181620"/>
                <a:ext cx="69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de-A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94E3381-FC25-4341-851C-42FD6B97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070" y="2181620"/>
                <a:ext cx="695382" cy="369332"/>
              </a:xfrm>
              <a:prstGeom prst="rect">
                <a:avLst/>
              </a:prstGeom>
              <a:blipFill>
                <a:blip r:embed="rId5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6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Gollmann</dc:creator>
  <cp:lastModifiedBy>Christian Gollmann</cp:lastModifiedBy>
  <cp:revision>1</cp:revision>
  <dcterms:created xsi:type="dcterms:W3CDTF">2020-05-28T17:30:22Z</dcterms:created>
  <dcterms:modified xsi:type="dcterms:W3CDTF">2020-05-28T17:35:26Z</dcterms:modified>
</cp:coreProperties>
</file>