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30"/>
  </p:notesMasterIdLst>
  <p:sldIdLst>
    <p:sldId id="256" r:id="rId2"/>
    <p:sldId id="258" r:id="rId3"/>
    <p:sldId id="259" r:id="rId4"/>
    <p:sldId id="266" r:id="rId5"/>
    <p:sldId id="261" r:id="rId6"/>
    <p:sldId id="319" r:id="rId7"/>
    <p:sldId id="272" r:id="rId8"/>
    <p:sldId id="263" r:id="rId9"/>
    <p:sldId id="264" r:id="rId10"/>
    <p:sldId id="320" r:id="rId11"/>
    <p:sldId id="279" r:id="rId12"/>
    <p:sldId id="321" r:id="rId13"/>
    <p:sldId id="322" r:id="rId14"/>
    <p:sldId id="323" r:id="rId15"/>
    <p:sldId id="324" r:id="rId16"/>
    <p:sldId id="325" r:id="rId17"/>
    <p:sldId id="326" r:id="rId18"/>
    <p:sldId id="327" r:id="rId19"/>
    <p:sldId id="260" r:id="rId20"/>
    <p:sldId id="281" r:id="rId21"/>
    <p:sldId id="330" r:id="rId22"/>
    <p:sldId id="262" r:id="rId23"/>
    <p:sldId id="265" r:id="rId24"/>
    <p:sldId id="331" r:id="rId25"/>
    <p:sldId id="267" r:id="rId26"/>
    <p:sldId id="273" r:id="rId27"/>
    <p:sldId id="271" r:id="rId28"/>
    <p:sldId id="290"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86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5BD8D3-91DD-459D-A871-43559F7AAD25}">
  <a:tblStyle styleId="{015BD8D3-91DD-459D-A871-43559F7AAD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snapToGrid="0">
      <p:cViewPr varScale="1">
        <p:scale>
          <a:sx n="90" d="100"/>
          <a:sy n="90" d="100"/>
        </p:scale>
        <p:origin x="8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181e777f0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181e777f0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480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1181e777f00_0_18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1181e777f00_0_18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1181e777f00_0_18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1181e777f00_0_18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327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1181e777f00_0_18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1181e777f00_0_18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695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181b0ced5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181b0ced5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671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1181e777f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1181e777f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252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181b0ced5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181b0ced5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012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181b0ced5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181b0ced5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024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181b0ced5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181b0ced5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940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181e777f0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181e777f0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1684a7e21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1684a7e21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181e777f00_0_18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181e777f00_0_18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1181e777f00_0_18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1181e777f00_0_18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193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181e777f00_0_18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181e777f00_0_18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1181e777f00_0_18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1181e777f00_0_18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1181e777f00_0_18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1181e777f00_0_18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897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118e13451b9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118e13451b9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1181e777f00_0_18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1181e777f00_0_18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1181e777f00_0_18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1181e777f00_0_18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1181e777f00_0_18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1181e777f00_0_18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1684a7e21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1684a7e21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1181e777f00_0_18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1181e777f00_0_18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181b0ced5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181b0ced5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181b0ced5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181b0ced5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349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1181e777f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1181e777f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81e777f00_0_18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81e777f00_0_18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81e777f00_0_18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81e777f00_0_18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9700" y="104250"/>
            <a:ext cx="8904000" cy="4914000"/>
            <a:chOff x="119700" y="104250"/>
            <a:chExt cx="8904000" cy="4914000"/>
          </a:xfrm>
        </p:grpSpPr>
        <p:grpSp>
          <p:nvGrpSpPr>
            <p:cNvPr id="10" name="Google Shape;10;p2"/>
            <p:cNvGrpSpPr/>
            <p:nvPr/>
          </p:nvGrpSpPr>
          <p:grpSpPr>
            <a:xfrm>
              <a:off x="119700" y="104250"/>
              <a:ext cx="8904000" cy="4914000"/>
              <a:chOff x="119700" y="104250"/>
              <a:chExt cx="8904000" cy="4914000"/>
            </a:xfrm>
          </p:grpSpPr>
          <p:sp>
            <p:nvSpPr>
              <p:cNvPr id="11" name="Google Shape;11;p2"/>
              <p:cNvSpPr/>
              <p:nvPr/>
            </p:nvSpPr>
            <p:spPr>
              <a:xfrm>
                <a:off x="120300" y="104250"/>
                <a:ext cx="8903400" cy="4914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119700" y="1746025"/>
                <a:ext cx="8893200" cy="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119700" y="3382525"/>
                <a:ext cx="8893200" cy="0"/>
              </a:xfrm>
              <a:prstGeom prst="straightConnector1">
                <a:avLst/>
              </a:prstGeom>
              <a:noFill/>
              <a:ln w="9525" cap="flat" cmpd="sng">
                <a:solidFill>
                  <a:schemeClr val="dk2"/>
                </a:solidFill>
                <a:prstDash val="solid"/>
                <a:round/>
                <a:headEnd type="none" w="med" len="med"/>
                <a:tailEnd type="none" w="med" len="med"/>
              </a:ln>
            </p:spPr>
          </p:cxnSp>
        </p:grpSp>
        <p:cxnSp>
          <p:nvCxnSpPr>
            <p:cNvPr id="14" name="Google Shape;14;p2"/>
            <p:cNvCxnSpPr/>
            <p:nvPr/>
          </p:nvCxnSpPr>
          <p:spPr>
            <a:xfrm>
              <a:off x="30880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2"/>
            <p:cNvCxnSpPr/>
            <p:nvPr/>
          </p:nvCxnSpPr>
          <p:spPr>
            <a:xfrm>
              <a:off x="6055850" y="104250"/>
              <a:ext cx="0" cy="4914000"/>
            </a:xfrm>
            <a:prstGeom prst="straightConnector1">
              <a:avLst/>
            </a:prstGeom>
            <a:noFill/>
            <a:ln w="9525" cap="flat" cmpd="sng">
              <a:solidFill>
                <a:schemeClr val="dk2"/>
              </a:solidFill>
              <a:prstDash val="solid"/>
              <a:round/>
              <a:headEnd type="none" w="med" len="med"/>
              <a:tailEnd type="none" w="med" len="med"/>
            </a:ln>
          </p:spPr>
        </p:cxnSp>
      </p:grpSp>
      <p:sp>
        <p:nvSpPr>
          <p:cNvPr id="16" name="Google Shape;16;p2"/>
          <p:cNvSpPr txBox="1">
            <a:spLocks noGrp="1"/>
          </p:cNvSpPr>
          <p:nvPr>
            <p:ph type="ctrTitle"/>
          </p:nvPr>
        </p:nvSpPr>
        <p:spPr>
          <a:xfrm>
            <a:off x="713150" y="2519335"/>
            <a:ext cx="7717800" cy="8625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55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3088050" y="3901425"/>
            <a:ext cx="2967900" cy="571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2"/>
          <p:cNvSpPr txBox="1">
            <a:spLocks noGrp="1"/>
          </p:cNvSpPr>
          <p:nvPr>
            <p:ph type="ctrTitle" idx="2"/>
          </p:nvPr>
        </p:nvSpPr>
        <p:spPr>
          <a:xfrm>
            <a:off x="713150" y="1749786"/>
            <a:ext cx="7717800" cy="862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5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9" name="Google Shape;19;p2"/>
          <p:cNvGrpSpPr/>
          <p:nvPr/>
        </p:nvGrpSpPr>
        <p:grpSpPr>
          <a:xfrm>
            <a:off x="2864687" y="104249"/>
            <a:ext cx="446730" cy="571195"/>
            <a:chOff x="2882227" y="104248"/>
            <a:chExt cx="411657" cy="526350"/>
          </a:xfrm>
        </p:grpSpPr>
        <p:sp>
          <p:nvSpPr>
            <p:cNvPr id="20" name="Google Shape;20;p2"/>
            <p:cNvSpPr/>
            <p:nvPr/>
          </p:nvSpPr>
          <p:spPr>
            <a:xfrm>
              <a:off x="2882252" y="218998"/>
              <a:ext cx="411600" cy="411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2882227" y="104248"/>
              <a:ext cx="411657" cy="411657"/>
              <a:chOff x="2672802" y="63977"/>
              <a:chExt cx="1187700" cy="1187700"/>
            </a:xfrm>
          </p:grpSpPr>
          <p:sp>
            <p:nvSpPr>
              <p:cNvPr id="22" name="Google Shape;22;p2"/>
              <p:cNvSpPr/>
              <p:nvPr/>
            </p:nvSpPr>
            <p:spPr>
              <a:xfrm>
                <a:off x="2672802" y="63977"/>
                <a:ext cx="1187700" cy="1187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24;p2"/>
          <p:cNvGrpSpPr/>
          <p:nvPr/>
        </p:nvGrpSpPr>
        <p:grpSpPr>
          <a:xfrm>
            <a:off x="5843001" y="4599522"/>
            <a:ext cx="612056" cy="411594"/>
            <a:chOff x="2432906" y="2690632"/>
            <a:chExt cx="750989" cy="504900"/>
          </a:xfrm>
        </p:grpSpPr>
        <p:sp>
          <p:nvSpPr>
            <p:cNvPr id="25" name="Google Shape;25;p2"/>
            <p:cNvSpPr/>
            <p:nvPr/>
          </p:nvSpPr>
          <p:spPr>
            <a:xfrm rot="-5402044" flipH="1">
              <a:off x="243305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2044" flipH="1">
              <a:off x="267914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3">
    <p:spTree>
      <p:nvGrpSpPr>
        <p:cNvPr id="1" name="Shape 329"/>
        <p:cNvGrpSpPr/>
        <p:nvPr/>
      </p:nvGrpSpPr>
      <p:grpSpPr>
        <a:xfrm>
          <a:off x="0" y="0"/>
          <a:ext cx="0" cy="0"/>
          <a:chOff x="0" y="0"/>
          <a:chExt cx="0" cy="0"/>
        </a:xfrm>
      </p:grpSpPr>
      <p:grpSp>
        <p:nvGrpSpPr>
          <p:cNvPr id="330" name="Google Shape;330;p18"/>
          <p:cNvGrpSpPr/>
          <p:nvPr/>
        </p:nvGrpSpPr>
        <p:grpSpPr>
          <a:xfrm>
            <a:off x="119700" y="104250"/>
            <a:ext cx="8904000" cy="4914000"/>
            <a:chOff x="119700" y="104250"/>
            <a:chExt cx="8904000" cy="4914000"/>
          </a:xfrm>
        </p:grpSpPr>
        <p:sp>
          <p:nvSpPr>
            <p:cNvPr id="331" name="Google Shape;331;p18"/>
            <p:cNvSpPr/>
            <p:nvPr/>
          </p:nvSpPr>
          <p:spPr>
            <a:xfrm>
              <a:off x="120300" y="104250"/>
              <a:ext cx="8903400" cy="491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18"/>
            <p:cNvCxnSpPr/>
            <p:nvPr/>
          </p:nvCxnSpPr>
          <p:spPr>
            <a:xfrm>
              <a:off x="30880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333" name="Google Shape;333;p18"/>
            <p:cNvCxnSpPr/>
            <p:nvPr/>
          </p:nvCxnSpPr>
          <p:spPr>
            <a:xfrm>
              <a:off x="60558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334" name="Google Shape;334;p18"/>
            <p:cNvCxnSpPr/>
            <p:nvPr/>
          </p:nvCxnSpPr>
          <p:spPr>
            <a:xfrm>
              <a:off x="119700" y="1746025"/>
              <a:ext cx="8903400" cy="0"/>
            </a:xfrm>
            <a:prstGeom prst="straightConnector1">
              <a:avLst/>
            </a:prstGeom>
            <a:noFill/>
            <a:ln w="9525" cap="flat" cmpd="sng">
              <a:solidFill>
                <a:schemeClr val="lt2"/>
              </a:solidFill>
              <a:prstDash val="solid"/>
              <a:round/>
              <a:headEnd type="none" w="med" len="med"/>
              <a:tailEnd type="none" w="med" len="med"/>
            </a:ln>
          </p:spPr>
        </p:cxnSp>
        <p:cxnSp>
          <p:nvCxnSpPr>
            <p:cNvPr id="335" name="Google Shape;335;p18"/>
            <p:cNvCxnSpPr/>
            <p:nvPr/>
          </p:nvCxnSpPr>
          <p:spPr>
            <a:xfrm>
              <a:off x="119700" y="3382525"/>
              <a:ext cx="8903400" cy="0"/>
            </a:xfrm>
            <a:prstGeom prst="straightConnector1">
              <a:avLst/>
            </a:prstGeom>
            <a:noFill/>
            <a:ln w="9525" cap="flat" cmpd="sng">
              <a:solidFill>
                <a:schemeClr val="lt2"/>
              </a:solidFill>
              <a:prstDash val="solid"/>
              <a:round/>
              <a:headEnd type="none" w="med" len="med"/>
              <a:tailEnd type="none" w="med" len="med"/>
            </a:ln>
          </p:spPr>
        </p:cxnSp>
      </p:grpSp>
      <p:sp>
        <p:nvSpPr>
          <p:cNvPr id="336" name="Google Shape;336;p18"/>
          <p:cNvSpPr txBox="1">
            <a:spLocks noGrp="1"/>
          </p:cNvSpPr>
          <p:nvPr>
            <p:ph type="title"/>
          </p:nvPr>
        </p:nvSpPr>
        <p:spPr>
          <a:xfrm>
            <a:off x="713100" y="367314"/>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7" name="Google Shape;337;p18"/>
          <p:cNvSpPr txBox="1">
            <a:spLocks noGrp="1"/>
          </p:cNvSpPr>
          <p:nvPr>
            <p:ph type="subTitle" idx="1"/>
          </p:nvPr>
        </p:nvSpPr>
        <p:spPr>
          <a:xfrm>
            <a:off x="832625" y="2987739"/>
            <a:ext cx="21498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200">
                <a:latin typeface="Archivo"/>
                <a:ea typeface="Archivo"/>
                <a:cs typeface="Archivo"/>
                <a:sym typeface="Archivo"/>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8" name="Google Shape;338;p18"/>
          <p:cNvSpPr txBox="1">
            <a:spLocks noGrp="1"/>
          </p:cNvSpPr>
          <p:nvPr>
            <p:ph type="subTitle" idx="2"/>
          </p:nvPr>
        </p:nvSpPr>
        <p:spPr>
          <a:xfrm>
            <a:off x="832625" y="3362823"/>
            <a:ext cx="2149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18"/>
          <p:cNvSpPr txBox="1">
            <a:spLocks noGrp="1"/>
          </p:cNvSpPr>
          <p:nvPr>
            <p:ph type="subTitle" idx="3"/>
          </p:nvPr>
        </p:nvSpPr>
        <p:spPr>
          <a:xfrm>
            <a:off x="3496800" y="2987739"/>
            <a:ext cx="21498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200">
                <a:latin typeface="Archivo"/>
                <a:ea typeface="Archivo"/>
                <a:cs typeface="Archivo"/>
                <a:sym typeface="Archivo"/>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40" name="Google Shape;340;p18"/>
          <p:cNvSpPr txBox="1">
            <a:spLocks noGrp="1"/>
          </p:cNvSpPr>
          <p:nvPr>
            <p:ph type="subTitle" idx="4"/>
          </p:nvPr>
        </p:nvSpPr>
        <p:spPr>
          <a:xfrm>
            <a:off x="3496800" y="3362823"/>
            <a:ext cx="2149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18"/>
          <p:cNvSpPr txBox="1">
            <a:spLocks noGrp="1"/>
          </p:cNvSpPr>
          <p:nvPr>
            <p:ph type="subTitle" idx="5"/>
          </p:nvPr>
        </p:nvSpPr>
        <p:spPr>
          <a:xfrm>
            <a:off x="6160975" y="2987739"/>
            <a:ext cx="21498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200">
                <a:latin typeface="Archivo"/>
                <a:ea typeface="Archivo"/>
                <a:cs typeface="Archivo"/>
                <a:sym typeface="Archivo"/>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42" name="Google Shape;342;p18"/>
          <p:cNvSpPr txBox="1">
            <a:spLocks noGrp="1"/>
          </p:cNvSpPr>
          <p:nvPr>
            <p:ph type="subTitle" idx="6"/>
          </p:nvPr>
        </p:nvSpPr>
        <p:spPr>
          <a:xfrm>
            <a:off x="6160975" y="3362823"/>
            <a:ext cx="2149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43" name="Google Shape;343;p18"/>
          <p:cNvGrpSpPr/>
          <p:nvPr/>
        </p:nvGrpSpPr>
        <p:grpSpPr>
          <a:xfrm rot="5400000">
            <a:off x="29626" y="1438596"/>
            <a:ext cx="612056" cy="411594"/>
            <a:chOff x="2432906" y="2690632"/>
            <a:chExt cx="750989" cy="504900"/>
          </a:xfrm>
        </p:grpSpPr>
        <p:sp>
          <p:nvSpPr>
            <p:cNvPr id="344" name="Google Shape;344;p18"/>
            <p:cNvSpPr/>
            <p:nvPr/>
          </p:nvSpPr>
          <p:spPr>
            <a:xfrm rot="-5402044" flipH="1">
              <a:off x="243305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rot="-5402044" flipH="1">
              <a:off x="267914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8"/>
          <p:cNvGrpSpPr/>
          <p:nvPr/>
        </p:nvGrpSpPr>
        <p:grpSpPr>
          <a:xfrm flipH="1">
            <a:off x="8344829" y="4571532"/>
            <a:ext cx="676327" cy="446730"/>
            <a:chOff x="120304" y="4571532"/>
            <a:chExt cx="676327" cy="446730"/>
          </a:xfrm>
        </p:grpSpPr>
        <p:sp>
          <p:nvSpPr>
            <p:cNvPr id="347" name="Google Shape;347;p18"/>
            <p:cNvSpPr/>
            <p:nvPr/>
          </p:nvSpPr>
          <p:spPr>
            <a:xfrm rot="-5400000">
              <a:off x="349931" y="4571547"/>
              <a:ext cx="446700" cy="4467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18"/>
            <p:cNvGrpSpPr/>
            <p:nvPr/>
          </p:nvGrpSpPr>
          <p:grpSpPr>
            <a:xfrm rot="-5400000">
              <a:off x="182537" y="4509299"/>
              <a:ext cx="446730" cy="571195"/>
              <a:chOff x="2882227" y="104248"/>
              <a:chExt cx="411657" cy="526350"/>
            </a:xfrm>
          </p:grpSpPr>
          <p:sp>
            <p:nvSpPr>
              <p:cNvPr id="349" name="Google Shape;349;p18"/>
              <p:cNvSpPr/>
              <p:nvPr/>
            </p:nvSpPr>
            <p:spPr>
              <a:xfrm>
                <a:off x="2882252" y="218998"/>
                <a:ext cx="411600" cy="41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8"/>
              <p:cNvGrpSpPr/>
              <p:nvPr/>
            </p:nvGrpSpPr>
            <p:grpSpPr>
              <a:xfrm>
                <a:off x="2882227" y="104248"/>
                <a:ext cx="411657" cy="411657"/>
                <a:chOff x="2672802" y="63977"/>
                <a:chExt cx="1187700" cy="1187700"/>
              </a:xfrm>
            </p:grpSpPr>
            <p:sp>
              <p:nvSpPr>
                <p:cNvPr id="351" name="Google Shape;351;p18"/>
                <p:cNvSpPr/>
                <p:nvPr/>
              </p:nvSpPr>
              <p:spPr>
                <a:xfrm>
                  <a:off x="2672802" y="63977"/>
                  <a:ext cx="1187700" cy="11877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BLANK_10">
    <p:bg>
      <p:bgPr>
        <a:solidFill>
          <a:schemeClr val="dk1"/>
        </a:solidFill>
        <a:effectLst/>
      </p:bgPr>
    </p:bg>
    <p:spTree>
      <p:nvGrpSpPr>
        <p:cNvPr id="1" name="Shape 488"/>
        <p:cNvGrpSpPr/>
        <p:nvPr/>
      </p:nvGrpSpPr>
      <p:grpSpPr>
        <a:xfrm>
          <a:off x="0" y="0"/>
          <a:ext cx="0" cy="0"/>
          <a:chOff x="0" y="0"/>
          <a:chExt cx="0" cy="0"/>
        </a:xfrm>
      </p:grpSpPr>
      <p:grpSp>
        <p:nvGrpSpPr>
          <p:cNvPr id="489" name="Google Shape;489;p24"/>
          <p:cNvGrpSpPr/>
          <p:nvPr/>
        </p:nvGrpSpPr>
        <p:grpSpPr>
          <a:xfrm>
            <a:off x="119700" y="104250"/>
            <a:ext cx="8904000" cy="4914000"/>
            <a:chOff x="119700" y="104250"/>
            <a:chExt cx="8904000" cy="4914000"/>
          </a:xfrm>
        </p:grpSpPr>
        <p:sp>
          <p:nvSpPr>
            <p:cNvPr id="490" name="Google Shape;490;p24"/>
            <p:cNvSpPr/>
            <p:nvPr/>
          </p:nvSpPr>
          <p:spPr>
            <a:xfrm>
              <a:off x="120300" y="104250"/>
              <a:ext cx="8903400" cy="4914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 name="Google Shape;491;p24"/>
            <p:cNvCxnSpPr/>
            <p:nvPr/>
          </p:nvCxnSpPr>
          <p:spPr>
            <a:xfrm>
              <a:off x="30880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492" name="Google Shape;492;p24"/>
            <p:cNvCxnSpPr/>
            <p:nvPr/>
          </p:nvCxnSpPr>
          <p:spPr>
            <a:xfrm>
              <a:off x="60558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493" name="Google Shape;493;p24"/>
            <p:cNvCxnSpPr/>
            <p:nvPr/>
          </p:nvCxnSpPr>
          <p:spPr>
            <a:xfrm>
              <a:off x="119700" y="1746025"/>
              <a:ext cx="8903400" cy="0"/>
            </a:xfrm>
            <a:prstGeom prst="straightConnector1">
              <a:avLst/>
            </a:prstGeom>
            <a:noFill/>
            <a:ln w="9525" cap="flat" cmpd="sng">
              <a:solidFill>
                <a:schemeClr val="dk2"/>
              </a:solidFill>
              <a:prstDash val="solid"/>
              <a:round/>
              <a:headEnd type="none" w="med" len="med"/>
              <a:tailEnd type="none" w="med" len="med"/>
            </a:ln>
          </p:spPr>
        </p:cxnSp>
        <p:cxnSp>
          <p:nvCxnSpPr>
            <p:cNvPr id="494" name="Google Shape;494;p24"/>
            <p:cNvCxnSpPr/>
            <p:nvPr/>
          </p:nvCxnSpPr>
          <p:spPr>
            <a:xfrm>
              <a:off x="119700" y="3382525"/>
              <a:ext cx="8903400" cy="0"/>
            </a:xfrm>
            <a:prstGeom prst="straightConnector1">
              <a:avLst/>
            </a:prstGeom>
            <a:noFill/>
            <a:ln w="9525" cap="flat" cmpd="sng">
              <a:solidFill>
                <a:schemeClr val="dk2"/>
              </a:solidFill>
              <a:prstDash val="solid"/>
              <a:round/>
              <a:headEnd type="none" w="med" len="med"/>
              <a:tailEnd type="none" w="med" len="med"/>
            </a:ln>
          </p:spPr>
        </p:cxnSp>
      </p:grpSp>
      <p:sp>
        <p:nvSpPr>
          <p:cNvPr id="495" name="Google Shape;495;p24"/>
          <p:cNvSpPr txBox="1">
            <a:spLocks noGrp="1"/>
          </p:cNvSpPr>
          <p:nvPr>
            <p:ph type="title" hasCustomPrompt="1"/>
          </p:nvPr>
        </p:nvSpPr>
        <p:spPr>
          <a:xfrm>
            <a:off x="2114850" y="1093125"/>
            <a:ext cx="4914300" cy="81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000"/>
              <a:buNone/>
              <a:defRPr sz="5500">
                <a:solidFill>
                  <a:schemeClr val="lt1"/>
                </a:solidFill>
              </a:defRPr>
            </a:lvl1pPr>
            <a:lvl2pPr lvl="1" algn="ctr" rtl="0">
              <a:spcBef>
                <a:spcPts val="0"/>
              </a:spcBef>
              <a:spcAft>
                <a:spcPts val="0"/>
              </a:spcAft>
              <a:buClr>
                <a:schemeClr val="lt1"/>
              </a:buClr>
              <a:buSzPts val="7000"/>
              <a:buNone/>
              <a:defRPr sz="7000">
                <a:solidFill>
                  <a:schemeClr val="lt1"/>
                </a:solidFill>
              </a:defRPr>
            </a:lvl2pPr>
            <a:lvl3pPr lvl="2" algn="ctr" rtl="0">
              <a:spcBef>
                <a:spcPts val="0"/>
              </a:spcBef>
              <a:spcAft>
                <a:spcPts val="0"/>
              </a:spcAft>
              <a:buClr>
                <a:schemeClr val="lt1"/>
              </a:buClr>
              <a:buSzPts val="7000"/>
              <a:buNone/>
              <a:defRPr sz="7000">
                <a:solidFill>
                  <a:schemeClr val="lt1"/>
                </a:solidFill>
              </a:defRPr>
            </a:lvl3pPr>
            <a:lvl4pPr lvl="3" algn="ctr" rtl="0">
              <a:spcBef>
                <a:spcPts val="0"/>
              </a:spcBef>
              <a:spcAft>
                <a:spcPts val="0"/>
              </a:spcAft>
              <a:buClr>
                <a:schemeClr val="lt1"/>
              </a:buClr>
              <a:buSzPts val="7000"/>
              <a:buNone/>
              <a:defRPr sz="7000">
                <a:solidFill>
                  <a:schemeClr val="lt1"/>
                </a:solidFill>
              </a:defRPr>
            </a:lvl4pPr>
            <a:lvl5pPr lvl="4" algn="ctr" rtl="0">
              <a:spcBef>
                <a:spcPts val="0"/>
              </a:spcBef>
              <a:spcAft>
                <a:spcPts val="0"/>
              </a:spcAft>
              <a:buClr>
                <a:schemeClr val="lt1"/>
              </a:buClr>
              <a:buSzPts val="7000"/>
              <a:buNone/>
              <a:defRPr sz="7000">
                <a:solidFill>
                  <a:schemeClr val="lt1"/>
                </a:solidFill>
              </a:defRPr>
            </a:lvl5pPr>
            <a:lvl6pPr lvl="5" algn="ctr" rtl="0">
              <a:spcBef>
                <a:spcPts val="0"/>
              </a:spcBef>
              <a:spcAft>
                <a:spcPts val="0"/>
              </a:spcAft>
              <a:buClr>
                <a:schemeClr val="lt1"/>
              </a:buClr>
              <a:buSzPts val="7000"/>
              <a:buNone/>
              <a:defRPr sz="7000">
                <a:solidFill>
                  <a:schemeClr val="lt1"/>
                </a:solidFill>
              </a:defRPr>
            </a:lvl6pPr>
            <a:lvl7pPr lvl="6" algn="ctr" rtl="0">
              <a:spcBef>
                <a:spcPts val="0"/>
              </a:spcBef>
              <a:spcAft>
                <a:spcPts val="0"/>
              </a:spcAft>
              <a:buClr>
                <a:schemeClr val="lt1"/>
              </a:buClr>
              <a:buSzPts val="7000"/>
              <a:buNone/>
              <a:defRPr sz="7000">
                <a:solidFill>
                  <a:schemeClr val="lt1"/>
                </a:solidFill>
              </a:defRPr>
            </a:lvl7pPr>
            <a:lvl8pPr lvl="7" algn="ctr" rtl="0">
              <a:spcBef>
                <a:spcPts val="0"/>
              </a:spcBef>
              <a:spcAft>
                <a:spcPts val="0"/>
              </a:spcAft>
              <a:buClr>
                <a:schemeClr val="lt1"/>
              </a:buClr>
              <a:buSzPts val="7000"/>
              <a:buNone/>
              <a:defRPr sz="7000">
                <a:solidFill>
                  <a:schemeClr val="lt1"/>
                </a:solidFill>
              </a:defRPr>
            </a:lvl8pPr>
            <a:lvl9pPr lvl="8" algn="ctr" rtl="0">
              <a:spcBef>
                <a:spcPts val="0"/>
              </a:spcBef>
              <a:spcAft>
                <a:spcPts val="0"/>
              </a:spcAft>
              <a:buClr>
                <a:schemeClr val="lt1"/>
              </a:buClr>
              <a:buSzPts val="7000"/>
              <a:buNone/>
              <a:defRPr sz="7000">
                <a:solidFill>
                  <a:schemeClr val="lt1"/>
                </a:solidFill>
              </a:defRPr>
            </a:lvl9pPr>
          </a:lstStyle>
          <a:p>
            <a:r>
              <a:t>xx%</a:t>
            </a:r>
          </a:p>
        </p:txBody>
      </p:sp>
      <p:sp>
        <p:nvSpPr>
          <p:cNvPr id="496" name="Google Shape;496;p24"/>
          <p:cNvSpPr txBox="1">
            <a:spLocks noGrp="1"/>
          </p:cNvSpPr>
          <p:nvPr>
            <p:ph type="subTitle" idx="1"/>
          </p:nvPr>
        </p:nvSpPr>
        <p:spPr>
          <a:xfrm>
            <a:off x="2114850" y="1911774"/>
            <a:ext cx="4914300" cy="40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000"/>
              <a:buNone/>
              <a:defRPr>
                <a:solidFill>
                  <a:schemeClr val="lt1"/>
                </a:solidFill>
              </a:defRPr>
            </a:lvl1pPr>
            <a:lvl2pPr lvl="1" algn="ctr" rtl="0">
              <a:lnSpc>
                <a:spcPct val="100000"/>
              </a:lnSpc>
              <a:spcBef>
                <a:spcPts val="0"/>
              </a:spcBef>
              <a:spcAft>
                <a:spcPts val="0"/>
              </a:spcAft>
              <a:buClr>
                <a:schemeClr val="lt1"/>
              </a:buClr>
              <a:buSzPts val="2000"/>
              <a:buNone/>
              <a:defRPr sz="2000">
                <a:solidFill>
                  <a:schemeClr val="lt1"/>
                </a:solidFill>
              </a:defRPr>
            </a:lvl2pPr>
            <a:lvl3pPr lvl="2" algn="ctr" rtl="0">
              <a:lnSpc>
                <a:spcPct val="100000"/>
              </a:lnSpc>
              <a:spcBef>
                <a:spcPts val="0"/>
              </a:spcBef>
              <a:spcAft>
                <a:spcPts val="0"/>
              </a:spcAft>
              <a:buClr>
                <a:schemeClr val="lt1"/>
              </a:buClr>
              <a:buSzPts val="2000"/>
              <a:buNone/>
              <a:defRPr sz="2000">
                <a:solidFill>
                  <a:schemeClr val="lt1"/>
                </a:solidFill>
              </a:defRPr>
            </a:lvl3pPr>
            <a:lvl4pPr lvl="3" algn="ctr" rtl="0">
              <a:lnSpc>
                <a:spcPct val="100000"/>
              </a:lnSpc>
              <a:spcBef>
                <a:spcPts val="0"/>
              </a:spcBef>
              <a:spcAft>
                <a:spcPts val="0"/>
              </a:spcAft>
              <a:buClr>
                <a:schemeClr val="lt1"/>
              </a:buClr>
              <a:buSzPts val="2000"/>
              <a:buNone/>
              <a:defRPr sz="2000">
                <a:solidFill>
                  <a:schemeClr val="lt1"/>
                </a:solidFill>
              </a:defRPr>
            </a:lvl4pPr>
            <a:lvl5pPr lvl="4" algn="ctr" rtl="0">
              <a:lnSpc>
                <a:spcPct val="100000"/>
              </a:lnSpc>
              <a:spcBef>
                <a:spcPts val="0"/>
              </a:spcBef>
              <a:spcAft>
                <a:spcPts val="0"/>
              </a:spcAft>
              <a:buClr>
                <a:schemeClr val="lt1"/>
              </a:buClr>
              <a:buSzPts val="2000"/>
              <a:buNone/>
              <a:defRPr sz="2000">
                <a:solidFill>
                  <a:schemeClr val="lt1"/>
                </a:solidFill>
              </a:defRPr>
            </a:lvl5pPr>
            <a:lvl6pPr lvl="5" algn="ctr" rtl="0">
              <a:lnSpc>
                <a:spcPct val="100000"/>
              </a:lnSpc>
              <a:spcBef>
                <a:spcPts val="0"/>
              </a:spcBef>
              <a:spcAft>
                <a:spcPts val="0"/>
              </a:spcAft>
              <a:buClr>
                <a:schemeClr val="lt1"/>
              </a:buClr>
              <a:buSzPts val="2000"/>
              <a:buNone/>
              <a:defRPr sz="2000">
                <a:solidFill>
                  <a:schemeClr val="lt1"/>
                </a:solidFill>
              </a:defRPr>
            </a:lvl6pPr>
            <a:lvl7pPr lvl="6" algn="ctr" rtl="0">
              <a:lnSpc>
                <a:spcPct val="100000"/>
              </a:lnSpc>
              <a:spcBef>
                <a:spcPts val="0"/>
              </a:spcBef>
              <a:spcAft>
                <a:spcPts val="0"/>
              </a:spcAft>
              <a:buClr>
                <a:schemeClr val="lt1"/>
              </a:buClr>
              <a:buSzPts val="2000"/>
              <a:buNone/>
              <a:defRPr sz="2000">
                <a:solidFill>
                  <a:schemeClr val="lt1"/>
                </a:solidFill>
              </a:defRPr>
            </a:lvl7pPr>
            <a:lvl8pPr lvl="7" algn="ctr" rtl="0">
              <a:lnSpc>
                <a:spcPct val="100000"/>
              </a:lnSpc>
              <a:spcBef>
                <a:spcPts val="0"/>
              </a:spcBef>
              <a:spcAft>
                <a:spcPts val="0"/>
              </a:spcAft>
              <a:buClr>
                <a:schemeClr val="lt1"/>
              </a:buClr>
              <a:buSzPts val="2000"/>
              <a:buNone/>
              <a:defRPr sz="2000">
                <a:solidFill>
                  <a:schemeClr val="lt1"/>
                </a:solidFill>
              </a:defRPr>
            </a:lvl8pPr>
            <a:lvl9pPr lvl="8" algn="ctr" rtl="0">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497" name="Google Shape;497;p24"/>
          <p:cNvSpPr txBox="1">
            <a:spLocks noGrp="1"/>
          </p:cNvSpPr>
          <p:nvPr>
            <p:ph type="title" idx="2" hasCustomPrompt="1"/>
          </p:nvPr>
        </p:nvSpPr>
        <p:spPr>
          <a:xfrm>
            <a:off x="941700" y="2856350"/>
            <a:ext cx="3244500" cy="81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000"/>
              <a:buNone/>
              <a:defRPr sz="5500">
                <a:solidFill>
                  <a:schemeClr val="lt1"/>
                </a:solidFill>
              </a:defRPr>
            </a:lvl1pPr>
            <a:lvl2pPr lvl="1" algn="ctr" rtl="0">
              <a:spcBef>
                <a:spcPts val="0"/>
              </a:spcBef>
              <a:spcAft>
                <a:spcPts val="0"/>
              </a:spcAft>
              <a:buClr>
                <a:schemeClr val="lt1"/>
              </a:buClr>
              <a:buSzPts val="7000"/>
              <a:buNone/>
              <a:defRPr sz="7000">
                <a:solidFill>
                  <a:schemeClr val="lt1"/>
                </a:solidFill>
              </a:defRPr>
            </a:lvl2pPr>
            <a:lvl3pPr lvl="2" algn="ctr" rtl="0">
              <a:spcBef>
                <a:spcPts val="0"/>
              </a:spcBef>
              <a:spcAft>
                <a:spcPts val="0"/>
              </a:spcAft>
              <a:buClr>
                <a:schemeClr val="lt1"/>
              </a:buClr>
              <a:buSzPts val="7000"/>
              <a:buNone/>
              <a:defRPr sz="7000">
                <a:solidFill>
                  <a:schemeClr val="lt1"/>
                </a:solidFill>
              </a:defRPr>
            </a:lvl3pPr>
            <a:lvl4pPr lvl="3" algn="ctr" rtl="0">
              <a:spcBef>
                <a:spcPts val="0"/>
              </a:spcBef>
              <a:spcAft>
                <a:spcPts val="0"/>
              </a:spcAft>
              <a:buClr>
                <a:schemeClr val="lt1"/>
              </a:buClr>
              <a:buSzPts val="7000"/>
              <a:buNone/>
              <a:defRPr sz="7000">
                <a:solidFill>
                  <a:schemeClr val="lt1"/>
                </a:solidFill>
              </a:defRPr>
            </a:lvl4pPr>
            <a:lvl5pPr lvl="4" algn="ctr" rtl="0">
              <a:spcBef>
                <a:spcPts val="0"/>
              </a:spcBef>
              <a:spcAft>
                <a:spcPts val="0"/>
              </a:spcAft>
              <a:buClr>
                <a:schemeClr val="lt1"/>
              </a:buClr>
              <a:buSzPts val="7000"/>
              <a:buNone/>
              <a:defRPr sz="7000">
                <a:solidFill>
                  <a:schemeClr val="lt1"/>
                </a:solidFill>
              </a:defRPr>
            </a:lvl5pPr>
            <a:lvl6pPr lvl="5" algn="ctr" rtl="0">
              <a:spcBef>
                <a:spcPts val="0"/>
              </a:spcBef>
              <a:spcAft>
                <a:spcPts val="0"/>
              </a:spcAft>
              <a:buClr>
                <a:schemeClr val="lt1"/>
              </a:buClr>
              <a:buSzPts val="7000"/>
              <a:buNone/>
              <a:defRPr sz="7000">
                <a:solidFill>
                  <a:schemeClr val="lt1"/>
                </a:solidFill>
              </a:defRPr>
            </a:lvl6pPr>
            <a:lvl7pPr lvl="6" algn="ctr" rtl="0">
              <a:spcBef>
                <a:spcPts val="0"/>
              </a:spcBef>
              <a:spcAft>
                <a:spcPts val="0"/>
              </a:spcAft>
              <a:buClr>
                <a:schemeClr val="lt1"/>
              </a:buClr>
              <a:buSzPts val="7000"/>
              <a:buNone/>
              <a:defRPr sz="7000">
                <a:solidFill>
                  <a:schemeClr val="lt1"/>
                </a:solidFill>
              </a:defRPr>
            </a:lvl7pPr>
            <a:lvl8pPr lvl="7" algn="ctr" rtl="0">
              <a:spcBef>
                <a:spcPts val="0"/>
              </a:spcBef>
              <a:spcAft>
                <a:spcPts val="0"/>
              </a:spcAft>
              <a:buClr>
                <a:schemeClr val="lt1"/>
              </a:buClr>
              <a:buSzPts val="7000"/>
              <a:buNone/>
              <a:defRPr sz="7000">
                <a:solidFill>
                  <a:schemeClr val="lt1"/>
                </a:solidFill>
              </a:defRPr>
            </a:lvl8pPr>
            <a:lvl9pPr lvl="8" algn="ctr" rtl="0">
              <a:spcBef>
                <a:spcPts val="0"/>
              </a:spcBef>
              <a:spcAft>
                <a:spcPts val="0"/>
              </a:spcAft>
              <a:buClr>
                <a:schemeClr val="lt1"/>
              </a:buClr>
              <a:buSzPts val="7000"/>
              <a:buNone/>
              <a:defRPr sz="7000">
                <a:solidFill>
                  <a:schemeClr val="lt1"/>
                </a:solidFill>
              </a:defRPr>
            </a:lvl9pPr>
          </a:lstStyle>
          <a:p>
            <a:r>
              <a:t>xx%</a:t>
            </a:r>
          </a:p>
        </p:txBody>
      </p:sp>
      <p:sp>
        <p:nvSpPr>
          <p:cNvPr id="498" name="Google Shape;498;p24"/>
          <p:cNvSpPr txBox="1">
            <a:spLocks noGrp="1"/>
          </p:cNvSpPr>
          <p:nvPr>
            <p:ph type="subTitle" idx="3"/>
          </p:nvPr>
        </p:nvSpPr>
        <p:spPr>
          <a:xfrm>
            <a:off x="941700" y="3675073"/>
            <a:ext cx="3244500" cy="40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000"/>
              <a:buNone/>
              <a:defRPr>
                <a:solidFill>
                  <a:schemeClr val="lt1"/>
                </a:solidFill>
              </a:defRPr>
            </a:lvl1pPr>
            <a:lvl2pPr lvl="1" algn="ctr" rtl="0">
              <a:lnSpc>
                <a:spcPct val="100000"/>
              </a:lnSpc>
              <a:spcBef>
                <a:spcPts val="0"/>
              </a:spcBef>
              <a:spcAft>
                <a:spcPts val="0"/>
              </a:spcAft>
              <a:buClr>
                <a:schemeClr val="lt1"/>
              </a:buClr>
              <a:buSzPts val="2000"/>
              <a:buNone/>
              <a:defRPr sz="2000">
                <a:solidFill>
                  <a:schemeClr val="lt1"/>
                </a:solidFill>
              </a:defRPr>
            </a:lvl2pPr>
            <a:lvl3pPr lvl="2" algn="ctr" rtl="0">
              <a:lnSpc>
                <a:spcPct val="100000"/>
              </a:lnSpc>
              <a:spcBef>
                <a:spcPts val="0"/>
              </a:spcBef>
              <a:spcAft>
                <a:spcPts val="0"/>
              </a:spcAft>
              <a:buClr>
                <a:schemeClr val="lt1"/>
              </a:buClr>
              <a:buSzPts val="2000"/>
              <a:buNone/>
              <a:defRPr sz="2000">
                <a:solidFill>
                  <a:schemeClr val="lt1"/>
                </a:solidFill>
              </a:defRPr>
            </a:lvl3pPr>
            <a:lvl4pPr lvl="3" algn="ctr" rtl="0">
              <a:lnSpc>
                <a:spcPct val="100000"/>
              </a:lnSpc>
              <a:spcBef>
                <a:spcPts val="0"/>
              </a:spcBef>
              <a:spcAft>
                <a:spcPts val="0"/>
              </a:spcAft>
              <a:buClr>
                <a:schemeClr val="lt1"/>
              </a:buClr>
              <a:buSzPts val="2000"/>
              <a:buNone/>
              <a:defRPr sz="2000">
                <a:solidFill>
                  <a:schemeClr val="lt1"/>
                </a:solidFill>
              </a:defRPr>
            </a:lvl4pPr>
            <a:lvl5pPr lvl="4" algn="ctr" rtl="0">
              <a:lnSpc>
                <a:spcPct val="100000"/>
              </a:lnSpc>
              <a:spcBef>
                <a:spcPts val="0"/>
              </a:spcBef>
              <a:spcAft>
                <a:spcPts val="0"/>
              </a:spcAft>
              <a:buClr>
                <a:schemeClr val="lt1"/>
              </a:buClr>
              <a:buSzPts val="2000"/>
              <a:buNone/>
              <a:defRPr sz="2000">
                <a:solidFill>
                  <a:schemeClr val="lt1"/>
                </a:solidFill>
              </a:defRPr>
            </a:lvl5pPr>
            <a:lvl6pPr lvl="5" algn="ctr" rtl="0">
              <a:lnSpc>
                <a:spcPct val="100000"/>
              </a:lnSpc>
              <a:spcBef>
                <a:spcPts val="0"/>
              </a:spcBef>
              <a:spcAft>
                <a:spcPts val="0"/>
              </a:spcAft>
              <a:buClr>
                <a:schemeClr val="lt1"/>
              </a:buClr>
              <a:buSzPts val="2000"/>
              <a:buNone/>
              <a:defRPr sz="2000">
                <a:solidFill>
                  <a:schemeClr val="lt1"/>
                </a:solidFill>
              </a:defRPr>
            </a:lvl6pPr>
            <a:lvl7pPr lvl="6" algn="ctr" rtl="0">
              <a:lnSpc>
                <a:spcPct val="100000"/>
              </a:lnSpc>
              <a:spcBef>
                <a:spcPts val="0"/>
              </a:spcBef>
              <a:spcAft>
                <a:spcPts val="0"/>
              </a:spcAft>
              <a:buClr>
                <a:schemeClr val="lt1"/>
              </a:buClr>
              <a:buSzPts val="2000"/>
              <a:buNone/>
              <a:defRPr sz="2000">
                <a:solidFill>
                  <a:schemeClr val="lt1"/>
                </a:solidFill>
              </a:defRPr>
            </a:lvl7pPr>
            <a:lvl8pPr lvl="7" algn="ctr" rtl="0">
              <a:lnSpc>
                <a:spcPct val="100000"/>
              </a:lnSpc>
              <a:spcBef>
                <a:spcPts val="0"/>
              </a:spcBef>
              <a:spcAft>
                <a:spcPts val="0"/>
              </a:spcAft>
              <a:buClr>
                <a:schemeClr val="lt1"/>
              </a:buClr>
              <a:buSzPts val="2000"/>
              <a:buNone/>
              <a:defRPr sz="2000">
                <a:solidFill>
                  <a:schemeClr val="lt1"/>
                </a:solidFill>
              </a:defRPr>
            </a:lvl8pPr>
            <a:lvl9pPr lvl="8" algn="ctr" rtl="0">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499" name="Google Shape;499;p24"/>
          <p:cNvSpPr txBox="1">
            <a:spLocks noGrp="1"/>
          </p:cNvSpPr>
          <p:nvPr>
            <p:ph type="title" idx="4" hasCustomPrompt="1"/>
          </p:nvPr>
        </p:nvSpPr>
        <p:spPr>
          <a:xfrm>
            <a:off x="4957800" y="2856350"/>
            <a:ext cx="3244500" cy="81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000"/>
              <a:buNone/>
              <a:defRPr sz="5500">
                <a:solidFill>
                  <a:schemeClr val="lt1"/>
                </a:solidFill>
              </a:defRPr>
            </a:lvl1pPr>
            <a:lvl2pPr lvl="1" algn="ctr" rtl="0">
              <a:spcBef>
                <a:spcPts val="0"/>
              </a:spcBef>
              <a:spcAft>
                <a:spcPts val="0"/>
              </a:spcAft>
              <a:buClr>
                <a:schemeClr val="lt1"/>
              </a:buClr>
              <a:buSzPts val="7000"/>
              <a:buNone/>
              <a:defRPr sz="7000">
                <a:solidFill>
                  <a:schemeClr val="lt1"/>
                </a:solidFill>
              </a:defRPr>
            </a:lvl2pPr>
            <a:lvl3pPr lvl="2" algn="ctr" rtl="0">
              <a:spcBef>
                <a:spcPts val="0"/>
              </a:spcBef>
              <a:spcAft>
                <a:spcPts val="0"/>
              </a:spcAft>
              <a:buClr>
                <a:schemeClr val="lt1"/>
              </a:buClr>
              <a:buSzPts val="7000"/>
              <a:buNone/>
              <a:defRPr sz="7000">
                <a:solidFill>
                  <a:schemeClr val="lt1"/>
                </a:solidFill>
              </a:defRPr>
            </a:lvl3pPr>
            <a:lvl4pPr lvl="3" algn="ctr" rtl="0">
              <a:spcBef>
                <a:spcPts val="0"/>
              </a:spcBef>
              <a:spcAft>
                <a:spcPts val="0"/>
              </a:spcAft>
              <a:buClr>
                <a:schemeClr val="lt1"/>
              </a:buClr>
              <a:buSzPts val="7000"/>
              <a:buNone/>
              <a:defRPr sz="7000">
                <a:solidFill>
                  <a:schemeClr val="lt1"/>
                </a:solidFill>
              </a:defRPr>
            </a:lvl4pPr>
            <a:lvl5pPr lvl="4" algn="ctr" rtl="0">
              <a:spcBef>
                <a:spcPts val="0"/>
              </a:spcBef>
              <a:spcAft>
                <a:spcPts val="0"/>
              </a:spcAft>
              <a:buClr>
                <a:schemeClr val="lt1"/>
              </a:buClr>
              <a:buSzPts val="7000"/>
              <a:buNone/>
              <a:defRPr sz="7000">
                <a:solidFill>
                  <a:schemeClr val="lt1"/>
                </a:solidFill>
              </a:defRPr>
            </a:lvl5pPr>
            <a:lvl6pPr lvl="5" algn="ctr" rtl="0">
              <a:spcBef>
                <a:spcPts val="0"/>
              </a:spcBef>
              <a:spcAft>
                <a:spcPts val="0"/>
              </a:spcAft>
              <a:buClr>
                <a:schemeClr val="lt1"/>
              </a:buClr>
              <a:buSzPts val="7000"/>
              <a:buNone/>
              <a:defRPr sz="7000">
                <a:solidFill>
                  <a:schemeClr val="lt1"/>
                </a:solidFill>
              </a:defRPr>
            </a:lvl6pPr>
            <a:lvl7pPr lvl="6" algn="ctr" rtl="0">
              <a:spcBef>
                <a:spcPts val="0"/>
              </a:spcBef>
              <a:spcAft>
                <a:spcPts val="0"/>
              </a:spcAft>
              <a:buClr>
                <a:schemeClr val="lt1"/>
              </a:buClr>
              <a:buSzPts val="7000"/>
              <a:buNone/>
              <a:defRPr sz="7000">
                <a:solidFill>
                  <a:schemeClr val="lt1"/>
                </a:solidFill>
              </a:defRPr>
            </a:lvl7pPr>
            <a:lvl8pPr lvl="7" algn="ctr" rtl="0">
              <a:spcBef>
                <a:spcPts val="0"/>
              </a:spcBef>
              <a:spcAft>
                <a:spcPts val="0"/>
              </a:spcAft>
              <a:buClr>
                <a:schemeClr val="lt1"/>
              </a:buClr>
              <a:buSzPts val="7000"/>
              <a:buNone/>
              <a:defRPr sz="7000">
                <a:solidFill>
                  <a:schemeClr val="lt1"/>
                </a:solidFill>
              </a:defRPr>
            </a:lvl8pPr>
            <a:lvl9pPr lvl="8" algn="ctr" rtl="0">
              <a:spcBef>
                <a:spcPts val="0"/>
              </a:spcBef>
              <a:spcAft>
                <a:spcPts val="0"/>
              </a:spcAft>
              <a:buClr>
                <a:schemeClr val="lt1"/>
              </a:buClr>
              <a:buSzPts val="7000"/>
              <a:buNone/>
              <a:defRPr sz="7000">
                <a:solidFill>
                  <a:schemeClr val="lt1"/>
                </a:solidFill>
              </a:defRPr>
            </a:lvl9pPr>
          </a:lstStyle>
          <a:p>
            <a:r>
              <a:t>xx%</a:t>
            </a:r>
          </a:p>
        </p:txBody>
      </p:sp>
      <p:sp>
        <p:nvSpPr>
          <p:cNvPr id="500" name="Google Shape;500;p24"/>
          <p:cNvSpPr txBox="1">
            <a:spLocks noGrp="1"/>
          </p:cNvSpPr>
          <p:nvPr>
            <p:ph type="subTitle" idx="5"/>
          </p:nvPr>
        </p:nvSpPr>
        <p:spPr>
          <a:xfrm>
            <a:off x="4957800" y="3675073"/>
            <a:ext cx="3244500" cy="40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000"/>
              <a:buNone/>
              <a:defRPr>
                <a:solidFill>
                  <a:schemeClr val="lt1"/>
                </a:solidFill>
              </a:defRPr>
            </a:lvl1pPr>
            <a:lvl2pPr lvl="1" algn="ctr" rtl="0">
              <a:lnSpc>
                <a:spcPct val="100000"/>
              </a:lnSpc>
              <a:spcBef>
                <a:spcPts val="0"/>
              </a:spcBef>
              <a:spcAft>
                <a:spcPts val="0"/>
              </a:spcAft>
              <a:buClr>
                <a:schemeClr val="lt1"/>
              </a:buClr>
              <a:buSzPts val="2000"/>
              <a:buNone/>
              <a:defRPr sz="2000">
                <a:solidFill>
                  <a:schemeClr val="lt1"/>
                </a:solidFill>
              </a:defRPr>
            </a:lvl2pPr>
            <a:lvl3pPr lvl="2" algn="ctr" rtl="0">
              <a:lnSpc>
                <a:spcPct val="100000"/>
              </a:lnSpc>
              <a:spcBef>
                <a:spcPts val="0"/>
              </a:spcBef>
              <a:spcAft>
                <a:spcPts val="0"/>
              </a:spcAft>
              <a:buClr>
                <a:schemeClr val="lt1"/>
              </a:buClr>
              <a:buSzPts val="2000"/>
              <a:buNone/>
              <a:defRPr sz="2000">
                <a:solidFill>
                  <a:schemeClr val="lt1"/>
                </a:solidFill>
              </a:defRPr>
            </a:lvl3pPr>
            <a:lvl4pPr lvl="3" algn="ctr" rtl="0">
              <a:lnSpc>
                <a:spcPct val="100000"/>
              </a:lnSpc>
              <a:spcBef>
                <a:spcPts val="0"/>
              </a:spcBef>
              <a:spcAft>
                <a:spcPts val="0"/>
              </a:spcAft>
              <a:buClr>
                <a:schemeClr val="lt1"/>
              </a:buClr>
              <a:buSzPts val="2000"/>
              <a:buNone/>
              <a:defRPr sz="2000">
                <a:solidFill>
                  <a:schemeClr val="lt1"/>
                </a:solidFill>
              </a:defRPr>
            </a:lvl4pPr>
            <a:lvl5pPr lvl="4" algn="ctr" rtl="0">
              <a:lnSpc>
                <a:spcPct val="100000"/>
              </a:lnSpc>
              <a:spcBef>
                <a:spcPts val="0"/>
              </a:spcBef>
              <a:spcAft>
                <a:spcPts val="0"/>
              </a:spcAft>
              <a:buClr>
                <a:schemeClr val="lt1"/>
              </a:buClr>
              <a:buSzPts val="2000"/>
              <a:buNone/>
              <a:defRPr sz="2000">
                <a:solidFill>
                  <a:schemeClr val="lt1"/>
                </a:solidFill>
              </a:defRPr>
            </a:lvl5pPr>
            <a:lvl6pPr lvl="5" algn="ctr" rtl="0">
              <a:lnSpc>
                <a:spcPct val="100000"/>
              </a:lnSpc>
              <a:spcBef>
                <a:spcPts val="0"/>
              </a:spcBef>
              <a:spcAft>
                <a:spcPts val="0"/>
              </a:spcAft>
              <a:buClr>
                <a:schemeClr val="lt1"/>
              </a:buClr>
              <a:buSzPts val="2000"/>
              <a:buNone/>
              <a:defRPr sz="2000">
                <a:solidFill>
                  <a:schemeClr val="lt1"/>
                </a:solidFill>
              </a:defRPr>
            </a:lvl6pPr>
            <a:lvl7pPr lvl="6" algn="ctr" rtl="0">
              <a:lnSpc>
                <a:spcPct val="100000"/>
              </a:lnSpc>
              <a:spcBef>
                <a:spcPts val="0"/>
              </a:spcBef>
              <a:spcAft>
                <a:spcPts val="0"/>
              </a:spcAft>
              <a:buClr>
                <a:schemeClr val="lt1"/>
              </a:buClr>
              <a:buSzPts val="2000"/>
              <a:buNone/>
              <a:defRPr sz="2000">
                <a:solidFill>
                  <a:schemeClr val="lt1"/>
                </a:solidFill>
              </a:defRPr>
            </a:lvl7pPr>
            <a:lvl8pPr lvl="7" algn="ctr" rtl="0">
              <a:lnSpc>
                <a:spcPct val="100000"/>
              </a:lnSpc>
              <a:spcBef>
                <a:spcPts val="0"/>
              </a:spcBef>
              <a:spcAft>
                <a:spcPts val="0"/>
              </a:spcAft>
              <a:buClr>
                <a:schemeClr val="lt1"/>
              </a:buClr>
              <a:buSzPts val="2000"/>
              <a:buNone/>
              <a:defRPr sz="2000">
                <a:solidFill>
                  <a:schemeClr val="lt1"/>
                </a:solidFill>
              </a:defRPr>
            </a:lvl8pPr>
            <a:lvl9pPr lvl="8" algn="ctr" rtl="0">
              <a:lnSpc>
                <a:spcPct val="100000"/>
              </a:lnSpc>
              <a:spcBef>
                <a:spcPts val="0"/>
              </a:spcBef>
              <a:spcAft>
                <a:spcPts val="0"/>
              </a:spcAft>
              <a:buClr>
                <a:schemeClr val="lt1"/>
              </a:buClr>
              <a:buSzPts val="2000"/>
              <a:buNone/>
              <a:defRPr sz="2000">
                <a:solidFill>
                  <a:schemeClr val="lt1"/>
                </a:solidFill>
              </a:defRPr>
            </a:lvl9pPr>
          </a:lstStyle>
          <a:p>
            <a:endParaRPr/>
          </a:p>
        </p:txBody>
      </p:sp>
      <p:grpSp>
        <p:nvGrpSpPr>
          <p:cNvPr id="501" name="Google Shape;501;p24"/>
          <p:cNvGrpSpPr/>
          <p:nvPr/>
        </p:nvGrpSpPr>
        <p:grpSpPr>
          <a:xfrm>
            <a:off x="127411" y="1750224"/>
            <a:ext cx="446730" cy="571195"/>
            <a:chOff x="2882227" y="104248"/>
            <a:chExt cx="411657" cy="526350"/>
          </a:xfrm>
        </p:grpSpPr>
        <p:sp>
          <p:nvSpPr>
            <p:cNvPr id="502" name="Google Shape;502;p24"/>
            <p:cNvSpPr/>
            <p:nvPr/>
          </p:nvSpPr>
          <p:spPr>
            <a:xfrm>
              <a:off x="2882252" y="218998"/>
              <a:ext cx="411600" cy="411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24"/>
            <p:cNvGrpSpPr/>
            <p:nvPr/>
          </p:nvGrpSpPr>
          <p:grpSpPr>
            <a:xfrm>
              <a:off x="2882227" y="104248"/>
              <a:ext cx="411657" cy="411657"/>
              <a:chOff x="2672802" y="63977"/>
              <a:chExt cx="1187700" cy="1187700"/>
            </a:xfrm>
          </p:grpSpPr>
          <p:sp>
            <p:nvSpPr>
              <p:cNvPr id="504" name="Google Shape;504;p24"/>
              <p:cNvSpPr/>
              <p:nvPr/>
            </p:nvSpPr>
            <p:spPr>
              <a:xfrm>
                <a:off x="2672802" y="63977"/>
                <a:ext cx="1187700" cy="1187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6" name="Google Shape;506;p24"/>
          <p:cNvGrpSpPr/>
          <p:nvPr/>
        </p:nvGrpSpPr>
        <p:grpSpPr>
          <a:xfrm>
            <a:off x="7902825" y="104249"/>
            <a:ext cx="1105199" cy="571202"/>
            <a:chOff x="119544" y="4581145"/>
            <a:chExt cx="845729" cy="437100"/>
          </a:xfrm>
        </p:grpSpPr>
        <p:sp>
          <p:nvSpPr>
            <p:cNvPr id="507" name="Google Shape;507;p24"/>
            <p:cNvSpPr/>
            <p:nvPr/>
          </p:nvSpPr>
          <p:spPr>
            <a:xfrm>
              <a:off x="119544"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p:nvPr/>
          </p:nvSpPr>
          <p:spPr>
            <a:xfrm>
              <a:off x="309576"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4"/>
            <p:cNvSpPr/>
            <p:nvPr/>
          </p:nvSpPr>
          <p:spPr>
            <a:xfrm>
              <a:off x="528173"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24"/>
          <p:cNvGrpSpPr/>
          <p:nvPr/>
        </p:nvGrpSpPr>
        <p:grpSpPr>
          <a:xfrm>
            <a:off x="2883720" y="4599522"/>
            <a:ext cx="612056" cy="411594"/>
            <a:chOff x="2432906" y="2690632"/>
            <a:chExt cx="750989" cy="504900"/>
          </a:xfrm>
        </p:grpSpPr>
        <p:sp>
          <p:nvSpPr>
            <p:cNvPr id="511" name="Google Shape;511;p24"/>
            <p:cNvSpPr/>
            <p:nvPr/>
          </p:nvSpPr>
          <p:spPr>
            <a:xfrm rot="-5402044" flipH="1">
              <a:off x="243305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rot="-5402044" flipH="1">
              <a:off x="267914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BLANK_18">
    <p:spTree>
      <p:nvGrpSpPr>
        <p:cNvPr id="1" name="Shape 513"/>
        <p:cNvGrpSpPr/>
        <p:nvPr/>
      </p:nvGrpSpPr>
      <p:grpSpPr>
        <a:xfrm>
          <a:off x="0" y="0"/>
          <a:ext cx="0" cy="0"/>
          <a:chOff x="0" y="0"/>
          <a:chExt cx="0" cy="0"/>
        </a:xfrm>
      </p:grpSpPr>
      <p:grpSp>
        <p:nvGrpSpPr>
          <p:cNvPr id="514" name="Google Shape;514;p25"/>
          <p:cNvGrpSpPr/>
          <p:nvPr/>
        </p:nvGrpSpPr>
        <p:grpSpPr>
          <a:xfrm>
            <a:off x="119700" y="104250"/>
            <a:ext cx="8904000" cy="4914000"/>
            <a:chOff x="119700" y="104250"/>
            <a:chExt cx="8904000" cy="4914000"/>
          </a:xfrm>
        </p:grpSpPr>
        <p:sp>
          <p:nvSpPr>
            <p:cNvPr id="515" name="Google Shape;515;p25"/>
            <p:cNvSpPr/>
            <p:nvPr/>
          </p:nvSpPr>
          <p:spPr>
            <a:xfrm>
              <a:off x="120300" y="104250"/>
              <a:ext cx="8903400" cy="491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6" name="Google Shape;516;p25"/>
            <p:cNvCxnSpPr/>
            <p:nvPr/>
          </p:nvCxnSpPr>
          <p:spPr>
            <a:xfrm>
              <a:off x="30880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517" name="Google Shape;517;p25"/>
            <p:cNvCxnSpPr/>
            <p:nvPr/>
          </p:nvCxnSpPr>
          <p:spPr>
            <a:xfrm>
              <a:off x="60558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518" name="Google Shape;518;p25"/>
            <p:cNvCxnSpPr/>
            <p:nvPr/>
          </p:nvCxnSpPr>
          <p:spPr>
            <a:xfrm>
              <a:off x="119700" y="1746025"/>
              <a:ext cx="8903400" cy="0"/>
            </a:xfrm>
            <a:prstGeom prst="straightConnector1">
              <a:avLst/>
            </a:prstGeom>
            <a:noFill/>
            <a:ln w="9525" cap="flat" cmpd="sng">
              <a:solidFill>
                <a:schemeClr val="lt2"/>
              </a:solidFill>
              <a:prstDash val="solid"/>
              <a:round/>
              <a:headEnd type="none" w="med" len="med"/>
              <a:tailEnd type="none" w="med" len="med"/>
            </a:ln>
          </p:spPr>
        </p:cxnSp>
        <p:cxnSp>
          <p:nvCxnSpPr>
            <p:cNvPr id="519" name="Google Shape;519;p25"/>
            <p:cNvCxnSpPr/>
            <p:nvPr/>
          </p:nvCxnSpPr>
          <p:spPr>
            <a:xfrm>
              <a:off x="119700" y="3382525"/>
              <a:ext cx="8903400" cy="0"/>
            </a:xfrm>
            <a:prstGeom prst="straightConnector1">
              <a:avLst/>
            </a:prstGeom>
            <a:noFill/>
            <a:ln w="9525" cap="flat" cmpd="sng">
              <a:solidFill>
                <a:schemeClr val="lt2"/>
              </a:solidFill>
              <a:prstDash val="solid"/>
              <a:round/>
              <a:headEnd type="none" w="med" len="med"/>
              <a:tailEnd type="none" w="med" len="med"/>
            </a:ln>
          </p:spPr>
        </p:cxnSp>
      </p:grpSp>
      <p:sp>
        <p:nvSpPr>
          <p:cNvPr id="520" name="Google Shape;520;p25"/>
          <p:cNvSpPr txBox="1">
            <a:spLocks noGrp="1"/>
          </p:cNvSpPr>
          <p:nvPr>
            <p:ph type="title"/>
          </p:nvPr>
        </p:nvSpPr>
        <p:spPr>
          <a:xfrm>
            <a:off x="713100" y="367314"/>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21" name="Google Shape;521;p25"/>
          <p:cNvGrpSpPr/>
          <p:nvPr/>
        </p:nvGrpSpPr>
        <p:grpSpPr>
          <a:xfrm>
            <a:off x="120304" y="4571532"/>
            <a:ext cx="676327" cy="446730"/>
            <a:chOff x="120304" y="4571532"/>
            <a:chExt cx="676327" cy="446730"/>
          </a:xfrm>
        </p:grpSpPr>
        <p:sp>
          <p:nvSpPr>
            <p:cNvPr id="522" name="Google Shape;522;p25"/>
            <p:cNvSpPr/>
            <p:nvPr/>
          </p:nvSpPr>
          <p:spPr>
            <a:xfrm rot="-5400000">
              <a:off x="349931" y="4571547"/>
              <a:ext cx="446700" cy="4467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25"/>
            <p:cNvGrpSpPr/>
            <p:nvPr/>
          </p:nvGrpSpPr>
          <p:grpSpPr>
            <a:xfrm rot="-5400000">
              <a:off x="182537" y="4509299"/>
              <a:ext cx="446730" cy="571195"/>
              <a:chOff x="2882227" y="104248"/>
              <a:chExt cx="411657" cy="526350"/>
            </a:xfrm>
          </p:grpSpPr>
          <p:sp>
            <p:nvSpPr>
              <p:cNvPr id="524" name="Google Shape;524;p25"/>
              <p:cNvSpPr/>
              <p:nvPr/>
            </p:nvSpPr>
            <p:spPr>
              <a:xfrm>
                <a:off x="2882252" y="218998"/>
                <a:ext cx="411600" cy="41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25"/>
              <p:cNvGrpSpPr/>
              <p:nvPr/>
            </p:nvGrpSpPr>
            <p:grpSpPr>
              <a:xfrm>
                <a:off x="2882227" y="104248"/>
                <a:ext cx="411657" cy="411657"/>
                <a:chOff x="2672802" y="63977"/>
                <a:chExt cx="1187700" cy="1187700"/>
              </a:xfrm>
            </p:grpSpPr>
            <p:sp>
              <p:nvSpPr>
                <p:cNvPr id="526" name="Google Shape;526;p25"/>
                <p:cNvSpPr/>
                <p:nvPr/>
              </p:nvSpPr>
              <p:spPr>
                <a:xfrm>
                  <a:off x="2672802" y="63977"/>
                  <a:ext cx="1187700" cy="11877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28" name="Google Shape;528;p25"/>
          <p:cNvGrpSpPr/>
          <p:nvPr/>
        </p:nvGrpSpPr>
        <p:grpSpPr>
          <a:xfrm rot="5400000">
            <a:off x="8181217" y="368074"/>
            <a:ext cx="1105199" cy="571202"/>
            <a:chOff x="119544" y="4581145"/>
            <a:chExt cx="845729" cy="437100"/>
          </a:xfrm>
        </p:grpSpPr>
        <p:sp>
          <p:nvSpPr>
            <p:cNvPr id="529" name="Google Shape;529;p25"/>
            <p:cNvSpPr/>
            <p:nvPr/>
          </p:nvSpPr>
          <p:spPr>
            <a:xfrm>
              <a:off x="119544"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309576"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528173"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25"/>
          <p:cNvSpPr txBox="1">
            <a:spLocks noGrp="1"/>
          </p:cNvSpPr>
          <p:nvPr>
            <p:ph type="title" idx="2" hasCustomPrompt="1"/>
          </p:nvPr>
        </p:nvSpPr>
        <p:spPr>
          <a:xfrm>
            <a:off x="1229850" y="2145785"/>
            <a:ext cx="862500" cy="3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33" name="Google Shape;533;p25"/>
          <p:cNvSpPr txBox="1">
            <a:spLocks noGrp="1"/>
          </p:cNvSpPr>
          <p:nvPr>
            <p:ph type="subTitle" idx="1"/>
          </p:nvPr>
        </p:nvSpPr>
        <p:spPr>
          <a:xfrm>
            <a:off x="744300" y="3723250"/>
            <a:ext cx="1833600" cy="79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25"/>
          <p:cNvSpPr txBox="1">
            <a:spLocks noGrp="1"/>
          </p:cNvSpPr>
          <p:nvPr>
            <p:ph type="subTitle" idx="3"/>
          </p:nvPr>
        </p:nvSpPr>
        <p:spPr>
          <a:xfrm>
            <a:off x="744300" y="3324975"/>
            <a:ext cx="1833600" cy="37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Archivo"/>
              <a:buNone/>
              <a:defRPr sz="2200">
                <a:latin typeface="Archivo"/>
                <a:ea typeface="Archivo"/>
                <a:cs typeface="Archivo"/>
                <a:sym typeface="Archivo"/>
              </a:defRPr>
            </a:lvl1pPr>
            <a:lvl2pPr lvl="1" algn="ctr" rtl="0">
              <a:lnSpc>
                <a:spcPct val="100000"/>
              </a:lnSpc>
              <a:spcBef>
                <a:spcPts val="0"/>
              </a:spcBef>
              <a:spcAft>
                <a:spcPts val="0"/>
              </a:spcAft>
              <a:buSzPts val="2000"/>
              <a:buFont typeface="Archivo"/>
              <a:buNone/>
              <a:defRPr sz="2000">
                <a:latin typeface="Archivo"/>
                <a:ea typeface="Archivo"/>
                <a:cs typeface="Archivo"/>
                <a:sym typeface="Archivo"/>
              </a:defRPr>
            </a:lvl2pPr>
            <a:lvl3pPr lvl="2" algn="ctr" rtl="0">
              <a:lnSpc>
                <a:spcPct val="100000"/>
              </a:lnSpc>
              <a:spcBef>
                <a:spcPts val="0"/>
              </a:spcBef>
              <a:spcAft>
                <a:spcPts val="0"/>
              </a:spcAft>
              <a:buSzPts val="2000"/>
              <a:buFont typeface="Archivo"/>
              <a:buNone/>
              <a:defRPr sz="2000">
                <a:latin typeface="Archivo"/>
                <a:ea typeface="Archivo"/>
                <a:cs typeface="Archivo"/>
                <a:sym typeface="Archivo"/>
              </a:defRPr>
            </a:lvl3pPr>
            <a:lvl4pPr lvl="3" algn="ctr" rtl="0">
              <a:lnSpc>
                <a:spcPct val="100000"/>
              </a:lnSpc>
              <a:spcBef>
                <a:spcPts val="0"/>
              </a:spcBef>
              <a:spcAft>
                <a:spcPts val="0"/>
              </a:spcAft>
              <a:buSzPts val="2000"/>
              <a:buFont typeface="Archivo"/>
              <a:buNone/>
              <a:defRPr sz="2000">
                <a:latin typeface="Archivo"/>
                <a:ea typeface="Archivo"/>
                <a:cs typeface="Archivo"/>
                <a:sym typeface="Archivo"/>
              </a:defRPr>
            </a:lvl4pPr>
            <a:lvl5pPr lvl="4" algn="ctr" rtl="0">
              <a:lnSpc>
                <a:spcPct val="100000"/>
              </a:lnSpc>
              <a:spcBef>
                <a:spcPts val="0"/>
              </a:spcBef>
              <a:spcAft>
                <a:spcPts val="0"/>
              </a:spcAft>
              <a:buSzPts val="2000"/>
              <a:buFont typeface="Archivo"/>
              <a:buNone/>
              <a:defRPr sz="2000">
                <a:latin typeface="Archivo"/>
                <a:ea typeface="Archivo"/>
                <a:cs typeface="Archivo"/>
                <a:sym typeface="Archivo"/>
              </a:defRPr>
            </a:lvl5pPr>
            <a:lvl6pPr lvl="5" algn="ctr" rtl="0">
              <a:lnSpc>
                <a:spcPct val="100000"/>
              </a:lnSpc>
              <a:spcBef>
                <a:spcPts val="0"/>
              </a:spcBef>
              <a:spcAft>
                <a:spcPts val="0"/>
              </a:spcAft>
              <a:buSzPts val="2000"/>
              <a:buFont typeface="Archivo"/>
              <a:buNone/>
              <a:defRPr sz="2000">
                <a:latin typeface="Archivo"/>
                <a:ea typeface="Archivo"/>
                <a:cs typeface="Archivo"/>
                <a:sym typeface="Archivo"/>
              </a:defRPr>
            </a:lvl6pPr>
            <a:lvl7pPr lvl="6" algn="ctr" rtl="0">
              <a:lnSpc>
                <a:spcPct val="100000"/>
              </a:lnSpc>
              <a:spcBef>
                <a:spcPts val="0"/>
              </a:spcBef>
              <a:spcAft>
                <a:spcPts val="0"/>
              </a:spcAft>
              <a:buSzPts val="2000"/>
              <a:buFont typeface="Archivo"/>
              <a:buNone/>
              <a:defRPr sz="2000">
                <a:latin typeface="Archivo"/>
                <a:ea typeface="Archivo"/>
                <a:cs typeface="Archivo"/>
                <a:sym typeface="Archivo"/>
              </a:defRPr>
            </a:lvl7pPr>
            <a:lvl8pPr lvl="7" algn="ctr" rtl="0">
              <a:lnSpc>
                <a:spcPct val="100000"/>
              </a:lnSpc>
              <a:spcBef>
                <a:spcPts val="0"/>
              </a:spcBef>
              <a:spcAft>
                <a:spcPts val="0"/>
              </a:spcAft>
              <a:buSzPts val="2000"/>
              <a:buFont typeface="Archivo"/>
              <a:buNone/>
              <a:defRPr sz="2000">
                <a:latin typeface="Archivo"/>
                <a:ea typeface="Archivo"/>
                <a:cs typeface="Archivo"/>
                <a:sym typeface="Archivo"/>
              </a:defRPr>
            </a:lvl8pPr>
            <a:lvl9pPr lvl="8" algn="ctr" rtl="0">
              <a:lnSpc>
                <a:spcPct val="100000"/>
              </a:lnSpc>
              <a:spcBef>
                <a:spcPts val="0"/>
              </a:spcBef>
              <a:spcAft>
                <a:spcPts val="0"/>
              </a:spcAft>
              <a:buSzPts val="2000"/>
              <a:buFont typeface="Archivo"/>
              <a:buNone/>
              <a:defRPr sz="2000">
                <a:latin typeface="Archivo"/>
                <a:ea typeface="Archivo"/>
                <a:cs typeface="Archivo"/>
                <a:sym typeface="Archivo"/>
              </a:defRPr>
            </a:lvl9pPr>
          </a:lstStyle>
          <a:p>
            <a:endParaRPr/>
          </a:p>
        </p:txBody>
      </p:sp>
      <p:sp>
        <p:nvSpPr>
          <p:cNvPr id="535" name="Google Shape;535;p25"/>
          <p:cNvSpPr txBox="1">
            <a:spLocks noGrp="1"/>
          </p:cNvSpPr>
          <p:nvPr>
            <p:ph type="title" idx="4" hasCustomPrompt="1"/>
          </p:nvPr>
        </p:nvSpPr>
        <p:spPr>
          <a:xfrm>
            <a:off x="3170450" y="2145785"/>
            <a:ext cx="862500" cy="3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36" name="Google Shape;536;p25"/>
          <p:cNvSpPr txBox="1">
            <a:spLocks noGrp="1"/>
          </p:cNvSpPr>
          <p:nvPr>
            <p:ph type="subTitle" idx="5"/>
          </p:nvPr>
        </p:nvSpPr>
        <p:spPr>
          <a:xfrm>
            <a:off x="2684900" y="3723250"/>
            <a:ext cx="1833600" cy="79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7" name="Google Shape;537;p25"/>
          <p:cNvSpPr txBox="1">
            <a:spLocks noGrp="1"/>
          </p:cNvSpPr>
          <p:nvPr>
            <p:ph type="subTitle" idx="6"/>
          </p:nvPr>
        </p:nvSpPr>
        <p:spPr>
          <a:xfrm>
            <a:off x="2684900" y="3324975"/>
            <a:ext cx="1833600" cy="37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Archivo"/>
              <a:buNone/>
              <a:defRPr sz="2200">
                <a:latin typeface="Archivo"/>
                <a:ea typeface="Archivo"/>
                <a:cs typeface="Archivo"/>
                <a:sym typeface="Archivo"/>
              </a:defRPr>
            </a:lvl1pPr>
            <a:lvl2pPr lvl="1" algn="ctr" rtl="0">
              <a:lnSpc>
                <a:spcPct val="100000"/>
              </a:lnSpc>
              <a:spcBef>
                <a:spcPts val="0"/>
              </a:spcBef>
              <a:spcAft>
                <a:spcPts val="0"/>
              </a:spcAft>
              <a:buSzPts val="2000"/>
              <a:buFont typeface="Archivo"/>
              <a:buNone/>
              <a:defRPr sz="2000">
                <a:latin typeface="Archivo"/>
                <a:ea typeface="Archivo"/>
                <a:cs typeface="Archivo"/>
                <a:sym typeface="Archivo"/>
              </a:defRPr>
            </a:lvl2pPr>
            <a:lvl3pPr lvl="2" algn="ctr" rtl="0">
              <a:lnSpc>
                <a:spcPct val="100000"/>
              </a:lnSpc>
              <a:spcBef>
                <a:spcPts val="0"/>
              </a:spcBef>
              <a:spcAft>
                <a:spcPts val="0"/>
              </a:spcAft>
              <a:buSzPts val="2000"/>
              <a:buFont typeface="Archivo"/>
              <a:buNone/>
              <a:defRPr sz="2000">
                <a:latin typeface="Archivo"/>
                <a:ea typeface="Archivo"/>
                <a:cs typeface="Archivo"/>
                <a:sym typeface="Archivo"/>
              </a:defRPr>
            </a:lvl3pPr>
            <a:lvl4pPr lvl="3" algn="ctr" rtl="0">
              <a:lnSpc>
                <a:spcPct val="100000"/>
              </a:lnSpc>
              <a:spcBef>
                <a:spcPts val="0"/>
              </a:spcBef>
              <a:spcAft>
                <a:spcPts val="0"/>
              </a:spcAft>
              <a:buSzPts val="2000"/>
              <a:buFont typeface="Archivo"/>
              <a:buNone/>
              <a:defRPr sz="2000">
                <a:latin typeface="Archivo"/>
                <a:ea typeface="Archivo"/>
                <a:cs typeface="Archivo"/>
                <a:sym typeface="Archivo"/>
              </a:defRPr>
            </a:lvl4pPr>
            <a:lvl5pPr lvl="4" algn="ctr" rtl="0">
              <a:lnSpc>
                <a:spcPct val="100000"/>
              </a:lnSpc>
              <a:spcBef>
                <a:spcPts val="0"/>
              </a:spcBef>
              <a:spcAft>
                <a:spcPts val="0"/>
              </a:spcAft>
              <a:buSzPts val="2000"/>
              <a:buFont typeface="Archivo"/>
              <a:buNone/>
              <a:defRPr sz="2000">
                <a:latin typeface="Archivo"/>
                <a:ea typeface="Archivo"/>
                <a:cs typeface="Archivo"/>
                <a:sym typeface="Archivo"/>
              </a:defRPr>
            </a:lvl5pPr>
            <a:lvl6pPr lvl="5" algn="ctr" rtl="0">
              <a:lnSpc>
                <a:spcPct val="100000"/>
              </a:lnSpc>
              <a:spcBef>
                <a:spcPts val="0"/>
              </a:spcBef>
              <a:spcAft>
                <a:spcPts val="0"/>
              </a:spcAft>
              <a:buSzPts val="2000"/>
              <a:buFont typeface="Archivo"/>
              <a:buNone/>
              <a:defRPr sz="2000">
                <a:latin typeface="Archivo"/>
                <a:ea typeface="Archivo"/>
                <a:cs typeface="Archivo"/>
                <a:sym typeface="Archivo"/>
              </a:defRPr>
            </a:lvl6pPr>
            <a:lvl7pPr lvl="6" algn="ctr" rtl="0">
              <a:lnSpc>
                <a:spcPct val="100000"/>
              </a:lnSpc>
              <a:spcBef>
                <a:spcPts val="0"/>
              </a:spcBef>
              <a:spcAft>
                <a:spcPts val="0"/>
              </a:spcAft>
              <a:buSzPts val="2000"/>
              <a:buFont typeface="Archivo"/>
              <a:buNone/>
              <a:defRPr sz="2000">
                <a:latin typeface="Archivo"/>
                <a:ea typeface="Archivo"/>
                <a:cs typeface="Archivo"/>
                <a:sym typeface="Archivo"/>
              </a:defRPr>
            </a:lvl7pPr>
            <a:lvl8pPr lvl="7" algn="ctr" rtl="0">
              <a:lnSpc>
                <a:spcPct val="100000"/>
              </a:lnSpc>
              <a:spcBef>
                <a:spcPts val="0"/>
              </a:spcBef>
              <a:spcAft>
                <a:spcPts val="0"/>
              </a:spcAft>
              <a:buSzPts val="2000"/>
              <a:buFont typeface="Archivo"/>
              <a:buNone/>
              <a:defRPr sz="2000">
                <a:latin typeface="Archivo"/>
                <a:ea typeface="Archivo"/>
                <a:cs typeface="Archivo"/>
                <a:sym typeface="Archivo"/>
              </a:defRPr>
            </a:lvl8pPr>
            <a:lvl9pPr lvl="8" algn="ctr" rtl="0">
              <a:lnSpc>
                <a:spcPct val="100000"/>
              </a:lnSpc>
              <a:spcBef>
                <a:spcPts val="0"/>
              </a:spcBef>
              <a:spcAft>
                <a:spcPts val="0"/>
              </a:spcAft>
              <a:buSzPts val="2000"/>
              <a:buFont typeface="Archivo"/>
              <a:buNone/>
              <a:defRPr sz="2000">
                <a:latin typeface="Archivo"/>
                <a:ea typeface="Archivo"/>
                <a:cs typeface="Archivo"/>
                <a:sym typeface="Archivo"/>
              </a:defRPr>
            </a:lvl9pPr>
          </a:lstStyle>
          <a:p>
            <a:endParaRPr/>
          </a:p>
        </p:txBody>
      </p:sp>
      <p:sp>
        <p:nvSpPr>
          <p:cNvPr id="538" name="Google Shape;538;p25"/>
          <p:cNvSpPr txBox="1">
            <a:spLocks noGrp="1"/>
          </p:cNvSpPr>
          <p:nvPr>
            <p:ph type="title" idx="7" hasCustomPrompt="1"/>
          </p:nvPr>
        </p:nvSpPr>
        <p:spPr>
          <a:xfrm>
            <a:off x="5111050" y="2145785"/>
            <a:ext cx="862500" cy="3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39" name="Google Shape;539;p25"/>
          <p:cNvSpPr txBox="1">
            <a:spLocks noGrp="1"/>
          </p:cNvSpPr>
          <p:nvPr>
            <p:ph type="subTitle" idx="8"/>
          </p:nvPr>
        </p:nvSpPr>
        <p:spPr>
          <a:xfrm>
            <a:off x="4625500" y="3723250"/>
            <a:ext cx="1833600" cy="79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0" name="Google Shape;540;p25"/>
          <p:cNvSpPr txBox="1">
            <a:spLocks noGrp="1"/>
          </p:cNvSpPr>
          <p:nvPr>
            <p:ph type="subTitle" idx="9"/>
          </p:nvPr>
        </p:nvSpPr>
        <p:spPr>
          <a:xfrm>
            <a:off x="4625500" y="3324975"/>
            <a:ext cx="1833600" cy="37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Archivo"/>
              <a:buNone/>
              <a:defRPr sz="2200">
                <a:latin typeface="Archivo"/>
                <a:ea typeface="Archivo"/>
                <a:cs typeface="Archivo"/>
                <a:sym typeface="Archivo"/>
              </a:defRPr>
            </a:lvl1pPr>
            <a:lvl2pPr lvl="1" algn="ctr" rtl="0">
              <a:lnSpc>
                <a:spcPct val="100000"/>
              </a:lnSpc>
              <a:spcBef>
                <a:spcPts val="0"/>
              </a:spcBef>
              <a:spcAft>
                <a:spcPts val="0"/>
              </a:spcAft>
              <a:buSzPts val="2000"/>
              <a:buFont typeface="Archivo"/>
              <a:buNone/>
              <a:defRPr sz="2000">
                <a:latin typeface="Archivo"/>
                <a:ea typeface="Archivo"/>
                <a:cs typeface="Archivo"/>
                <a:sym typeface="Archivo"/>
              </a:defRPr>
            </a:lvl2pPr>
            <a:lvl3pPr lvl="2" algn="ctr" rtl="0">
              <a:lnSpc>
                <a:spcPct val="100000"/>
              </a:lnSpc>
              <a:spcBef>
                <a:spcPts val="0"/>
              </a:spcBef>
              <a:spcAft>
                <a:spcPts val="0"/>
              </a:spcAft>
              <a:buSzPts val="2000"/>
              <a:buFont typeface="Archivo"/>
              <a:buNone/>
              <a:defRPr sz="2000">
                <a:latin typeface="Archivo"/>
                <a:ea typeface="Archivo"/>
                <a:cs typeface="Archivo"/>
                <a:sym typeface="Archivo"/>
              </a:defRPr>
            </a:lvl3pPr>
            <a:lvl4pPr lvl="3" algn="ctr" rtl="0">
              <a:lnSpc>
                <a:spcPct val="100000"/>
              </a:lnSpc>
              <a:spcBef>
                <a:spcPts val="0"/>
              </a:spcBef>
              <a:spcAft>
                <a:spcPts val="0"/>
              </a:spcAft>
              <a:buSzPts val="2000"/>
              <a:buFont typeface="Archivo"/>
              <a:buNone/>
              <a:defRPr sz="2000">
                <a:latin typeface="Archivo"/>
                <a:ea typeface="Archivo"/>
                <a:cs typeface="Archivo"/>
                <a:sym typeface="Archivo"/>
              </a:defRPr>
            </a:lvl4pPr>
            <a:lvl5pPr lvl="4" algn="ctr" rtl="0">
              <a:lnSpc>
                <a:spcPct val="100000"/>
              </a:lnSpc>
              <a:spcBef>
                <a:spcPts val="0"/>
              </a:spcBef>
              <a:spcAft>
                <a:spcPts val="0"/>
              </a:spcAft>
              <a:buSzPts val="2000"/>
              <a:buFont typeface="Archivo"/>
              <a:buNone/>
              <a:defRPr sz="2000">
                <a:latin typeface="Archivo"/>
                <a:ea typeface="Archivo"/>
                <a:cs typeface="Archivo"/>
                <a:sym typeface="Archivo"/>
              </a:defRPr>
            </a:lvl5pPr>
            <a:lvl6pPr lvl="5" algn="ctr" rtl="0">
              <a:lnSpc>
                <a:spcPct val="100000"/>
              </a:lnSpc>
              <a:spcBef>
                <a:spcPts val="0"/>
              </a:spcBef>
              <a:spcAft>
                <a:spcPts val="0"/>
              </a:spcAft>
              <a:buSzPts val="2000"/>
              <a:buFont typeface="Archivo"/>
              <a:buNone/>
              <a:defRPr sz="2000">
                <a:latin typeface="Archivo"/>
                <a:ea typeface="Archivo"/>
                <a:cs typeface="Archivo"/>
                <a:sym typeface="Archivo"/>
              </a:defRPr>
            </a:lvl6pPr>
            <a:lvl7pPr lvl="6" algn="ctr" rtl="0">
              <a:lnSpc>
                <a:spcPct val="100000"/>
              </a:lnSpc>
              <a:spcBef>
                <a:spcPts val="0"/>
              </a:spcBef>
              <a:spcAft>
                <a:spcPts val="0"/>
              </a:spcAft>
              <a:buSzPts val="2000"/>
              <a:buFont typeface="Archivo"/>
              <a:buNone/>
              <a:defRPr sz="2000">
                <a:latin typeface="Archivo"/>
                <a:ea typeface="Archivo"/>
                <a:cs typeface="Archivo"/>
                <a:sym typeface="Archivo"/>
              </a:defRPr>
            </a:lvl7pPr>
            <a:lvl8pPr lvl="7" algn="ctr" rtl="0">
              <a:lnSpc>
                <a:spcPct val="100000"/>
              </a:lnSpc>
              <a:spcBef>
                <a:spcPts val="0"/>
              </a:spcBef>
              <a:spcAft>
                <a:spcPts val="0"/>
              </a:spcAft>
              <a:buSzPts val="2000"/>
              <a:buFont typeface="Archivo"/>
              <a:buNone/>
              <a:defRPr sz="2000">
                <a:latin typeface="Archivo"/>
                <a:ea typeface="Archivo"/>
                <a:cs typeface="Archivo"/>
                <a:sym typeface="Archivo"/>
              </a:defRPr>
            </a:lvl8pPr>
            <a:lvl9pPr lvl="8" algn="ctr" rtl="0">
              <a:lnSpc>
                <a:spcPct val="100000"/>
              </a:lnSpc>
              <a:spcBef>
                <a:spcPts val="0"/>
              </a:spcBef>
              <a:spcAft>
                <a:spcPts val="0"/>
              </a:spcAft>
              <a:buSzPts val="2000"/>
              <a:buFont typeface="Archivo"/>
              <a:buNone/>
              <a:defRPr sz="2000">
                <a:latin typeface="Archivo"/>
                <a:ea typeface="Archivo"/>
                <a:cs typeface="Archivo"/>
                <a:sym typeface="Archivo"/>
              </a:defRPr>
            </a:lvl9pPr>
          </a:lstStyle>
          <a:p>
            <a:endParaRPr/>
          </a:p>
        </p:txBody>
      </p:sp>
      <p:sp>
        <p:nvSpPr>
          <p:cNvPr id="541" name="Google Shape;541;p25"/>
          <p:cNvSpPr txBox="1">
            <a:spLocks noGrp="1"/>
          </p:cNvSpPr>
          <p:nvPr>
            <p:ph type="title" idx="13" hasCustomPrompt="1"/>
          </p:nvPr>
        </p:nvSpPr>
        <p:spPr>
          <a:xfrm>
            <a:off x="7051650" y="2145785"/>
            <a:ext cx="862500" cy="3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42" name="Google Shape;542;p25"/>
          <p:cNvSpPr txBox="1">
            <a:spLocks noGrp="1"/>
          </p:cNvSpPr>
          <p:nvPr>
            <p:ph type="subTitle" idx="14"/>
          </p:nvPr>
        </p:nvSpPr>
        <p:spPr>
          <a:xfrm>
            <a:off x="6566100" y="3723250"/>
            <a:ext cx="1833600" cy="79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3" name="Google Shape;543;p25"/>
          <p:cNvSpPr txBox="1">
            <a:spLocks noGrp="1"/>
          </p:cNvSpPr>
          <p:nvPr>
            <p:ph type="subTitle" idx="15"/>
          </p:nvPr>
        </p:nvSpPr>
        <p:spPr>
          <a:xfrm>
            <a:off x="6566100" y="3324975"/>
            <a:ext cx="1833600" cy="37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Archivo"/>
              <a:buNone/>
              <a:defRPr sz="2200">
                <a:latin typeface="Archivo"/>
                <a:ea typeface="Archivo"/>
                <a:cs typeface="Archivo"/>
                <a:sym typeface="Archivo"/>
              </a:defRPr>
            </a:lvl1pPr>
            <a:lvl2pPr lvl="1" algn="ctr" rtl="0">
              <a:lnSpc>
                <a:spcPct val="100000"/>
              </a:lnSpc>
              <a:spcBef>
                <a:spcPts val="0"/>
              </a:spcBef>
              <a:spcAft>
                <a:spcPts val="0"/>
              </a:spcAft>
              <a:buSzPts val="2000"/>
              <a:buFont typeface="Archivo"/>
              <a:buNone/>
              <a:defRPr sz="2000">
                <a:latin typeface="Archivo"/>
                <a:ea typeface="Archivo"/>
                <a:cs typeface="Archivo"/>
                <a:sym typeface="Archivo"/>
              </a:defRPr>
            </a:lvl2pPr>
            <a:lvl3pPr lvl="2" algn="ctr" rtl="0">
              <a:lnSpc>
                <a:spcPct val="100000"/>
              </a:lnSpc>
              <a:spcBef>
                <a:spcPts val="0"/>
              </a:spcBef>
              <a:spcAft>
                <a:spcPts val="0"/>
              </a:spcAft>
              <a:buSzPts val="2000"/>
              <a:buFont typeface="Archivo"/>
              <a:buNone/>
              <a:defRPr sz="2000">
                <a:latin typeface="Archivo"/>
                <a:ea typeface="Archivo"/>
                <a:cs typeface="Archivo"/>
                <a:sym typeface="Archivo"/>
              </a:defRPr>
            </a:lvl3pPr>
            <a:lvl4pPr lvl="3" algn="ctr" rtl="0">
              <a:lnSpc>
                <a:spcPct val="100000"/>
              </a:lnSpc>
              <a:spcBef>
                <a:spcPts val="0"/>
              </a:spcBef>
              <a:spcAft>
                <a:spcPts val="0"/>
              </a:spcAft>
              <a:buSzPts val="2000"/>
              <a:buFont typeface="Archivo"/>
              <a:buNone/>
              <a:defRPr sz="2000">
                <a:latin typeface="Archivo"/>
                <a:ea typeface="Archivo"/>
                <a:cs typeface="Archivo"/>
                <a:sym typeface="Archivo"/>
              </a:defRPr>
            </a:lvl4pPr>
            <a:lvl5pPr lvl="4" algn="ctr" rtl="0">
              <a:lnSpc>
                <a:spcPct val="100000"/>
              </a:lnSpc>
              <a:spcBef>
                <a:spcPts val="0"/>
              </a:spcBef>
              <a:spcAft>
                <a:spcPts val="0"/>
              </a:spcAft>
              <a:buSzPts val="2000"/>
              <a:buFont typeface="Archivo"/>
              <a:buNone/>
              <a:defRPr sz="2000">
                <a:latin typeface="Archivo"/>
                <a:ea typeface="Archivo"/>
                <a:cs typeface="Archivo"/>
                <a:sym typeface="Archivo"/>
              </a:defRPr>
            </a:lvl5pPr>
            <a:lvl6pPr lvl="5" algn="ctr" rtl="0">
              <a:lnSpc>
                <a:spcPct val="100000"/>
              </a:lnSpc>
              <a:spcBef>
                <a:spcPts val="0"/>
              </a:spcBef>
              <a:spcAft>
                <a:spcPts val="0"/>
              </a:spcAft>
              <a:buSzPts val="2000"/>
              <a:buFont typeface="Archivo"/>
              <a:buNone/>
              <a:defRPr sz="2000">
                <a:latin typeface="Archivo"/>
                <a:ea typeface="Archivo"/>
                <a:cs typeface="Archivo"/>
                <a:sym typeface="Archivo"/>
              </a:defRPr>
            </a:lvl6pPr>
            <a:lvl7pPr lvl="6" algn="ctr" rtl="0">
              <a:lnSpc>
                <a:spcPct val="100000"/>
              </a:lnSpc>
              <a:spcBef>
                <a:spcPts val="0"/>
              </a:spcBef>
              <a:spcAft>
                <a:spcPts val="0"/>
              </a:spcAft>
              <a:buSzPts val="2000"/>
              <a:buFont typeface="Archivo"/>
              <a:buNone/>
              <a:defRPr sz="2000">
                <a:latin typeface="Archivo"/>
                <a:ea typeface="Archivo"/>
                <a:cs typeface="Archivo"/>
                <a:sym typeface="Archivo"/>
              </a:defRPr>
            </a:lvl7pPr>
            <a:lvl8pPr lvl="7" algn="ctr" rtl="0">
              <a:lnSpc>
                <a:spcPct val="100000"/>
              </a:lnSpc>
              <a:spcBef>
                <a:spcPts val="0"/>
              </a:spcBef>
              <a:spcAft>
                <a:spcPts val="0"/>
              </a:spcAft>
              <a:buSzPts val="2000"/>
              <a:buFont typeface="Archivo"/>
              <a:buNone/>
              <a:defRPr sz="2000">
                <a:latin typeface="Archivo"/>
                <a:ea typeface="Archivo"/>
                <a:cs typeface="Archivo"/>
                <a:sym typeface="Archivo"/>
              </a:defRPr>
            </a:lvl8pPr>
            <a:lvl9pPr lvl="8" algn="ctr" rtl="0">
              <a:lnSpc>
                <a:spcPct val="100000"/>
              </a:lnSpc>
              <a:spcBef>
                <a:spcPts val="0"/>
              </a:spcBef>
              <a:spcAft>
                <a:spcPts val="0"/>
              </a:spcAft>
              <a:buSzPts val="2000"/>
              <a:buFont typeface="Archivo"/>
              <a:buNone/>
              <a:defRPr sz="2000">
                <a:latin typeface="Archivo"/>
                <a:ea typeface="Archivo"/>
                <a:cs typeface="Archivo"/>
                <a:sym typeface="Archiv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BLANK_7">
    <p:bg>
      <p:bgPr>
        <a:solidFill>
          <a:schemeClr val="dk1"/>
        </a:solidFill>
        <a:effectLst/>
      </p:bgPr>
    </p:bg>
    <p:spTree>
      <p:nvGrpSpPr>
        <p:cNvPr id="1" name="Shape 544"/>
        <p:cNvGrpSpPr/>
        <p:nvPr/>
      </p:nvGrpSpPr>
      <p:grpSpPr>
        <a:xfrm>
          <a:off x="0" y="0"/>
          <a:ext cx="0" cy="0"/>
          <a:chOff x="0" y="0"/>
          <a:chExt cx="0" cy="0"/>
        </a:xfrm>
      </p:grpSpPr>
      <p:grpSp>
        <p:nvGrpSpPr>
          <p:cNvPr id="545" name="Google Shape;545;p26"/>
          <p:cNvGrpSpPr/>
          <p:nvPr/>
        </p:nvGrpSpPr>
        <p:grpSpPr>
          <a:xfrm>
            <a:off x="119700" y="104250"/>
            <a:ext cx="8904000" cy="4914000"/>
            <a:chOff x="119700" y="104250"/>
            <a:chExt cx="8904000" cy="4914000"/>
          </a:xfrm>
        </p:grpSpPr>
        <p:sp>
          <p:nvSpPr>
            <p:cNvPr id="546" name="Google Shape;546;p26"/>
            <p:cNvSpPr/>
            <p:nvPr/>
          </p:nvSpPr>
          <p:spPr>
            <a:xfrm>
              <a:off x="120300" y="104250"/>
              <a:ext cx="8903400" cy="4914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7" name="Google Shape;547;p26"/>
            <p:cNvCxnSpPr/>
            <p:nvPr/>
          </p:nvCxnSpPr>
          <p:spPr>
            <a:xfrm>
              <a:off x="30880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548" name="Google Shape;548;p26"/>
            <p:cNvCxnSpPr/>
            <p:nvPr/>
          </p:nvCxnSpPr>
          <p:spPr>
            <a:xfrm>
              <a:off x="60558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p26"/>
            <p:cNvCxnSpPr/>
            <p:nvPr/>
          </p:nvCxnSpPr>
          <p:spPr>
            <a:xfrm>
              <a:off x="119700" y="1746025"/>
              <a:ext cx="8903400" cy="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26"/>
            <p:cNvCxnSpPr/>
            <p:nvPr/>
          </p:nvCxnSpPr>
          <p:spPr>
            <a:xfrm>
              <a:off x="119700" y="3382525"/>
              <a:ext cx="8903400" cy="0"/>
            </a:xfrm>
            <a:prstGeom prst="straightConnector1">
              <a:avLst/>
            </a:prstGeom>
            <a:noFill/>
            <a:ln w="9525" cap="flat" cmpd="sng">
              <a:solidFill>
                <a:schemeClr val="dk2"/>
              </a:solidFill>
              <a:prstDash val="solid"/>
              <a:round/>
              <a:headEnd type="none" w="med" len="med"/>
              <a:tailEnd type="none" w="med" len="med"/>
            </a:ln>
          </p:spPr>
        </p:cxnSp>
      </p:grpSp>
      <p:sp>
        <p:nvSpPr>
          <p:cNvPr id="551" name="Google Shape;551;p26"/>
          <p:cNvSpPr txBox="1">
            <a:spLocks noGrp="1"/>
          </p:cNvSpPr>
          <p:nvPr>
            <p:ph type="title"/>
          </p:nvPr>
        </p:nvSpPr>
        <p:spPr>
          <a:xfrm>
            <a:off x="1744950" y="1500053"/>
            <a:ext cx="5654100" cy="1373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90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52" name="Google Shape;552;p26"/>
          <p:cNvSpPr txBox="1">
            <a:spLocks noGrp="1"/>
          </p:cNvSpPr>
          <p:nvPr>
            <p:ph type="subTitle" idx="1"/>
          </p:nvPr>
        </p:nvSpPr>
        <p:spPr>
          <a:xfrm>
            <a:off x="3088050" y="3601675"/>
            <a:ext cx="2967900" cy="87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000"/>
              <a:buNone/>
              <a:defRPr>
                <a:solidFill>
                  <a:schemeClr val="lt1"/>
                </a:solidFill>
              </a:defRPr>
            </a:lvl1pPr>
            <a:lvl2pPr lvl="1" algn="ctr" rtl="0">
              <a:lnSpc>
                <a:spcPct val="100000"/>
              </a:lnSpc>
              <a:spcBef>
                <a:spcPts val="0"/>
              </a:spcBef>
              <a:spcAft>
                <a:spcPts val="0"/>
              </a:spcAft>
              <a:buClr>
                <a:schemeClr val="lt1"/>
              </a:buClr>
              <a:buSzPts val="2000"/>
              <a:buNone/>
              <a:defRPr sz="2000">
                <a:solidFill>
                  <a:schemeClr val="lt1"/>
                </a:solidFill>
              </a:defRPr>
            </a:lvl2pPr>
            <a:lvl3pPr lvl="2" algn="ctr" rtl="0">
              <a:lnSpc>
                <a:spcPct val="100000"/>
              </a:lnSpc>
              <a:spcBef>
                <a:spcPts val="0"/>
              </a:spcBef>
              <a:spcAft>
                <a:spcPts val="0"/>
              </a:spcAft>
              <a:buClr>
                <a:schemeClr val="lt1"/>
              </a:buClr>
              <a:buSzPts val="2000"/>
              <a:buNone/>
              <a:defRPr sz="2000">
                <a:solidFill>
                  <a:schemeClr val="lt1"/>
                </a:solidFill>
              </a:defRPr>
            </a:lvl3pPr>
            <a:lvl4pPr lvl="3" algn="ctr" rtl="0">
              <a:lnSpc>
                <a:spcPct val="100000"/>
              </a:lnSpc>
              <a:spcBef>
                <a:spcPts val="0"/>
              </a:spcBef>
              <a:spcAft>
                <a:spcPts val="0"/>
              </a:spcAft>
              <a:buClr>
                <a:schemeClr val="lt1"/>
              </a:buClr>
              <a:buSzPts val="2000"/>
              <a:buNone/>
              <a:defRPr sz="2000">
                <a:solidFill>
                  <a:schemeClr val="lt1"/>
                </a:solidFill>
              </a:defRPr>
            </a:lvl4pPr>
            <a:lvl5pPr lvl="4" algn="ctr" rtl="0">
              <a:lnSpc>
                <a:spcPct val="100000"/>
              </a:lnSpc>
              <a:spcBef>
                <a:spcPts val="0"/>
              </a:spcBef>
              <a:spcAft>
                <a:spcPts val="0"/>
              </a:spcAft>
              <a:buClr>
                <a:schemeClr val="lt1"/>
              </a:buClr>
              <a:buSzPts val="2000"/>
              <a:buNone/>
              <a:defRPr sz="2000">
                <a:solidFill>
                  <a:schemeClr val="lt1"/>
                </a:solidFill>
              </a:defRPr>
            </a:lvl5pPr>
            <a:lvl6pPr lvl="5" algn="ctr" rtl="0">
              <a:lnSpc>
                <a:spcPct val="100000"/>
              </a:lnSpc>
              <a:spcBef>
                <a:spcPts val="0"/>
              </a:spcBef>
              <a:spcAft>
                <a:spcPts val="0"/>
              </a:spcAft>
              <a:buClr>
                <a:schemeClr val="lt1"/>
              </a:buClr>
              <a:buSzPts val="2000"/>
              <a:buNone/>
              <a:defRPr sz="2000">
                <a:solidFill>
                  <a:schemeClr val="lt1"/>
                </a:solidFill>
              </a:defRPr>
            </a:lvl6pPr>
            <a:lvl7pPr lvl="6" algn="ctr" rtl="0">
              <a:lnSpc>
                <a:spcPct val="100000"/>
              </a:lnSpc>
              <a:spcBef>
                <a:spcPts val="0"/>
              </a:spcBef>
              <a:spcAft>
                <a:spcPts val="0"/>
              </a:spcAft>
              <a:buClr>
                <a:schemeClr val="lt1"/>
              </a:buClr>
              <a:buSzPts val="2000"/>
              <a:buNone/>
              <a:defRPr sz="2000">
                <a:solidFill>
                  <a:schemeClr val="lt1"/>
                </a:solidFill>
              </a:defRPr>
            </a:lvl7pPr>
            <a:lvl8pPr lvl="7" algn="ctr" rtl="0">
              <a:lnSpc>
                <a:spcPct val="100000"/>
              </a:lnSpc>
              <a:spcBef>
                <a:spcPts val="0"/>
              </a:spcBef>
              <a:spcAft>
                <a:spcPts val="0"/>
              </a:spcAft>
              <a:buClr>
                <a:schemeClr val="lt1"/>
              </a:buClr>
              <a:buSzPts val="2000"/>
              <a:buNone/>
              <a:defRPr sz="2000">
                <a:solidFill>
                  <a:schemeClr val="lt1"/>
                </a:solidFill>
              </a:defRPr>
            </a:lvl8pPr>
            <a:lvl9pPr lvl="8" algn="ctr" rtl="0">
              <a:lnSpc>
                <a:spcPct val="100000"/>
              </a:lnSpc>
              <a:spcBef>
                <a:spcPts val="0"/>
              </a:spcBef>
              <a:spcAft>
                <a:spcPts val="0"/>
              </a:spcAft>
              <a:buClr>
                <a:schemeClr val="lt1"/>
              </a:buClr>
              <a:buSzPts val="2000"/>
              <a:buNone/>
              <a:defRPr sz="2000">
                <a:solidFill>
                  <a:schemeClr val="lt1"/>
                </a:solidFill>
              </a:defRPr>
            </a:lvl9pPr>
          </a:lstStyle>
          <a:p>
            <a:endParaRPr/>
          </a:p>
        </p:txBody>
      </p:sp>
      <p:grpSp>
        <p:nvGrpSpPr>
          <p:cNvPr id="553" name="Google Shape;553;p26"/>
          <p:cNvGrpSpPr/>
          <p:nvPr/>
        </p:nvGrpSpPr>
        <p:grpSpPr>
          <a:xfrm flipH="1">
            <a:off x="5644126" y="104247"/>
            <a:ext cx="612056" cy="411594"/>
            <a:chOff x="2432906" y="2690632"/>
            <a:chExt cx="750989" cy="504900"/>
          </a:xfrm>
        </p:grpSpPr>
        <p:sp>
          <p:nvSpPr>
            <p:cNvPr id="554" name="Google Shape;554;p26"/>
            <p:cNvSpPr/>
            <p:nvPr/>
          </p:nvSpPr>
          <p:spPr>
            <a:xfrm rot="-5402044" flipH="1">
              <a:off x="243305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rot="-5402044" flipH="1">
              <a:off x="267914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26"/>
          <p:cNvGrpSpPr/>
          <p:nvPr/>
        </p:nvGrpSpPr>
        <p:grpSpPr>
          <a:xfrm>
            <a:off x="120312" y="1746024"/>
            <a:ext cx="446730" cy="571195"/>
            <a:chOff x="2882227" y="104248"/>
            <a:chExt cx="411657" cy="526350"/>
          </a:xfrm>
        </p:grpSpPr>
        <p:sp>
          <p:nvSpPr>
            <p:cNvPr id="557" name="Google Shape;557;p26"/>
            <p:cNvSpPr/>
            <p:nvPr/>
          </p:nvSpPr>
          <p:spPr>
            <a:xfrm>
              <a:off x="2882252" y="218998"/>
              <a:ext cx="411600" cy="411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26"/>
            <p:cNvGrpSpPr/>
            <p:nvPr/>
          </p:nvGrpSpPr>
          <p:grpSpPr>
            <a:xfrm>
              <a:off x="2882227" y="104248"/>
              <a:ext cx="411657" cy="411657"/>
              <a:chOff x="2672802" y="63977"/>
              <a:chExt cx="1187700" cy="1187700"/>
            </a:xfrm>
          </p:grpSpPr>
          <p:sp>
            <p:nvSpPr>
              <p:cNvPr id="559" name="Google Shape;559;p26"/>
              <p:cNvSpPr/>
              <p:nvPr/>
            </p:nvSpPr>
            <p:spPr>
              <a:xfrm>
                <a:off x="2672802" y="63977"/>
                <a:ext cx="1187700" cy="1187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1" name="Google Shape;561;p26"/>
          <p:cNvGrpSpPr/>
          <p:nvPr/>
        </p:nvGrpSpPr>
        <p:grpSpPr>
          <a:xfrm>
            <a:off x="7918966" y="4438676"/>
            <a:ext cx="1105199" cy="571202"/>
            <a:chOff x="119544" y="4581145"/>
            <a:chExt cx="845729" cy="437100"/>
          </a:xfrm>
        </p:grpSpPr>
        <p:sp>
          <p:nvSpPr>
            <p:cNvPr id="562" name="Google Shape;562;p26"/>
            <p:cNvSpPr/>
            <p:nvPr/>
          </p:nvSpPr>
          <p:spPr>
            <a:xfrm>
              <a:off x="119544"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309576"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528173"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BLANK_9">
    <p:spTree>
      <p:nvGrpSpPr>
        <p:cNvPr id="1" name="Shape 589"/>
        <p:cNvGrpSpPr/>
        <p:nvPr/>
      </p:nvGrpSpPr>
      <p:grpSpPr>
        <a:xfrm>
          <a:off x="0" y="0"/>
          <a:ext cx="0" cy="0"/>
          <a:chOff x="0" y="0"/>
          <a:chExt cx="0" cy="0"/>
        </a:xfrm>
      </p:grpSpPr>
      <p:grpSp>
        <p:nvGrpSpPr>
          <p:cNvPr id="590" name="Google Shape;590;p28"/>
          <p:cNvGrpSpPr/>
          <p:nvPr/>
        </p:nvGrpSpPr>
        <p:grpSpPr>
          <a:xfrm>
            <a:off x="119700" y="104250"/>
            <a:ext cx="8904000" cy="4914000"/>
            <a:chOff x="119700" y="104250"/>
            <a:chExt cx="8904000" cy="4914000"/>
          </a:xfrm>
        </p:grpSpPr>
        <p:sp>
          <p:nvSpPr>
            <p:cNvPr id="591" name="Google Shape;591;p28"/>
            <p:cNvSpPr/>
            <p:nvPr/>
          </p:nvSpPr>
          <p:spPr>
            <a:xfrm>
              <a:off x="120300" y="104250"/>
              <a:ext cx="8903400" cy="491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2" name="Google Shape;592;p28"/>
            <p:cNvCxnSpPr/>
            <p:nvPr/>
          </p:nvCxnSpPr>
          <p:spPr>
            <a:xfrm>
              <a:off x="30880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593" name="Google Shape;593;p28"/>
            <p:cNvCxnSpPr/>
            <p:nvPr/>
          </p:nvCxnSpPr>
          <p:spPr>
            <a:xfrm>
              <a:off x="60558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594" name="Google Shape;594;p28"/>
            <p:cNvCxnSpPr/>
            <p:nvPr/>
          </p:nvCxnSpPr>
          <p:spPr>
            <a:xfrm>
              <a:off x="119700" y="1746025"/>
              <a:ext cx="8903400" cy="0"/>
            </a:xfrm>
            <a:prstGeom prst="straightConnector1">
              <a:avLst/>
            </a:prstGeom>
            <a:noFill/>
            <a:ln w="9525" cap="flat" cmpd="sng">
              <a:solidFill>
                <a:schemeClr val="lt2"/>
              </a:solidFill>
              <a:prstDash val="solid"/>
              <a:round/>
              <a:headEnd type="none" w="med" len="med"/>
              <a:tailEnd type="none" w="med" len="med"/>
            </a:ln>
          </p:spPr>
        </p:cxnSp>
        <p:cxnSp>
          <p:nvCxnSpPr>
            <p:cNvPr id="595" name="Google Shape;595;p28"/>
            <p:cNvCxnSpPr/>
            <p:nvPr/>
          </p:nvCxnSpPr>
          <p:spPr>
            <a:xfrm>
              <a:off x="119700" y="3382525"/>
              <a:ext cx="8903400" cy="0"/>
            </a:xfrm>
            <a:prstGeom prst="straightConnector1">
              <a:avLst/>
            </a:prstGeom>
            <a:noFill/>
            <a:ln w="9525" cap="flat" cmpd="sng">
              <a:solidFill>
                <a:schemeClr val="lt2"/>
              </a:solidFill>
              <a:prstDash val="solid"/>
              <a:round/>
              <a:headEnd type="none" w="med" len="med"/>
              <a:tailEnd type="none" w="med" len="med"/>
            </a:ln>
          </p:spPr>
        </p:cxnSp>
      </p:grpSp>
      <p:sp>
        <p:nvSpPr>
          <p:cNvPr id="596" name="Google Shape;596;p28"/>
          <p:cNvSpPr txBox="1">
            <a:spLocks noGrp="1"/>
          </p:cNvSpPr>
          <p:nvPr>
            <p:ph type="title"/>
          </p:nvPr>
        </p:nvSpPr>
        <p:spPr>
          <a:xfrm>
            <a:off x="713100" y="367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7" name="Google Shape;597;p28"/>
          <p:cNvSpPr txBox="1">
            <a:spLocks noGrp="1"/>
          </p:cNvSpPr>
          <p:nvPr>
            <p:ph type="subTitle" idx="1"/>
          </p:nvPr>
        </p:nvSpPr>
        <p:spPr>
          <a:xfrm>
            <a:off x="713100" y="3377868"/>
            <a:ext cx="30222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598" name="Google Shape;598;p28"/>
          <p:cNvGrpSpPr/>
          <p:nvPr/>
        </p:nvGrpSpPr>
        <p:grpSpPr>
          <a:xfrm>
            <a:off x="120304" y="4571532"/>
            <a:ext cx="676327" cy="446730"/>
            <a:chOff x="120304" y="4571532"/>
            <a:chExt cx="676327" cy="446730"/>
          </a:xfrm>
        </p:grpSpPr>
        <p:sp>
          <p:nvSpPr>
            <p:cNvPr id="599" name="Google Shape;599;p28"/>
            <p:cNvSpPr/>
            <p:nvPr/>
          </p:nvSpPr>
          <p:spPr>
            <a:xfrm rot="-5400000">
              <a:off x="349931" y="4571547"/>
              <a:ext cx="446700" cy="4467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28"/>
            <p:cNvGrpSpPr/>
            <p:nvPr/>
          </p:nvGrpSpPr>
          <p:grpSpPr>
            <a:xfrm rot="-5400000">
              <a:off x="182537" y="4509299"/>
              <a:ext cx="446730" cy="571195"/>
              <a:chOff x="2882227" y="104248"/>
              <a:chExt cx="411657" cy="526350"/>
            </a:xfrm>
          </p:grpSpPr>
          <p:sp>
            <p:nvSpPr>
              <p:cNvPr id="601" name="Google Shape;601;p28"/>
              <p:cNvSpPr/>
              <p:nvPr/>
            </p:nvSpPr>
            <p:spPr>
              <a:xfrm>
                <a:off x="2882252" y="218998"/>
                <a:ext cx="411600" cy="41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28"/>
              <p:cNvGrpSpPr/>
              <p:nvPr/>
            </p:nvGrpSpPr>
            <p:grpSpPr>
              <a:xfrm>
                <a:off x="2882227" y="104248"/>
                <a:ext cx="411657" cy="411657"/>
                <a:chOff x="2672802" y="63977"/>
                <a:chExt cx="1187700" cy="1187700"/>
              </a:xfrm>
            </p:grpSpPr>
            <p:sp>
              <p:nvSpPr>
                <p:cNvPr id="603" name="Google Shape;603;p28"/>
                <p:cNvSpPr/>
                <p:nvPr/>
              </p:nvSpPr>
              <p:spPr>
                <a:xfrm>
                  <a:off x="2672802" y="63977"/>
                  <a:ext cx="1187700" cy="11877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05" name="Google Shape;605;p28"/>
          <p:cNvGrpSpPr/>
          <p:nvPr/>
        </p:nvGrpSpPr>
        <p:grpSpPr>
          <a:xfrm rot="5400000">
            <a:off x="8512626" y="1438596"/>
            <a:ext cx="612056" cy="411594"/>
            <a:chOff x="2432906" y="2690632"/>
            <a:chExt cx="750989" cy="504900"/>
          </a:xfrm>
        </p:grpSpPr>
        <p:sp>
          <p:nvSpPr>
            <p:cNvPr id="606" name="Google Shape;606;p28"/>
            <p:cNvSpPr/>
            <p:nvPr/>
          </p:nvSpPr>
          <p:spPr>
            <a:xfrm rot="-5402044" flipH="1">
              <a:off x="243305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rot="-5402044" flipH="1">
              <a:off x="267914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BLANK_16">
    <p:spTree>
      <p:nvGrpSpPr>
        <p:cNvPr id="1" name="Shape 712"/>
        <p:cNvGrpSpPr/>
        <p:nvPr/>
      </p:nvGrpSpPr>
      <p:grpSpPr>
        <a:xfrm>
          <a:off x="0" y="0"/>
          <a:ext cx="0" cy="0"/>
          <a:chOff x="0" y="0"/>
          <a:chExt cx="0" cy="0"/>
        </a:xfrm>
      </p:grpSpPr>
      <p:grpSp>
        <p:nvGrpSpPr>
          <p:cNvPr id="713" name="Google Shape;713;p34"/>
          <p:cNvGrpSpPr/>
          <p:nvPr/>
        </p:nvGrpSpPr>
        <p:grpSpPr>
          <a:xfrm>
            <a:off x="119700" y="104250"/>
            <a:ext cx="8904000" cy="4914000"/>
            <a:chOff x="119700" y="104250"/>
            <a:chExt cx="8904000" cy="4914000"/>
          </a:xfrm>
        </p:grpSpPr>
        <p:sp>
          <p:nvSpPr>
            <p:cNvPr id="714" name="Google Shape;714;p34"/>
            <p:cNvSpPr/>
            <p:nvPr/>
          </p:nvSpPr>
          <p:spPr>
            <a:xfrm>
              <a:off x="120300" y="104250"/>
              <a:ext cx="8903400" cy="491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5" name="Google Shape;715;p34"/>
            <p:cNvCxnSpPr/>
            <p:nvPr/>
          </p:nvCxnSpPr>
          <p:spPr>
            <a:xfrm>
              <a:off x="30880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716" name="Google Shape;716;p34"/>
            <p:cNvCxnSpPr/>
            <p:nvPr/>
          </p:nvCxnSpPr>
          <p:spPr>
            <a:xfrm>
              <a:off x="60558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717" name="Google Shape;717;p34"/>
            <p:cNvCxnSpPr/>
            <p:nvPr/>
          </p:nvCxnSpPr>
          <p:spPr>
            <a:xfrm>
              <a:off x="119700" y="1746025"/>
              <a:ext cx="8903400" cy="0"/>
            </a:xfrm>
            <a:prstGeom prst="straightConnector1">
              <a:avLst/>
            </a:prstGeom>
            <a:noFill/>
            <a:ln w="9525" cap="flat" cmpd="sng">
              <a:solidFill>
                <a:schemeClr val="lt2"/>
              </a:solidFill>
              <a:prstDash val="solid"/>
              <a:round/>
              <a:headEnd type="none" w="med" len="med"/>
              <a:tailEnd type="none" w="med" len="med"/>
            </a:ln>
          </p:spPr>
        </p:cxnSp>
        <p:cxnSp>
          <p:nvCxnSpPr>
            <p:cNvPr id="718" name="Google Shape;718;p34"/>
            <p:cNvCxnSpPr/>
            <p:nvPr/>
          </p:nvCxnSpPr>
          <p:spPr>
            <a:xfrm>
              <a:off x="119700" y="3382525"/>
              <a:ext cx="8903400" cy="0"/>
            </a:xfrm>
            <a:prstGeom prst="straightConnector1">
              <a:avLst/>
            </a:prstGeom>
            <a:noFill/>
            <a:ln w="9525" cap="flat" cmpd="sng">
              <a:solidFill>
                <a:schemeClr val="lt2"/>
              </a:solidFill>
              <a:prstDash val="solid"/>
              <a:round/>
              <a:headEnd type="none" w="med" len="med"/>
              <a:tailEnd type="none" w="med" len="med"/>
            </a:ln>
          </p:spPr>
        </p:cxnSp>
      </p:grpSp>
      <p:grpSp>
        <p:nvGrpSpPr>
          <p:cNvPr id="719" name="Google Shape;719;p34"/>
          <p:cNvGrpSpPr/>
          <p:nvPr/>
        </p:nvGrpSpPr>
        <p:grpSpPr>
          <a:xfrm>
            <a:off x="119691" y="4447049"/>
            <a:ext cx="1105199" cy="571202"/>
            <a:chOff x="119544" y="4581145"/>
            <a:chExt cx="845729" cy="437100"/>
          </a:xfrm>
        </p:grpSpPr>
        <p:sp>
          <p:nvSpPr>
            <p:cNvPr id="720" name="Google Shape;720;p34"/>
            <p:cNvSpPr/>
            <p:nvPr/>
          </p:nvSpPr>
          <p:spPr>
            <a:xfrm>
              <a:off x="119544"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a:off x="309576"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a:off x="528173"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34"/>
          <p:cNvSpPr txBox="1">
            <a:spLocks noGrp="1"/>
          </p:cNvSpPr>
          <p:nvPr>
            <p:ph type="title"/>
          </p:nvPr>
        </p:nvSpPr>
        <p:spPr>
          <a:xfrm>
            <a:off x="713100" y="367314"/>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grpSp>
        <p:nvGrpSpPr>
          <p:cNvPr id="724" name="Google Shape;724;p34"/>
          <p:cNvGrpSpPr/>
          <p:nvPr/>
        </p:nvGrpSpPr>
        <p:grpSpPr>
          <a:xfrm rot="5400000" flipH="1">
            <a:off x="8501952" y="1434820"/>
            <a:ext cx="612056" cy="411594"/>
            <a:chOff x="2432906" y="2690632"/>
            <a:chExt cx="750989" cy="504900"/>
          </a:xfrm>
        </p:grpSpPr>
        <p:sp>
          <p:nvSpPr>
            <p:cNvPr id="725" name="Google Shape;725;p34"/>
            <p:cNvSpPr/>
            <p:nvPr/>
          </p:nvSpPr>
          <p:spPr>
            <a:xfrm rot="-5402044" flipH="1">
              <a:off x="243305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rot="-5402044" flipH="1">
              <a:off x="267914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BLANK_6">
    <p:bg>
      <p:bgPr>
        <a:solidFill>
          <a:schemeClr val="dk1"/>
        </a:solidFill>
        <a:effectLst/>
      </p:bgPr>
    </p:bg>
    <p:spTree>
      <p:nvGrpSpPr>
        <p:cNvPr id="1" name="Shape 727"/>
        <p:cNvGrpSpPr/>
        <p:nvPr/>
      </p:nvGrpSpPr>
      <p:grpSpPr>
        <a:xfrm>
          <a:off x="0" y="0"/>
          <a:ext cx="0" cy="0"/>
          <a:chOff x="0" y="0"/>
          <a:chExt cx="0" cy="0"/>
        </a:xfrm>
      </p:grpSpPr>
      <p:grpSp>
        <p:nvGrpSpPr>
          <p:cNvPr id="728" name="Google Shape;728;p35"/>
          <p:cNvGrpSpPr/>
          <p:nvPr/>
        </p:nvGrpSpPr>
        <p:grpSpPr>
          <a:xfrm>
            <a:off x="119700" y="104250"/>
            <a:ext cx="8904000" cy="4914000"/>
            <a:chOff x="119700" y="104250"/>
            <a:chExt cx="8904000" cy="4914000"/>
          </a:xfrm>
        </p:grpSpPr>
        <p:sp>
          <p:nvSpPr>
            <p:cNvPr id="729" name="Google Shape;729;p35"/>
            <p:cNvSpPr/>
            <p:nvPr/>
          </p:nvSpPr>
          <p:spPr>
            <a:xfrm>
              <a:off x="120300" y="104250"/>
              <a:ext cx="8903400" cy="4914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0" name="Google Shape;730;p35"/>
            <p:cNvCxnSpPr/>
            <p:nvPr/>
          </p:nvCxnSpPr>
          <p:spPr>
            <a:xfrm>
              <a:off x="30880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731" name="Google Shape;731;p35"/>
            <p:cNvCxnSpPr/>
            <p:nvPr/>
          </p:nvCxnSpPr>
          <p:spPr>
            <a:xfrm>
              <a:off x="60558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732" name="Google Shape;732;p35"/>
            <p:cNvCxnSpPr/>
            <p:nvPr/>
          </p:nvCxnSpPr>
          <p:spPr>
            <a:xfrm>
              <a:off x="119700" y="1746025"/>
              <a:ext cx="8903400" cy="0"/>
            </a:xfrm>
            <a:prstGeom prst="straightConnector1">
              <a:avLst/>
            </a:prstGeom>
            <a:noFill/>
            <a:ln w="9525" cap="flat" cmpd="sng">
              <a:solidFill>
                <a:schemeClr val="dk2"/>
              </a:solidFill>
              <a:prstDash val="solid"/>
              <a:round/>
              <a:headEnd type="none" w="med" len="med"/>
              <a:tailEnd type="none" w="med" len="med"/>
            </a:ln>
          </p:spPr>
        </p:cxnSp>
        <p:cxnSp>
          <p:nvCxnSpPr>
            <p:cNvPr id="733" name="Google Shape;733;p35"/>
            <p:cNvCxnSpPr/>
            <p:nvPr/>
          </p:nvCxnSpPr>
          <p:spPr>
            <a:xfrm>
              <a:off x="119700" y="3382525"/>
              <a:ext cx="8903400" cy="0"/>
            </a:xfrm>
            <a:prstGeom prst="straightConnector1">
              <a:avLst/>
            </a:prstGeom>
            <a:noFill/>
            <a:ln w="9525" cap="flat" cmpd="sng">
              <a:solidFill>
                <a:schemeClr val="dk2"/>
              </a:solidFill>
              <a:prstDash val="solid"/>
              <a:round/>
              <a:headEnd type="none" w="med" len="med"/>
              <a:tailEnd type="none" w="med" len="med"/>
            </a:ln>
          </p:spPr>
        </p:cxnSp>
      </p:grpSp>
      <p:sp>
        <p:nvSpPr>
          <p:cNvPr id="734" name="Google Shape;734;p35"/>
          <p:cNvSpPr txBox="1">
            <a:spLocks noGrp="1"/>
          </p:cNvSpPr>
          <p:nvPr>
            <p:ph type="title"/>
          </p:nvPr>
        </p:nvSpPr>
        <p:spPr>
          <a:xfrm>
            <a:off x="2153100" y="963125"/>
            <a:ext cx="4837800" cy="7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5500">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735" name="Google Shape;735;p35"/>
          <p:cNvSpPr txBox="1">
            <a:spLocks noGrp="1"/>
          </p:cNvSpPr>
          <p:nvPr>
            <p:ph type="subTitle" idx="1"/>
          </p:nvPr>
        </p:nvSpPr>
        <p:spPr>
          <a:xfrm>
            <a:off x="2153100" y="1759554"/>
            <a:ext cx="4837800" cy="10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36" name="Google Shape;736;p35"/>
          <p:cNvSpPr txBox="1"/>
          <p:nvPr/>
        </p:nvSpPr>
        <p:spPr>
          <a:xfrm>
            <a:off x="2304900" y="3566697"/>
            <a:ext cx="4533000" cy="41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Catamaran"/>
                <a:ea typeface="Catamaran"/>
                <a:cs typeface="Catamaran"/>
                <a:sym typeface="Catamaran"/>
              </a:rPr>
              <a:t>Credits:</a:t>
            </a:r>
            <a:r>
              <a:rPr lang="en" sz="1200" dirty="0">
                <a:solidFill>
                  <a:schemeClr val="lt1"/>
                </a:solidFill>
                <a:latin typeface="Catamaran"/>
                <a:ea typeface="Catamaran"/>
                <a:cs typeface="Catamaran"/>
                <a:sym typeface="Catamaran"/>
              </a:rPr>
              <a:t> This presentation template was created by </a:t>
            </a:r>
            <a:r>
              <a:rPr lang="en" sz="1200" b="1" dirty="0">
                <a:solidFill>
                  <a:schemeClr val="lt1"/>
                </a:solidFill>
                <a:uFill>
                  <a:noFill/>
                </a:u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200" dirty="0">
                <a:solidFill>
                  <a:schemeClr val="lt1"/>
                </a:solidFill>
                <a:latin typeface="Catamaran"/>
                <a:ea typeface="Catamaran"/>
                <a:cs typeface="Catamaran"/>
                <a:sym typeface="Catamaran"/>
              </a:rPr>
              <a:t>, including icons by </a:t>
            </a:r>
            <a:r>
              <a:rPr lang="en" sz="1200" b="1" dirty="0">
                <a:solidFill>
                  <a:schemeClr val="lt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200" dirty="0">
                <a:solidFill>
                  <a:schemeClr val="lt1"/>
                </a:solidFill>
                <a:latin typeface="Catamaran"/>
                <a:ea typeface="Catamaran"/>
                <a:cs typeface="Catamaran"/>
                <a:sym typeface="Catamaran"/>
              </a:rPr>
              <a:t>, infographics &amp; images by </a:t>
            </a:r>
            <a:r>
              <a:rPr lang="en" sz="1200" b="1" dirty="0">
                <a:solidFill>
                  <a:schemeClr val="lt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endParaRPr sz="1200" dirty="0">
              <a:solidFill>
                <a:schemeClr val="lt1"/>
              </a:solidFill>
              <a:latin typeface="Catamaran"/>
              <a:ea typeface="Catamaran"/>
              <a:cs typeface="Catamaran"/>
              <a:sym typeface="Catamaran"/>
            </a:endParaRPr>
          </a:p>
        </p:txBody>
      </p:sp>
      <p:grpSp>
        <p:nvGrpSpPr>
          <p:cNvPr id="737" name="Google Shape;737;p35"/>
          <p:cNvGrpSpPr/>
          <p:nvPr/>
        </p:nvGrpSpPr>
        <p:grpSpPr>
          <a:xfrm>
            <a:off x="5851476" y="104247"/>
            <a:ext cx="612056" cy="411594"/>
            <a:chOff x="2432906" y="2690632"/>
            <a:chExt cx="750989" cy="504900"/>
          </a:xfrm>
        </p:grpSpPr>
        <p:sp>
          <p:nvSpPr>
            <p:cNvPr id="738" name="Google Shape;738;p35"/>
            <p:cNvSpPr/>
            <p:nvPr/>
          </p:nvSpPr>
          <p:spPr>
            <a:xfrm rot="-5402044" flipH="1">
              <a:off x="243305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rot="-5402044" flipH="1">
              <a:off x="267914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5"/>
          <p:cNvGrpSpPr/>
          <p:nvPr/>
        </p:nvGrpSpPr>
        <p:grpSpPr>
          <a:xfrm>
            <a:off x="7916800" y="4439924"/>
            <a:ext cx="1105199" cy="571202"/>
            <a:chOff x="119544" y="4581145"/>
            <a:chExt cx="845729" cy="437100"/>
          </a:xfrm>
        </p:grpSpPr>
        <p:sp>
          <p:nvSpPr>
            <p:cNvPr id="741" name="Google Shape;741;p35"/>
            <p:cNvSpPr/>
            <p:nvPr/>
          </p:nvSpPr>
          <p:spPr>
            <a:xfrm>
              <a:off x="119544"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309576"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528173"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35"/>
          <p:cNvGrpSpPr/>
          <p:nvPr/>
        </p:nvGrpSpPr>
        <p:grpSpPr>
          <a:xfrm rot="5400000">
            <a:off x="-143004" y="1085886"/>
            <a:ext cx="1293590" cy="750130"/>
            <a:chOff x="2313084" y="2690632"/>
            <a:chExt cx="870811" cy="504900"/>
          </a:xfrm>
        </p:grpSpPr>
        <p:sp>
          <p:nvSpPr>
            <p:cNvPr id="745" name="Google Shape;745;p35"/>
            <p:cNvSpPr/>
            <p:nvPr/>
          </p:nvSpPr>
          <p:spPr>
            <a:xfrm rot="-5402044" flipH="1">
              <a:off x="2496221" y="2690782"/>
              <a:ext cx="504600" cy="504600"/>
            </a:xfrm>
            <a:prstGeom prst="pie">
              <a:avLst>
                <a:gd name="adj1" fmla="val 10810923"/>
                <a:gd name="adj2" fmla="val 21589135"/>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rot="-5402044" flipH="1">
              <a:off x="2679146" y="2690782"/>
              <a:ext cx="504600" cy="504600"/>
            </a:xfrm>
            <a:prstGeom prst="pie">
              <a:avLst>
                <a:gd name="adj1" fmla="val 10810923"/>
                <a:gd name="adj2" fmla="val 21589135"/>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rot="-5402044" flipH="1">
              <a:off x="2313234" y="2690782"/>
              <a:ext cx="504600" cy="504600"/>
            </a:xfrm>
            <a:prstGeom prst="pie">
              <a:avLst>
                <a:gd name="adj1" fmla="val 10810923"/>
                <a:gd name="adj2" fmla="val 21589135"/>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2">
    <p:bg>
      <p:bgPr>
        <a:solidFill>
          <a:schemeClr val="dk1"/>
        </a:solidFill>
        <a:effectLst/>
      </p:bgPr>
    </p:bg>
    <p:spTree>
      <p:nvGrpSpPr>
        <p:cNvPr id="1" name="Shape 748"/>
        <p:cNvGrpSpPr/>
        <p:nvPr/>
      </p:nvGrpSpPr>
      <p:grpSpPr>
        <a:xfrm>
          <a:off x="0" y="0"/>
          <a:ext cx="0" cy="0"/>
          <a:chOff x="0" y="0"/>
          <a:chExt cx="0" cy="0"/>
        </a:xfrm>
      </p:grpSpPr>
      <p:grpSp>
        <p:nvGrpSpPr>
          <p:cNvPr id="749" name="Google Shape;749;p36"/>
          <p:cNvGrpSpPr/>
          <p:nvPr/>
        </p:nvGrpSpPr>
        <p:grpSpPr>
          <a:xfrm>
            <a:off x="119700" y="104250"/>
            <a:ext cx="8904000" cy="4914000"/>
            <a:chOff x="119700" y="104250"/>
            <a:chExt cx="8904000" cy="4914000"/>
          </a:xfrm>
        </p:grpSpPr>
        <p:grpSp>
          <p:nvGrpSpPr>
            <p:cNvPr id="750" name="Google Shape;750;p36"/>
            <p:cNvGrpSpPr/>
            <p:nvPr/>
          </p:nvGrpSpPr>
          <p:grpSpPr>
            <a:xfrm>
              <a:off x="119700" y="104250"/>
              <a:ext cx="8904000" cy="4914000"/>
              <a:chOff x="119700" y="104250"/>
              <a:chExt cx="8904000" cy="4914000"/>
            </a:xfrm>
          </p:grpSpPr>
          <p:sp>
            <p:nvSpPr>
              <p:cNvPr id="751" name="Google Shape;751;p36"/>
              <p:cNvSpPr/>
              <p:nvPr/>
            </p:nvSpPr>
            <p:spPr>
              <a:xfrm>
                <a:off x="120300" y="104250"/>
                <a:ext cx="8903400" cy="4914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2" name="Google Shape;752;p36"/>
              <p:cNvCxnSpPr/>
              <p:nvPr/>
            </p:nvCxnSpPr>
            <p:spPr>
              <a:xfrm>
                <a:off x="119700" y="1746025"/>
                <a:ext cx="8893200" cy="0"/>
              </a:xfrm>
              <a:prstGeom prst="straightConnector1">
                <a:avLst/>
              </a:prstGeom>
              <a:noFill/>
              <a:ln w="9525" cap="flat" cmpd="sng">
                <a:solidFill>
                  <a:schemeClr val="dk2"/>
                </a:solidFill>
                <a:prstDash val="solid"/>
                <a:round/>
                <a:headEnd type="none" w="med" len="med"/>
                <a:tailEnd type="none" w="med" len="med"/>
              </a:ln>
            </p:spPr>
          </p:cxnSp>
          <p:cxnSp>
            <p:nvCxnSpPr>
              <p:cNvPr id="753" name="Google Shape;753;p36"/>
              <p:cNvCxnSpPr/>
              <p:nvPr/>
            </p:nvCxnSpPr>
            <p:spPr>
              <a:xfrm>
                <a:off x="119700" y="3382525"/>
                <a:ext cx="8893200" cy="0"/>
              </a:xfrm>
              <a:prstGeom prst="straightConnector1">
                <a:avLst/>
              </a:prstGeom>
              <a:noFill/>
              <a:ln w="9525" cap="flat" cmpd="sng">
                <a:solidFill>
                  <a:schemeClr val="dk2"/>
                </a:solidFill>
                <a:prstDash val="solid"/>
                <a:round/>
                <a:headEnd type="none" w="med" len="med"/>
                <a:tailEnd type="none" w="med" len="med"/>
              </a:ln>
            </p:spPr>
          </p:cxnSp>
        </p:grpSp>
        <p:cxnSp>
          <p:nvCxnSpPr>
            <p:cNvPr id="754" name="Google Shape;754;p36"/>
            <p:cNvCxnSpPr/>
            <p:nvPr/>
          </p:nvCxnSpPr>
          <p:spPr>
            <a:xfrm>
              <a:off x="30880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755" name="Google Shape;755;p36"/>
            <p:cNvCxnSpPr/>
            <p:nvPr/>
          </p:nvCxnSpPr>
          <p:spPr>
            <a:xfrm>
              <a:off x="6055850" y="104250"/>
              <a:ext cx="0" cy="4914000"/>
            </a:xfrm>
            <a:prstGeom prst="straightConnector1">
              <a:avLst/>
            </a:prstGeom>
            <a:noFill/>
            <a:ln w="9525" cap="flat" cmpd="sng">
              <a:solidFill>
                <a:schemeClr val="dk2"/>
              </a:solidFill>
              <a:prstDash val="solid"/>
              <a:round/>
              <a:headEnd type="none" w="med" len="med"/>
              <a:tailEnd type="none" w="med" len="med"/>
            </a:ln>
          </p:spPr>
        </p:cxnSp>
      </p:grpSp>
      <p:grpSp>
        <p:nvGrpSpPr>
          <p:cNvPr id="756" name="Google Shape;756;p36"/>
          <p:cNvGrpSpPr/>
          <p:nvPr/>
        </p:nvGrpSpPr>
        <p:grpSpPr>
          <a:xfrm rot="-5400000">
            <a:off x="8462173" y="3490520"/>
            <a:ext cx="676327" cy="446730"/>
            <a:chOff x="120304" y="4571532"/>
            <a:chExt cx="676327" cy="446730"/>
          </a:xfrm>
        </p:grpSpPr>
        <p:sp>
          <p:nvSpPr>
            <p:cNvPr id="757" name="Google Shape;757;p36"/>
            <p:cNvSpPr/>
            <p:nvPr/>
          </p:nvSpPr>
          <p:spPr>
            <a:xfrm rot="-5400000">
              <a:off x="349931" y="4571547"/>
              <a:ext cx="446700" cy="446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36"/>
            <p:cNvGrpSpPr/>
            <p:nvPr/>
          </p:nvGrpSpPr>
          <p:grpSpPr>
            <a:xfrm rot="-5400000">
              <a:off x="182537" y="4509299"/>
              <a:ext cx="446730" cy="571195"/>
              <a:chOff x="2882227" y="104248"/>
              <a:chExt cx="411657" cy="526350"/>
            </a:xfrm>
          </p:grpSpPr>
          <p:sp>
            <p:nvSpPr>
              <p:cNvPr id="759" name="Google Shape;759;p36"/>
              <p:cNvSpPr/>
              <p:nvPr/>
            </p:nvSpPr>
            <p:spPr>
              <a:xfrm>
                <a:off x="2882252" y="218998"/>
                <a:ext cx="411600" cy="4116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0" name="Google Shape;760;p36"/>
              <p:cNvGrpSpPr/>
              <p:nvPr/>
            </p:nvGrpSpPr>
            <p:grpSpPr>
              <a:xfrm>
                <a:off x="2882227" y="104248"/>
                <a:ext cx="411657" cy="411657"/>
                <a:chOff x="2672802" y="63977"/>
                <a:chExt cx="1187700" cy="1187700"/>
              </a:xfrm>
            </p:grpSpPr>
            <p:sp>
              <p:nvSpPr>
                <p:cNvPr id="761" name="Google Shape;761;p36"/>
                <p:cNvSpPr/>
                <p:nvPr/>
              </p:nvSpPr>
              <p:spPr>
                <a:xfrm>
                  <a:off x="2672802" y="63977"/>
                  <a:ext cx="1187700" cy="1187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63" name="Google Shape;763;p36"/>
          <p:cNvGrpSpPr/>
          <p:nvPr/>
        </p:nvGrpSpPr>
        <p:grpSpPr>
          <a:xfrm>
            <a:off x="119691" y="104249"/>
            <a:ext cx="1105199" cy="571202"/>
            <a:chOff x="119544" y="4581145"/>
            <a:chExt cx="845729" cy="437100"/>
          </a:xfrm>
        </p:grpSpPr>
        <p:sp>
          <p:nvSpPr>
            <p:cNvPr id="764" name="Google Shape;764;p36"/>
            <p:cNvSpPr/>
            <p:nvPr/>
          </p:nvSpPr>
          <p:spPr>
            <a:xfrm>
              <a:off x="119544"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09576"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28173"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1">
    <p:spTree>
      <p:nvGrpSpPr>
        <p:cNvPr id="1" name="Shape 767"/>
        <p:cNvGrpSpPr/>
        <p:nvPr/>
      </p:nvGrpSpPr>
      <p:grpSpPr>
        <a:xfrm>
          <a:off x="0" y="0"/>
          <a:ext cx="0" cy="0"/>
          <a:chOff x="0" y="0"/>
          <a:chExt cx="0" cy="0"/>
        </a:xfrm>
      </p:grpSpPr>
      <p:grpSp>
        <p:nvGrpSpPr>
          <p:cNvPr id="768" name="Google Shape;768;p37"/>
          <p:cNvGrpSpPr/>
          <p:nvPr/>
        </p:nvGrpSpPr>
        <p:grpSpPr>
          <a:xfrm>
            <a:off x="119700" y="104250"/>
            <a:ext cx="8904000" cy="4914000"/>
            <a:chOff x="119700" y="104250"/>
            <a:chExt cx="8904000" cy="4914000"/>
          </a:xfrm>
        </p:grpSpPr>
        <p:sp>
          <p:nvSpPr>
            <p:cNvPr id="769" name="Google Shape;769;p37"/>
            <p:cNvSpPr/>
            <p:nvPr/>
          </p:nvSpPr>
          <p:spPr>
            <a:xfrm>
              <a:off x="120300" y="104250"/>
              <a:ext cx="8903400" cy="491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0" name="Google Shape;770;p37"/>
            <p:cNvCxnSpPr/>
            <p:nvPr/>
          </p:nvCxnSpPr>
          <p:spPr>
            <a:xfrm>
              <a:off x="30880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771" name="Google Shape;771;p37"/>
            <p:cNvCxnSpPr/>
            <p:nvPr/>
          </p:nvCxnSpPr>
          <p:spPr>
            <a:xfrm>
              <a:off x="60558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772" name="Google Shape;772;p37"/>
            <p:cNvCxnSpPr/>
            <p:nvPr/>
          </p:nvCxnSpPr>
          <p:spPr>
            <a:xfrm>
              <a:off x="119700" y="1746025"/>
              <a:ext cx="8903400" cy="0"/>
            </a:xfrm>
            <a:prstGeom prst="straightConnector1">
              <a:avLst/>
            </a:prstGeom>
            <a:noFill/>
            <a:ln w="9525" cap="flat" cmpd="sng">
              <a:solidFill>
                <a:schemeClr val="lt2"/>
              </a:solidFill>
              <a:prstDash val="solid"/>
              <a:round/>
              <a:headEnd type="none" w="med" len="med"/>
              <a:tailEnd type="none" w="med" len="med"/>
            </a:ln>
          </p:spPr>
        </p:cxnSp>
        <p:cxnSp>
          <p:nvCxnSpPr>
            <p:cNvPr id="773" name="Google Shape;773;p37"/>
            <p:cNvCxnSpPr/>
            <p:nvPr/>
          </p:nvCxnSpPr>
          <p:spPr>
            <a:xfrm>
              <a:off x="119700" y="3382525"/>
              <a:ext cx="8903400" cy="0"/>
            </a:xfrm>
            <a:prstGeom prst="straightConnector1">
              <a:avLst/>
            </a:prstGeom>
            <a:noFill/>
            <a:ln w="9525" cap="flat" cmpd="sng">
              <a:solidFill>
                <a:schemeClr val="lt2"/>
              </a:solidFill>
              <a:prstDash val="solid"/>
              <a:round/>
              <a:headEnd type="none" w="med" len="med"/>
              <a:tailEnd type="none" w="med" len="med"/>
            </a:ln>
          </p:spPr>
        </p:cxnSp>
      </p:grpSp>
      <p:grpSp>
        <p:nvGrpSpPr>
          <p:cNvPr id="774" name="Google Shape;774;p37"/>
          <p:cNvGrpSpPr/>
          <p:nvPr/>
        </p:nvGrpSpPr>
        <p:grpSpPr>
          <a:xfrm rot="5400000" flipH="1">
            <a:off x="19481" y="1476"/>
            <a:ext cx="612056" cy="411594"/>
            <a:chOff x="2432906" y="2690632"/>
            <a:chExt cx="750989" cy="504900"/>
          </a:xfrm>
        </p:grpSpPr>
        <p:sp>
          <p:nvSpPr>
            <p:cNvPr id="775" name="Google Shape;775;p37"/>
            <p:cNvSpPr/>
            <p:nvPr/>
          </p:nvSpPr>
          <p:spPr>
            <a:xfrm rot="-5402044" flipH="1">
              <a:off x="243305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rot="-5402044" flipH="1">
              <a:off x="267914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7"/>
          <p:cNvGrpSpPr/>
          <p:nvPr/>
        </p:nvGrpSpPr>
        <p:grpSpPr>
          <a:xfrm rot="-5400000">
            <a:off x="5815722" y="4299949"/>
            <a:ext cx="474147" cy="965143"/>
            <a:chOff x="8430763" y="1147930"/>
            <a:chExt cx="577243" cy="1174998"/>
          </a:xfrm>
        </p:grpSpPr>
        <p:grpSp>
          <p:nvGrpSpPr>
            <p:cNvPr id="778" name="Google Shape;778;p37"/>
            <p:cNvGrpSpPr/>
            <p:nvPr/>
          </p:nvGrpSpPr>
          <p:grpSpPr>
            <a:xfrm rot="5400000">
              <a:off x="8280894" y="1297941"/>
              <a:ext cx="877123" cy="577101"/>
              <a:chOff x="2233518" y="2690632"/>
              <a:chExt cx="767454" cy="504900"/>
            </a:xfrm>
          </p:grpSpPr>
          <p:sp>
            <p:nvSpPr>
              <p:cNvPr id="779" name="Google Shape;779;p37"/>
              <p:cNvSpPr/>
              <p:nvPr/>
            </p:nvSpPr>
            <p:spPr>
              <a:xfrm rot="-5402044" flipH="1">
                <a:off x="2496221" y="2690782"/>
                <a:ext cx="504600" cy="504600"/>
              </a:xfrm>
              <a:prstGeom prst="pie">
                <a:avLst>
                  <a:gd name="adj1" fmla="val 10810923"/>
                  <a:gd name="adj2" fmla="val 2158913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rot="-5402044" flipH="1">
                <a:off x="2233668" y="2690782"/>
                <a:ext cx="504600" cy="504600"/>
              </a:xfrm>
              <a:prstGeom prst="pie">
                <a:avLst>
                  <a:gd name="adj1" fmla="val 10810923"/>
                  <a:gd name="adj2" fmla="val 2158913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7"/>
            <p:cNvSpPr/>
            <p:nvPr/>
          </p:nvSpPr>
          <p:spPr>
            <a:xfrm rot="-1788" flipH="1">
              <a:off x="8430913" y="1746178"/>
              <a:ext cx="576900" cy="576600"/>
            </a:xfrm>
            <a:prstGeom prst="pie">
              <a:avLst>
                <a:gd name="adj1" fmla="val 10810923"/>
                <a:gd name="adj2" fmla="val 2158913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7"/>
        <p:cNvGrpSpPr/>
        <p:nvPr/>
      </p:nvGrpSpPr>
      <p:grpSpPr>
        <a:xfrm>
          <a:off x="0" y="0"/>
          <a:ext cx="0" cy="0"/>
          <a:chOff x="0" y="0"/>
          <a:chExt cx="0" cy="0"/>
        </a:xfrm>
      </p:grpSpPr>
      <p:grpSp>
        <p:nvGrpSpPr>
          <p:cNvPr id="28" name="Google Shape;28;p3"/>
          <p:cNvGrpSpPr/>
          <p:nvPr/>
        </p:nvGrpSpPr>
        <p:grpSpPr>
          <a:xfrm>
            <a:off x="119700" y="104250"/>
            <a:ext cx="8904000" cy="4914000"/>
            <a:chOff x="119700" y="104250"/>
            <a:chExt cx="8904000" cy="4914000"/>
          </a:xfrm>
        </p:grpSpPr>
        <p:sp>
          <p:nvSpPr>
            <p:cNvPr id="29" name="Google Shape;29;p3"/>
            <p:cNvSpPr/>
            <p:nvPr/>
          </p:nvSpPr>
          <p:spPr>
            <a:xfrm>
              <a:off x="120300" y="104250"/>
              <a:ext cx="8903400" cy="4914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3"/>
            <p:cNvCxnSpPr/>
            <p:nvPr/>
          </p:nvCxnSpPr>
          <p:spPr>
            <a:xfrm>
              <a:off x="30880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31;p3"/>
            <p:cNvCxnSpPr/>
            <p:nvPr/>
          </p:nvCxnSpPr>
          <p:spPr>
            <a:xfrm>
              <a:off x="60558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32" name="Google Shape;32;p3"/>
            <p:cNvCxnSpPr/>
            <p:nvPr/>
          </p:nvCxnSpPr>
          <p:spPr>
            <a:xfrm>
              <a:off x="119700" y="1746025"/>
              <a:ext cx="8903400" cy="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3"/>
            <p:cNvCxnSpPr/>
            <p:nvPr/>
          </p:nvCxnSpPr>
          <p:spPr>
            <a:xfrm>
              <a:off x="119700" y="3382525"/>
              <a:ext cx="8903400" cy="0"/>
            </a:xfrm>
            <a:prstGeom prst="straightConnector1">
              <a:avLst/>
            </a:prstGeom>
            <a:noFill/>
            <a:ln w="9525" cap="flat" cmpd="sng">
              <a:solidFill>
                <a:schemeClr val="dk2"/>
              </a:solidFill>
              <a:prstDash val="solid"/>
              <a:round/>
              <a:headEnd type="none" w="med" len="med"/>
              <a:tailEnd type="none" w="med" len="med"/>
            </a:ln>
          </p:spPr>
        </p:cxnSp>
      </p:grpSp>
      <p:sp>
        <p:nvSpPr>
          <p:cNvPr id="34" name="Google Shape;34;p3"/>
          <p:cNvSpPr txBox="1">
            <a:spLocks noGrp="1"/>
          </p:cNvSpPr>
          <p:nvPr>
            <p:ph type="title"/>
          </p:nvPr>
        </p:nvSpPr>
        <p:spPr>
          <a:xfrm>
            <a:off x="1624309" y="2540625"/>
            <a:ext cx="59058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45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35" name="Google Shape;35;p3"/>
          <p:cNvSpPr txBox="1">
            <a:spLocks noGrp="1"/>
          </p:cNvSpPr>
          <p:nvPr>
            <p:ph type="subTitle" idx="1"/>
          </p:nvPr>
        </p:nvSpPr>
        <p:spPr>
          <a:xfrm>
            <a:off x="3088050" y="3901425"/>
            <a:ext cx="2967900" cy="57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000"/>
              <a:buNone/>
              <a:defRPr>
                <a:solidFill>
                  <a:schemeClr val="lt1"/>
                </a:solidFill>
              </a:defRPr>
            </a:lvl1pPr>
            <a:lvl2pPr lvl="1" algn="ctr" rtl="0">
              <a:lnSpc>
                <a:spcPct val="100000"/>
              </a:lnSpc>
              <a:spcBef>
                <a:spcPts val="0"/>
              </a:spcBef>
              <a:spcAft>
                <a:spcPts val="0"/>
              </a:spcAft>
              <a:buClr>
                <a:schemeClr val="lt1"/>
              </a:buClr>
              <a:buSzPts val="2000"/>
              <a:buNone/>
              <a:defRPr sz="2000">
                <a:solidFill>
                  <a:schemeClr val="lt1"/>
                </a:solidFill>
              </a:defRPr>
            </a:lvl2pPr>
            <a:lvl3pPr lvl="2" algn="ctr" rtl="0">
              <a:lnSpc>
                <a:spcPct val="100000"/>
              </a:lnSpc>
              <a:spcBef>
                <a:spcPts val="0"/>
              </a:spcBef>
              <a:spcAft>
                <a:spcPts val="0"/>
              </a:spcAft>
              <a:buClr>
                <a:schemeClr val="lt1"/>
              </a:buClr>
              <a:buSzPts val="2000"/>
              <a:buNone/>
              <a:defRPr sz="2000">
                <a:solidFill>
                  <a:schemeClr val="lt1"/>
                </a:solidFill>
              </a:defRPr>
            </a:lvl3pPr>
            <a:lvl4pPr lvl="3" algn="ctr" rtl="0">
              <a:lnSpc>
                <a:spcPct val="100000"/>
              </a:lnSpc>
              <a:spcBef>
                <a:spcPts val="0"/>
              </a:spcBef>
              <a:spcAft>
                <a:spcPts val="0"/>
              </a:spcAft>
              <a:buClr>
                <a:schemeClr val="lt1"/>
              </a:buClr>
              <a:buSzPts val="2000"/>
              <a:buNone/>
              <a:defRPr sz="2000">
                <a:solidFill>
                  <a:schemeClr val="lt1"/>
                </a:solidFill>
              </a:defRPr>
            </a:lvl4pPr>
            <a:lvl5pPr lvl="4" algn="ctr" rtl="0">
              <a:lnSpc>
                <a:spcPct val="100000"/>
              </a:lnSpc>
              <a:spcBef>
                <a:spcPts val="0"/>
              </a:spcBef>
              <a:spcAft>
                <a:spcPts val="0"/>
              </a:spcAft>
              <a:buClr>
                <a:schemeClr val="lt1"/>
              </a:buClr>
              <a:buSzPts val="2000"/>
              <a:buNone/>
              <a:defRPr sz="2000">
                <a:solidFill>
                  <a:schemeClr val="lt1"/>
                </a:solidFill>
              </a:defRPr>
            </a:lvl5pPr>
            <a:lvl6pPr lvl="5" algn="ctr" rtl="0">
              <a:lnSpc>
                <a:spcPct val="100000"/>
              </a:lnSpc>
              <a:spcBef>
                <a:spcPts val="0"/>
              </a:spcBef>
              <a:spcAft>
                <a:spcPts val="0"/>
              </a:spcAft>
              <a:buClr>
                <a:schemeClr val="lt1"/>
              </a:buClr>
              <a:buSzPts val="2000"/>
              <a:buNone/>
              <a:defRPr sz="2000">
                <a:solidFill>
                  <a:schemeClr val="lt1"/>
                </a:solidFill>
              </a:defRPr>
            </a:lvl6pPr>
            <a:lvl7pPr lvl="6" algn="ctr" rtl="0">
              <a:lnSpc>
                <a:spcPct val="100000"/>
              </a:lnSpc>
              <a:spcBef>
                <a:spcPts val="0"/>
              </a:spcBef>
              <a:spcAft>
                <a:spcPts val="0"/>
              </a:spcAft>
              <a:buClr>
                <a:schemeClr val="lt1"/>
              </a:buClr>
              <a:buSzPts val="2000"/>
              <a:buNone/>
              <a:defRPr sz="2000">
                <a:solidFill>
                  <a:schemeClr val="lt1"/>
                </a:solidFill>
              </a:defRPr>
            </a:lvl7pPr>
            <a:lvl8pPr lvl="7" algn="ctr" rtl="0">
              <a:lnSpc>
                <a:spcPct val="100000"/>
              </a:lnSpc>
              <a:spcBef>
                <a:spcPts val="0"/>
              </a:spcBef>
              <a:spcAft>
                <a:spcPts val="0"/>
              </a:spcAft>
              <a:buClr>
                <a:schemeClr val="lt1"/>
              </a:buClr>
              <a:buSzPts val="2000"/>
              <a:buNone/>
              <a:defRPr sz="2000">
                <a:solidFill>
                  <a:schemeClr val="lt1"/>
                </a:solidFill>
              </a:defRPr>
            </a:lvl8pPr>
            <a:lvl9pPr lvl="8" algn="ctr" rtl="0">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36" name="Google Shape;36;p3"/>
          <p:cNvSpPr txBox="1">
            <a:spLocks noGrp="1"/>
          </p:cNvSpPr>
          <p:nvPr>
            <p:ph type="title" idx="2" hasCustomPrompt="1"/>
          </p:nvPr>
        </p:nvSpPr>
        <p:spPr>
          <a:xfrm>
            <a:off x="4111412" y="1462024"/>
            <a:ext cx="930000" cy="66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0000"/>
              <a:buNone/>
              <a:defRPr sz="4500">
                <a:solidFill>
                  <a:schemeClr val="lt1"/>
                </a:solidFill>
              </a:defRPr>
            </a:lvl1pPr>
            <a:lvl2pPr lvl="1" algn="ctr" rtl="0">
              <a:spcBef>
                <a:spcPts val="0"/>
              </a:spcBef>
              <a:spcAft>
                <a:spcPts val="0"/>
              </a:spcAft>
              <a:buClr>
                <a:schemeClr val="lt1"/>
              </a:buClr>
              <a:buSzPts val="10000"/>
              <a:buNone/>
              <a:defRPr sz="10000">
                <a:solidFill>
                  <a:schemeClr val="lt1"/>
                </a:solidFill>
              </a:defRPr>
            </a:lvl2pPr>
            <a:lvl3pPr lvl="2" algn="ctr" rtl="0">
              <a:spcBef>
                <a:spcPts val="0"/>
              </a:spcBef>
              <a:spcAft>
                <a:spcPts val="0"/>
              </a:spcAft>
              <a:buClr>
                <a:schemeClr val="lt1"/>
              </a:buClr>
              <a:buSzPts val="10000"/>
              <a:buNone/>
              <a:defRPr sz="10000">
                <a:solidFill>
                  <a:schemeClr val="lt1"/>
                </a:solidFill>
              </a:defRPr>
            </a:lvl3pPr>
            <a:lvl4pPr lvl="3" algn="ctr" rtl="0">
              <a:spcBef>
                <a:spcPts val="0"/>
              </a:spcBef>
              <a:spcAft>
                <a:spcPts val="0"/>
              </a:spcAft>
              <a:buClr>
                <a:schemeClr val="lt1"/>
              </a:buClr>
              <a:buSzPts val="10000"/>
              <a:buNone/>
              <a:defRPr sz="10000">
                <a:solidFill>
                  <a:schemeClr val="lt1"/>
                </a:solidFill>
              </a:defRPr>
            </a:lvl4pPr>
            <a:lvl5pPr lvl="4" algn="ctr" rtl="0">
              <a:spcBef>
                <a:spcPts val="0"/>
              </a:spcBef>
              <a:spcAft>
                <a:spcPts val="0"/>
              </a:spcAft>
              <a:buClr>
                <a:schemeClr val="lt1"/>
              </a:buClr>
              <a:buSzPts val="10000"/>
              <a:buNone/>
              <a:defRPr sz="10000">
                <a:solidFill>
                  <a:schemeClr val="lt1"/>
                </a:solidFill>
              </a:defRPr>
            </a:lvl5pPr>
            <a:lvl6pPr lvl="5" algn="ctr" rtl="0">
              <a:spcBef>
                <a:spcPts val="0"/>
              </a:spcBef>
              <a:spcAft>
                <a:spcPts val="0"/>
              </a:spcAft>
              <a:buClr>
                <a:schemeClr val="lt1"/>
              </a:buClr>
              <a:buSzPts val="10000"/>
              <a:buNone/>
              <a:defRPr sz="10000">
                <a:solidFill>
                  <a:schemeClr val="lt1"/>
                </a:solidFill>
              </a:defRPr>
            </a:lvl6pPr>
            <a:lvl7pPr lvl="6" algn="ctr" rtl="0">
              <a:spcBef>
                <a:spcPts val="0"/>
              </a:spcBef>
              <a:spcAft>
                <a:spcPts val="0"/>
              </a:spcAft>
              <a:buClr>
                <a:schemeClr val="lt1"/>
              </a:buClr>
              <a:buSzPts val="10000"/>
              <a:buNone/>
              <a:defRPr sz="10000">
                <a:solidFill>
                  <a:schemeClr val="lt1"/>
                </a:solidFill>
              </a:defRPr>
            </a:lvl7pPr>
            <a:lvl8pPr lvl="7" algn="ctr" rtl="0">
              <a:spcBef>
                <a:spcPts val="0"/>
              </a:spcBef>
              <a:spcAft>
                <a:spcPts val="0"/>
              </a:spcAft>
              <a:buClr>
                <a:schemeClr val="lt1"/>
              </a:buClr>
              <a:buSzPts val="10000"/>
              <a:buNone/>
              <a:defRPr sz="10000">
                <a:solidFill>
                  <a:schemeClr val="lt1"/>
                </a:solidFill>
              </a:defRPr>
            </a:lvl8pPr>
            <a:lvl9pPr lvl="8" algn="ctr" rtl="0">
              <a:spcBef>
                <a:spcPts val="0"/>
              </a:spcBef>
              <a:spcAft>
                <a:spcPts val="0"/>
              </a:spcAft>
              <a:buClr>
                <a:schemeClr val="lt1"/>
              </a:buClr>
              <a:buSzPts val="10000"/>
              <a:buNone/>
              <a:defRPr sz="10000">
                <a:solidFill>
                  <a:schemeClr val="lt1"/>
                </a:solidFill>
              </a:defRPr>
            </a:lvl9pPr>
          </a:lstStyle>
          <a:p>
            <a:r>
              <a:t>xx%</a:t>
            </a:r>
          </a:p>
        </p:txBody>
      </p:sp>
      <p:grpSp>
        <p:nvGrpSpPr>
          <p:cNvPr id="37" name="Google Shape;37;p3"/>
          <p:cNvGrpSpPr/>
          <p:nvPr/>
        </p:nvGrpSpPr>
        <p:grpSpPr>
          <a:xfrm flipH="1">
            <a:off x="5644126" y="104247"/>
            <a:ext cx="612056" cy="411594"/>
            <a:chOff x="2432906" y="2690632"/>
            <a:chExt cx="750989" cy="504900"/>
          </a:xfrm>
        </p:grpSpPr>
        <p:sp>
          <p:nvSpPr>
            <p:cNvPr id="38" name="Google Shape;38;p3"/>
            <p:cNvSpPr/>
            <p:nvPr/>
          </p:nvSpPr>
          <p:spPr>
            <a:xfrm rot="-5402044" flipH="1">
              <a:off x="243305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2044" flipH="1">
              <a:off x="267914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3"/>
          <p:cNvGrpSpPr/>
          <p:nvPr/>
        </p:nvGrpSpPr>
        <p:grpSpPr>
          <a:xfrm>
            <a:off x="120312" y="1746024"/>
            <a:ext cx="446730" cy="571195"/>
            <a:chOff x="2882227" y="104248"/>
            <a:chExt cx="411657" cy="526350"/>
          </a:xfrm>
        </p:grpSpPr>
        <p:sp>
          <p:nvSpPr>
            <p:cNvPr id="41" name="Google Shape;41;p3"/>
            <p:cNvSpPr/>
            <p:nvPr/>
          </p:nvSpPr>
          <p:spPr>
            <a:xfrm>
              <a:off x="2882252" y="218998"/>
              <a:ext cx="411600" cy="411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2882227" y="104248"/>
              <a:ext cx="411657" cy="411657"/>
              <a:chOff x="2672802" y="63977"/>
              <a:chExt cx="1187700" cy="1187700"/>
            </a:xfrm>
          </p:grpSpPr>
          <p:sp>
            <p:nvSpPr>
              <p:cNvPr id="43" name="Google Shape;43;p3"/>
              <p:cNvSpPr/>
              <p:nvPr/>
            </p:nvSpPr>
            <p:spPr>
              <a:xfrm>
                <a:off x="2672802" y="63977"/>
                <a:ext cx="1187700" cy="1187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grpSp>
        <p:nvGrpSpPr>
          <p:cNvPr id="66" name="Google Shape;66;p5"/>
          <p:cNvGrpSpPr/>
          <p:nvPr/>
        </p:nvGrpSpPr>
        <p:grpSpPr>
          <a:xfrm>
            <a:off x="-5700" y="-10500"/>
            <a:ext cx="9144000" cy="5143500"/>
            <a:chOff x="-5700" y="-10500"/>
            <a:chExt cx="9144000" cy="5143500"/>
          </a:xfrm>
        </p:grpSpPr>
        <p:sp>
          <p:nvSpPr>
            <p:cNvPr id="67" name="Google Shape;67;p5"/>
            <p:cNvSpPr/>
            <p:nvPr/>
          </p:nvSpPr>
          <p:spPr>
            <a:xfrm>
              <a:off x="-5700" y="-1050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120300" y="104250"/>
              <a:ext cx="8903400" cy="4914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69;p5"/>
            <p:cNvCxnSpPr/>
            <p:nvPr/>
          </p:nvCxnSpPr>
          <p:spPr>
            <a:xfrm>
              <a:off x="30880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70;p5"/>
            <p:cNvCxnSpPr/>
            <p:nvPr/>
          </p:nvCxnSpPr>
          <p:spPr>
            <a:xfrm>
              <a:off x="60558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71;p5"/>
            <p:cNvCxnSpPr/>
            <p:nvPr/>
          </p:nvCxnSpPr>
          <p:spPr>
            <a:xfrm>
              <a:off x="119700" y="1746025"/>
              <a:ext cx="89034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72;p5"/>
            <p:cNvCxnSpPr/>
            <p:nvPr/>
          </p:nvCxnSpPr>
          <p:spPr>
            <a:xfrm>
              <a:off x="119700" y="3382525"/>
              <a:ext cx="8903400" cy="0"/>
            </a:xfrm>
            <a:prstGeom prst="straightConnector1">
              <a:avLst/>
            </a:prstGeom>
            <a:noFill/>
            <a:ln w="9525" cap="flat" cmpd="sng">
              <a:solidFill>
                <a:schemeClr val="lt2"/>
              </a:solidFill>
              <a:prstDash val="solid"/>
              <a:round/>
              <a:headEnd type="none" w="med" len="med"/>
              <a:tailEnd type="none" w="med" len="med"/>
            </a:ln>
          </p:spPr>
        </p:cxnSp>
      </p:grpSp>
      <p:sp>
        <p:nvSpPr>
          <p:cNvPr id="73" name="Google Shape;73;p5"/>
          <p:cNvSpPr txBox="1">
            <a:spLocks noGrp="1"/>
          </p:cNvSpPr>
          <p:nvPr>
            <p:ph type="title"/>
          </p:nvPr>
        </p:nvSpPr>
        <p:spPr>
          <a:xfrm>
            <a:off x="713100" y="365760"/>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4" name="Google Shape;74;p5"/>
          <p:cNvSpPr txBox="1">
            <a:spLocks noGrp="1"/>
          </p:cNvSpPr>
          <p:nvPr>
            <p:ph type="subTitle" idx="1"/>
          </p:nvPr>
        </p:nvSpPr>
        <p:spPr>
          <a:xfrm>
            <a:off x="1841746" y="3057932"/>
            <a:ext cx="25029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200">
                <a:latin typeface="Archivo"/>
                <a:ea typeface="Archivo"/>
                <a:cs typeface="Archivo"/>
                <a:sym typeface="Archivo"/>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75" name="Google Shape;75;p5"/>
          <p:cNvSpPr txBox="1">
            <a:spLocks noGrp="1"/>
          </p:cNvSpPr>
          <p:nvPr>
            <p:ph type="subTitle" idx="2"/>
          </p:nvPr>
        </p:nvSpPr>
        <p:spPr>
          <a:xfrm>
            <a:off x="1841746" y="3395771"/>
            <a:ext cx="25029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5"/>
          <p:cNvSpPr txBox="1">
            <a:spLocks noGrp="1"/>
          </p:cNvSpPr>
          <p:nvPr>
            <p:ph type="subTitle" idx="3"/>
          </p:nvPr>
        </p:nvSpPr>
        <p:spPr>
          <a:xfrm>
            <a:off x="4809534" y="3057932"/>
            <a:ext cx="25029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200">
                <a:latin typeface="Archivo"/>
                <a:ea typeface="Archivo"/>
                <a:cs typeface="Archivo"/>
                <a:sym typeface="Archivo"/>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77" name="Google Shape;77;p5"/>
          <p:cNvSpPr txBox="1">
            <a:spLocks noGrp="1"/>
          </p:cNvSpPr>
          <p:nvPr>
            <p:ph type="subTitle" idx="4"/>
          </p:nvPr>
        </p:nvSpPr>
        <p:spPr>
          <a:xfrm>
            <a:off x="4809534" y="3395771"/>
            <a:ext cx="25029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8" name="Google Shape;78;p5"/>
          <p:cNvGrpSpPr/>
          <p:nvPr/>
        </p:nvGrpSpPr>
        <p:grpSpPr>
          <a:xfrm>
            <a:off x="8534651" y="1017270"/>
            <a:ext cx="474147" cy="965143"/>
            <a:chOff x="8430763" y="1147930"/>
            <a:chExt cx="577243" cy="1174998"/>
          </a:xfrm>
        </p:grpSpPr>
        <p:grpSp>
          <p:nvGrpSpPr>
            <p:cNvPr id="79" name="Google Shape;79;p5"/>
            <p:cNvGrpSpPr/>
            <p:nvPr/>
          </p:nvGrpSpPr>
          <p:grpSpPr>
            <a:xfrm rot="5400000">
              <a:off x="8280894" y="1297941"/>
              <a:ext cx="877123" cy="577101"/>
              <a:chOff x="2233518" y="2690632"/>
              <a:chExt cx="767454" cy="504900"/>
            </a:xfrm>
          </p:grpSpPr>
          <p:sp>
            <p:nvSpPr>
              <p:cNvPr id="80" name="Google Shape;80;p5"/>
              <p:cNvSpPr/>
              <p:nvPr/>
            </p:nvSpPr>
            <p:spPr>
              <a:xfrm rot="-5402044" flipH="1">
                <a:off x="2496221" y="2690782"/>
                <a:ext cx="504600" cy="504600"/>
              </a:xfrm>
              <a:prstGeom prst="pie">
                <a:avLst>
                  <a:gd name="adj1" fmla="val 10810923"/>
                  <a:gd name="adj2" fmla="val 2158913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rot="-5402044" flipH="1">
                <a:off x="2233668" y="2690782"/>
                <a:ext cx="504600" cy="504600"/>
              </a:xfrm>
              <a:prstGeom prst="pie">
                <a:avLst>
                  <a:gd name="adj1" fmla="val 10810923"/>
                  <a:gd name="adj2" fmla="val 2158913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p:nvPr/>
          </p:nvSpPr>
          <p:spPr>
            <a:xfrm rot="-1788" flipH="1">
              <a:off x="8430913" y="1746178"/>
              <a:ext cx="576900" cy="576600"/>
            </a:xfrm>
            <a:prstGeom prst="pie">
              <a:avLst>
                <a:gd name="adj1" fmla="val 10810923"/>
                <a:gd name="adj2" fmla="val 2158913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5"/>
          <p:cNvGrpSpPr/>
          <p:nvPr/>
        </p:nvGrpSpPr>
        <p:grpSpPr>
          <a:xfrm>
            <a:off x="120304" y="4571532"/>
            <a:ext cx="676327" cy="446730"/>
            <a:chOff x="120304" y="4571532"/>
            <a:chExt cx="676327" cy="446730"/>
          </a:xfrm>
        </p:grpSpPr>
        <p:sp>
          <p:nvSpPr>
            <p:cNvPr id="84" name="Google Shape;84;p5"/>
            <p:cNvSpPr/>
            <p:nvPr/>
          </p:nvSpPr>
          <p:spPr>
            <a:xfrm rot="-5400000">
              <a:off x="349931" y="4571547"/>
              <a:ext cx="446700" cy="4467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5"/>
            <p:cNvGrpSpPr/>
            <p:nvPr/>
          </p:nvGrpSpPr>
          <p:grpSpPr>
            <a:xfrm rot="-5400000">
              <a:off x="182537" y="4509299"/>
              <a:ext cx="446730" cy="571195"/>
              <a:chOff x="2882227" y="104248"/>
              <a:chExt cx="411657" cy="526350"/>
            </a:xfrm>
          </p:grpSpPr>
          <p:sp>
            <p:nvSpPr>
              <p:cNvPr id="86" name="Google Shape;86;p5"/>
              <p:cNvSpPr/>
              <p:nvPr/>
            </p:nvSpPr>
            <p:spPr>
              <a:xfrm>
                <a:off x="2882252" y="218998"/>
                <a:ext cx="411600" cy="41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5"/>
              <p:cNvGrpSpPr/>
              <p:nvPr/>
            </p:nvGrpSpPr>
            <p:grpSpPr>
              <a:xfrm>
                <a:off x="2882227" y="104248"/>
                <a:ext cx="411657" cy="411657"/>
                <a:chOff x="2672802" y="63977"/>
                <a:chExt cx="1187700" cy="1187700"/>
              </a:xfrm>
            </p:grpSpPr>
            <p:sp>
              <p:nvSpPr>
                <p:cNvPr id="88" name="Google Shape;88;p5"/>
                <p:cNvSpPr/>
                <p:nvPr/>
              </p:nvSpPr>
              <p:spPr>
                <a:xfrm>
                  <a:off x="2672802" y="63977"/>
                  <a:ext cx="1187700" cy="11877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grpSp>
        <p:nvGrpSpPr>
          <p:cNvPr id="91" name="Google Shape;91;p6"/>
          <p:cNvGrpSpPr/>
          <p:nvPr/>
        </p:nvGrpSpPr>
        <p:grpSpPr>
          <a:xfrm>
            <a:off x="119700" y="104250"/>
            <a:ext cx="8904000" cy="4914000"/>
            <a:chOff x="119700" y="104250"/>
            <a:chExt cx="8904000" cy="4914000"/>
          </a:xfrm>
        </p:grpSpPr>
        <p:sp>
          <p:nvSpPr>
            <p:cNvPr id="92" name="Google Shape;92;p6"/>
            <p:cNvSpPr/>
            <p:nvPr/>
          </p:nvSpPr>
          <p:spPr>
            <a:xfrm>
              <a:off x="120300" y="104250"/>
              <a:ext cx="8903400" cy="491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30880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94" name="Google Shape;94;p6"/>
            <p:cNvCxnSpPr/>
            <p:nvPr/>
          </p:nvCxnSpPr>
          <p:spPr>
            <a:xfrm>
              <a:off x="60558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95" name="Google Shape;95;p6"/>
            <p:cNvCxnSpPr/>
            <p:nvPr/>
          </p:nvCxnSpPr>
          <p:spPr>
            <a:xfrm>
              <a:off x="119700" y="1746025"/>
              <a:ext cx="8903400" cy="0"/>
            </a:xfrm>
            <a:prstGeom prst="straightConnector1">
              <a:avLst/>
            </a:prstGeom>
            <a:noFill/>
            <a:ln w="9525" cap="flat" cmpd="sng">
              <a:solidFill>
                <a:schemeClr val="lt2"/>
              </a:solidFill>
              <a:prstDash val="solid"/>
              <a:round/>
              <a:headEnd type="none" w="med" len="med"/>
              <a:tailEnd type="none" w="med" len="med"/>
            </a:ln>
          </p:spPr>
        </p:cxnSp>
        <p:cxnSp>
          <p:nvCxnSpPr>
            <p:cNvPr id="96" name="Google Shape;96;p6"/>
            <p:cNvCxnSpPr/>
            <p:nvPr/>
          </p:nvCxnSpPr>
          <p:spPr>
            <a:xfrm>
              <a:off x="119700" y="3382525"/>
              <a:ext cx="8903400" cy="0"/>
            </a:xfrm>
            <a:prstGeom prst="straightConnector1">
              <a:avLst/>
            </a:prstGeom>
            <a:noFill/>
            <a:ln w="9525" cap="flat" cmpd="sng">
              <a:solidFill>
                <a:schemeClr val="lt2"/>
              </a:solidFill>
              <a:prstDash val="solid"/>
              <a:round/>
              <a:headEnd type="none" w="med" len="med"/>
              <a:tailEnd type="none" w="med" len="med"/>
            </a:ln>
          </p:spPr>
        </p:cxnSp>
      </p:grpSp>
      <p:sp>
        <p:nvSpPr>
          <p:cNvPr id="97" name="Google Shape;97;p6"/>
          <p:cNvSpPr txBox="1">
            <a:spLocks noGrp="1"/>
          </p:cNvSpPr>
          <p:nvPr>
            <p:ph type="title"/>
          </p:nvPr>
        </p:nvSpPr>
        <p:spPr>
          <a:xfrm>
            <a:off x="713100" y="367314"/>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grpSp>
        <p:nvGrpSpPr>
          <p:cNvPr id="98" name="Google Shape;98;p6"/>
          <p:cNvGrpSpPr/>
          <p:nvPr/>
        </p:nvGrpSpPr>
        <p:grpSpPr>
          <a:xfrm>
            <a:off x="7918491" y="104249"/>
            <a:ext cx="1105199" cy="571202"/>
            <a:chOff x="119544" y="4581145"/>
            <a:chExt cx="845729" cy="437100"/>
          </a:xfrm>
        </p:grpSpPr>
        <p:sp>
          <p:nvSpPr>
            <p:cNvPr id="99" name="Google Shape;99;p6"/>
            <p:cNvSpPr/>
            <p:nvPr/>
          </p:nvSpPr>
          <p:spPr>
            <a:xfrm>
              <a:off x="119544"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309576"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528173"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6"/>
          <p:cNvGrpSpPr/>
          <p:nvPr/>
        </p:nvGrpSpPr>
        <p:grpSpPr>
          <a:xfrm flipH="1">
            <a:off x="-85196" y="4612693"/>
            <a:ext cx="612056" cy="411594"/>
            <a:chOff x="2432906" y="2690632"/>
            <a:chExt cx="750989" cy="504900"/>
          </a:xfrm>
        </p:grpSpPr>
        <p:sp>
          <p:nvSpPr>
            <p:cNvPr id="103" name="Google Shape;103;p6"/>
            <p:cNvSpPr/>
            <p:nvPr/>
          </p:nvSpPr>
          <p:spPr>
            <a:xfrm rot="-5402044" flipH="1">
              <a:off x="243305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5402044" flipH="1">
              <a:off x="267914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26"/>
        <p:cNvGrpSpPr/>
        <p:nvPr/>
      </p:nvGrpSpPr>
      <p:grpSpPr>
        <a:xfrm>
          <a:off x="0" y="0"/>
          <a:ext cx="0" cy="0"/>
          <a:chOff x="0" y="0"/>
          <a:chExt cx="0" cy="0"/>
        </a:xfrm>
      </p:grpSpPr>
      <p:grpSp>
        <p:nvGrpSpPr>
          <p:cNvPr id="127" name="Google Shape;127;p8"/>
          <p:cNvGrpSpPr/>
          <p:nvPr/>
        </p:nvGrpSpPr>
        <p:grpSpPr>
          <a:xfrm>
            <a:off x="119700" y="104250"/>
            <a:ext cx="8904000" cy="4914000"/>
            <a:chOff x="119700" y="104250"/>
            <a:chExt cx="8904000" cy="4914000"/>
          </a:xfrm>
        </p:grpSpPr>
        <p:sp>
          <p:nvSpPr>
            <p:cNvPr id="128" name="Google Shape;128;p8"/>
            <p:cNvSpPr/>
            <p:nvPr/>
          </p:nvSpPr>
          <p:spPr>
            <a:xfrm>
              <a:off x="120300" y="104250"/>
              <a:ext cx="8903400" cy="4914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8"/>
            <p:cNvCxnSpPr/>
            <p:nvPr/>
          </p:nvCxnSpPr>
          <p:spPr>
            <a:xfrm>
              <a:off x="30880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130" name="Google Shape;130;p8"/>
            <p:cNvCxnSpPr/>
            <p:nvPr/>
          </p:nvCxnSpPr>
          <p:spPr>
            <a:xfrm>
              <a:off x="60558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131;p8"/>
            <p:cNvCxnSpPr/>
            <p:nvPr/>
          </p:nvCxnSpPr>
          <p:spPr>
            <a:xfrm>
              <a:off x="119700" y="1746025"/>
              <a:ext cx="8903400" cy="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8"/>
            <p:cNvCxnSpPr/>
            <p:nvPr/>
          </p:nvCxnSpPr>
          <p:spPr>
            <a:xfrm>
              <a:off x="119700" y="3382525"/>
              <a:ext cx="8903400" cy="0"/>
            </a:xfrm>
            <a:prstGeom prst="straightConnector1">
              <a:avLst/>
            </a:prstGeom>
            <a:noFill/>
            <a:ln w="9525" cap="flat" cmpd="sng">
              <a:solidFill>
                <a:schemeClr val="dk2"/>
              </a:solidFill>
              <a:prstDash val="solid"/>
              <a:round/>
              <a:headEnd type="none" w="med" len="med"/>
              <a:tailEnd type="none" w="med" len="med"/>
            </a:ln>
          </p:spPr>
        </p:cxnSp>
      </p:grpSp>
      <p:grpSp>
        <p:nvGrpSpPr>
          <p:cNvPr id="133" name="Google Shape;133;p8"/>
          <p:cNvGrpSpPr/>
          <p:nvPr/>
        </p:nvGrpSpPr>
        <p:grpSpPr>
          <a:xfrm flipH="1">
            <a:off x="2686533" y="4604097"/>
            <a:ext cx="612056" cy="411594"/>
            <a:chOff x="2432906" y="2690632"/>
            <a:chExt cx="750989" cy="504900"/>
          </a:xfrm>
        </p:grpSpPr>
        <p:sp>
          <p:nvSpPr>
            <p:cNvPr id="134" name="Google Shape;134;p8"/>
            <p:cNvSpPr/>
            <p:nvPr/>
          </p:nvSpPr>
          <p:spPr>
            <a:xfrm rot="-5402044" flipH="1">
              <a:off x="243305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rot="-5402044" flipH="1">
              <a:off x="267914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8"/>
          <p:cNvGrpSpPr/>
          <p:nvPr/>
        </p:nvGrpSpPr>
        <p:grpSpPr>
          <a:xfrm>
            <a:off x="8568962" y="3390099"/>
            <a:ext cx="446730" cy="571195"/>
            <a:chOff x="2882227" y="104248"/>
            <a:chExt cx="411657" cy="526350"/>
          </a:xfrm>
        </p:grpSpPr>
        <p:sp>
          <p:nvSpPr>
            <p:cNvPr id="137" name="Google Shape;137;p8"/>
            <p:cNvSpPr/>
            <p:nvPr/>
          </p:nvSpPr>
          <p:spPr>
            <a:xfrm>
              <a:off x="2882252" y="218998"/>
              <a:ext cx="411600" cy="411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8"/>
            <p:cNvGrpSpPr/>
            <p:nvPr/>
          </p:nvGrpSpPr>
          <p:grpSpPr>
            <a:xfrm>
              <a:off x="2882227" y="104248"/>
              <a:ext cx="411657" cy="411657"/>
              <a:chOff x="2672802" y="63977"/>
              <a:chExt cx="1187700" cy="1187700"/>
            </a:xfrm>
          </p:grpSpPr>
          <p:sp>
            <p:nvSpPr>
              <p:cNvPr id="139" name="Google Shape;139;p8"/>
              <p:cNvSpPr/>
              <p:nvPr/>
            </p:nvSpPr>
            <p:spPr>
              <a:xfrm>
                <a:off x="2672802" y="63977"/>
                <a:ext cx="1187700" cy="1187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 name="Google Shape;141;p8"/>
          <p:cNvGrpSpPr/>
          <p:nvPr/>
        </p:nvGrpSpPr>
        <p:grpSpPr>
          <a:xfrm>
            <a:off x="5847453" y="112722"/>
            <a:ext cx="612056" cy="411594"/>
            <a:chOff x="2432906" y="2690632"/>
            <a:chExt cx="750989" cy="504900"/>
          </a:xfrm>
        </p:grpSpPr>
        <p:sp>
          <p:nvSpPr>
            <p:cNvPr id="142" name="Google Shape;142;p8"/>
            <p:cNvSpPr/>
            <p:nvPr/>
          </p:nvSpPr>
          <p:spPr>
            <a:xfrm rot="-5402044" flipH="1">
              <a:off x="243305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rot="-5402044" flipH="1">
              <a:off x="267914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8"/>
          <p:cNvGrpSpPr/>
          <p:nvPr/>
        </p:nvGrpSpPr>
        <p:grpSpPr>
          <a:xfrm>
            <a:off x="122416" y="112725"/>
            <a:ext cx="1105199" cy="571202"/>
            <a:chOff x="119544" y="4581145"/>
            <a:chExt cx="845729" cy="437100"/>
          </a:xfrm>
        </p:grpSpPr>
        <p:sp>
          <p:nvSpPr>
            <p:cNvPr id="145" name="Google Shape;145;p8"/>
            <p:cNvSpPr/>
            <p:nvPr/>
          </p:nvSpPr>
          <p:spPr>
            <a:xfrm>
              <a:off x="119544"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309576"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528173"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8"/>
          <p:cNvSpPr txBox="1">
            <a:spLocks noGrp="1"/>
          </p:cNvSpPr>
          <p:nvPr>
            <p:ph type="ctrTitle"/>
          </p:nvPr>
        </p:nvSpPr>
        <p:spPr>
          <a:xfrm>
            <a:off x="1322750" y="2522432"/>
            <a:ext cx="5863200" cy="9441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5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9" name="Google Shape;149;p8"/>
          <p:cNvSpPr txBox="1">
            <a:spLocks noGrp="1"/>
          </p:cNvSpPr>
          <p:nvPr>
            <p:ph type="ctrTitle" idx="2"/>
          </p:nvPr>
        </p:nvSpPr>
        <p:spPr>
          <a:xfrm>
            <a:off x="1958150" y="1671082"/>
            <a:ext cx="5863200" cy="94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75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0"/>
        <p:cNvGrpSpPr/>
        <p:nvPr/>
      </p:nvGrpSpPr>
      <p:grpSpPr>
        <a:xfrm>
          <a:off x="0" y="0"/>
          <a:ext cx="0" cy="0"/>
          <a:chOff x="0" y="0"/>
          <a:chExt cx="0" cy="0"/>
        </a:xfrm>
      </p:grpSpPr>
      <p:sp>
        <p:nvSpPr>
          <p:cNvPr id="151" name="Google Shape;151;p9"/>
          <p:cNvSpPr/>
          <p:nvPr/>
        </p:nvSpPr>
        <p:spPr>
          <a:xfrm>
            <a:off x="120300" y="104250"/>
            <a:ext cx="8903400" cy="4914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 name="Google Shape;152;p9"/>
          <p:cNvCxnSpPr/>
          <p:nvPr/>
        </p:nvCxnSpPr>
        <p:spPr>
          <a:xfrm>
            <a:off x="30880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153" name="Google Shape;153;p9"/>
          <p:cNvCxnSpPr/>
          <p:nvPr/>
        </p:nvCxnSpPr>
        <p:spPr>
          <a:xfrm>
            <a:off x="60558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154" name="Google Shape;154;p9"/>
          <p:cNvCxnSpPr/>
          <p:nvPr/>
        </p:nvCxnSpPr>
        <p:spPr>
          <a:xfrm>
            <a:off x="119700" y="1746025"/>
            <a:ext cx="8903400" cy="0"/>
          </a:xfrm>
          <a:prstGeom prst="straightConnector1">
            <a:avLst/>
          </a:prstGeom>
          <a:noFill/>
          <a:ln w="9525" cap="flat" cmpd="sng">
            <a:solidFill>
              <a:schemeClr val="lt2"/>
            </a:solidFill>
            <a:prstDash val="solid"/>
            <a:round/>
            <a:headEnd type="none" w="med" len="med"/>
            <a:tailEnd type="none" w="med" len="med"/>
          </a:ln>
        </p:spPr>
      </p:cxnSp>
      <p:cxnSp>
        <p:nvCxnSpPr>
          <p:cNvPr id="155" name="Google Shape;155;p9"/>
          <p:cNvCxnSpPr/>
          <p:nvPr/>
        </p:nvCxnSpPr>
        <p:spPr>
          <a:xfrm>
            <a:off x="119700" y="3382525"/>
            <a:ext cx="8903400" cy="0"/>
          </a:xfrm>
          <a:prstGeom prst="straightConnector1">
            <a:avLst/>
          </a:prstGeom>
          <a:noFill/>
          <a:ln w="9525" cap="flat" cmpd="sng">
            <a:solidFill>
              <a:schemeClr val="lt2"/>
            </a:solidFill>
            <a:prstDash val="solid"/>
            <a:round/>
            <a:headEnd type="none" w="med" len="med"/>
            <a:tailEnd type="none" w="med" len="med"/>
          </a:ln>
        </p:spPr>
      </p:cxnSp>
      <p:sp>
        <p:nvSpPr>
          <p:cNvPr id="156" name="Google Shape;156;p9"/>
          <p:cNvSpPr txBox="1">
            <a:spLocks noGrp="1"/>
          </p:cNvSpPr>
          <p:nvPr>
            <p:ph type="title"/>
          </p:nvPr>
        </p:nvSpPr>
        <p:spPr>
          <a:xfrm>
            <a:off x="713100" y="1502879"/>
            <a:ext cx="385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9"/>
          <p:cNvSpPr txBox="1">
            <a:spLocks noGrp="1"/>
          </p:cNvSpPr>
          <p:nvPr>
            <p:ph type="subTitle" idx="1"/>
          </p:nvPr>
        </p:nvSpPr>
        <p:spPr>
          <a:xfrm>
            <a:off x="713100" y="2288856"/>
            <a:ext cx="2865600" cy="138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8" name="Google Shape;158;p9"/>
          <p:cNvGrpSpPr/>
          <p:nvPr/>
        </p:nvGrpSpPr>
        <p:grpSpPr>
          <a:xfrm>
            <a:off x="120303" y="111383"/>
            <a:ext cx="446730" cy="676327"/>
            <a:chOff x="120303" y="3382533"/>
            <a:chExt cx="446730" cy="676327"/>
          </a:xfrm>
        </p:grpSpPr>
        <p:sp>
          <p:nvSpPr>
            <p:cNvPr id="159" name="Google Shape;159;p9"/>
            <p:cNvSpPr/>
            <p:nvPr/>
          </p:nvSpPr>
          <p:spPr>
            <a:xfrm>
              <a:off x="120317" y="3612160"/>
              <a:ext cx="446700" cy="4467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9"/>
            <p:cNvGrpSpPr/>
            <p:nvPr/>
          </p:nvGrpSpPr>
          <p:grpSpPr>
            <a:xfrm>
              <a:off x="120303" y="3382533"/>
              <a:ext cx="446730" cy="571195"/>
              <a:chOff x="2882227" y="104248"/>
              <a:chExt cx="411657" cy="526350"/>
            </a:xfrm>
          </p:grpSpPr>
          <p:sp>
            <p:nvSpPr>
              <p:cNvPr id="161" name="Google Shape;161;p9"/>
              <p:cNvSpPr/>
              <p:nvPr/>
            </p:nvSpPr>
            <p:spPr>
              <a:xfrm>
                <a:off x="2882252" y="218998"/>
                <a:ext cx="411600" cy="411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9"/>
              <p:cNvGrpSpPr/>
              <p:nvPr/>
            </p:nvGrpSpPr>
            <p:grpSpPr>
              <a:xfrm>
                <a:off x="2882227" y="104248"/>
                <a:ext cx="411657" cy="411657"/>
                <a:chOff x="2672802" y="63977"/>
                <a:chExt cx="1187700" cy="1187700"/>
              </a:xfrm>
            </p:grpSpPr>
            <p:sp>
              <p:nvSpPr>
                <p:cNvPr id="163" name="Google Shape;163;p9"/>
                <p:cNvSpPr/>
                <p:nvPr/>
              </p:nvSpPr>
              <p:spPr>
                <a:xfrm>
                  <a:off x="2672802" y="63977"/>
                  <a:ext cx="1187700" cy="11877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5" name="Google Shape;165;p9"/>
          <p:cNvGrpSpPr/>
          <p:nvPr/>
        </p:nvGrpSpPr>
        <p:grpSpPr>
          <a:xfrm>
            <a:off x="7918491" y="4443199"/>
            <a:ext cx="1105199" cy="571202"/>
            <a:chOff x="119544" y="4581145"/>
            <a:chExt cx="845729" cy="437100"/>
          </a:xfrm>
        </p:grpSpPr>
        <p:sp>
          <p:nvSpPr>
            <p:cNvPr id="166" name="Google Shape;166;p9"/>
            <p:cNvSpPr/>
            <p:nvPr/>
          </p:nvSpPr>
          <p:spPr>
            <a:xfrm>
              <a:off x="119544"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309576"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528173" y="4581145"/>
              <a:ext cx="437100" cy="4371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14"/>
        <p:cNvGrpSpPr/>
        <p:nvPr/>
      </p:nvGrpSpPr>
      <p:grpSpPr>
        <a:xfrm>
          <a:off x="0" y="0"/>
          <a:ext cx="0" cy="0"/>
          <a:chOff x="0" y="0"/>
          <a:chExt cx="0" cy="0"/>
        </a:xfrm>
      </p:grpSpPr>
      <p:sp>
        <p:nvSpPr>
          <p:cNvPr id="215" name="Google Shape;215;p13"/>
          <p:cNvSpPr/>
          <p:nvPr/>
        </p:nvSpPr>
        <p:spPr>
          <a:xfrm>
            <a:off x="120300" y="104250"/>
            <a:ext cx="8903400" cy="4914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 name="Google Shape;216;p13"/>
          <p:cNvCxnSpPr/>
          <p:nvPr/>
        </p:nvCxnSpPr>
        <p:spPr>
          <a:xfrm>
            <a:off x="30880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217" name="Google Shape;217;p13"/>
          <p:cNvCxnSpPr/>
          <p:nvPr/>
        </p:nvCxnSpPr>
        <p:spPr>
          <a:xfrm>
            <a:off x="6055850" y="104250"/>
            <a:ext cx="0" cy="4914000"/>
          </a:xfrm>
          <a:prstGeom prst="straightConnector1">
            <a:avLst/>
          </a:prstGeom>
          <a:noFill/>
          <a:ln w="9525" cap="flat" cmpd="sng">
            <a:solidFill>
              <a:schemeClr val="lt2"/>
            </a:solidFill>
            <a:prstDash val="solid"/>
            <a:round/>
            <a:headEnd type="none" w="med" len="med"/>
            <a:tailEnd type="none" w="med" len="med"/>
          </a:ln>
        </p:spPr>
      </p:cxnSp>
      <p:cxnSp>
        <p:nvCxnSpPr>
          <p:cNvPr id="218" name="Google Shape;218;p13"/>
          <p:cNvCxnSpPr/>
          <p:nvPr/>
        </p:nvCxnSpPr>
        <p:spPr>
          <a:xfrm>
            <a:off x="119700" y="1746025"/>
            <a:ext cx="8903400" cy="0"/>
          </a:xfrm>
          <a:prstGeom prst="straightConnector1">
            <a:avLst/>
          </a:prstGeom>
          <a:noFill/>
          <a:ln w="9525" cap="flat" cmpd="sng">
            <a:solidFill>
              <a:schemeClr val="lt2"/>
            </a:solidFill>
            <a:prstDash val="solid"/>
            <a:round/>
            <a:headEnd type="none" w="med" len="med"/>
            <a:tailEnd type="none" w="med" len="med"/>
          </a:ln>
        </p:spPr>
      </p:cxnSp>
      <p:cxnSp>
        <p:nvCxnSpPr>
          <p:cNvPr id="219" name="Google Shape;219;p13"/>
          <p:cNvCxnSpPr/>
          <p:nvPr/>
        </p:nvCxnSpPr>
        <p:spPr>
          <a:xfrm>
            <a:off x="119700" y="3382525"/>
            <a:ext cx="8903400" cy="0"/>
          </a:xfrm>
          <a:prstGeom prst="straightConnector1">
            <a:avLst/>
          </a:prstGeom>
          <a:noFill/>
          <a:ln w="9525" cap="flat" cmpd="sng">
            <a:solidFill>
              <a:schemeClr val="lt2"/>
            </a:solidFill>
            <a:prstDash val="solid"/>
            <a:round/>
            <a:headEnd type="none" w="med" len="med"/>
            <a:tailEnd type="none" w="med" len="med"/>
          </a:ln>
        </p:spPr>
      </p:cxnSp>
      <p:sp>
        <p:nvSpPr>
          <p:cNvPr id="220" name="Google Shape;220;p13"/>
          <p:cNvSpPr txBox="1">
            <a:spLocks noGrp="1"/>
          </p:cNvSpPr>
          <p:nvPr>
            <p:ph type="title"/>
          </p:nvPr>
        </p:nvSpPr>
        <p:spPr>
          <a:xfrm>
            <a:off x="713100" y="367314"/>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1" name="Google Shape;221;p13"/>
          <p:cNvSpPr txBox="1">
            <a:spLocks noGrp="1"/>
          </p:cNvSpPr>
          <p:nvPr>
            <p:ph type="subTitle" idx="1"/>
          </p:nvPr>
        </p:nvSpPr>
        <p:spPr>
          <a:xfrm>
            <a:off x="1885271" y="1712551"/>
            <a:ext cx="2496000" cy="41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200">
                <a:latin typeface="Archivo"/>
                <a:ea typeface="Archivo"/>
                <a:cs typeface="Archivo"/>
                <a:sym typeface="Archivo"/>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22" name="Google Shape;222;p13"/>
          <p:cNvSpPr txBox="1">
            <a:spLocks noGrp="1"/>
          </p:cNvSpPr>
          <p:nvPr>
            <p:ph type="subTitle" idx="2"/>
          </p:nvPr>
        </p:nvSpPr>
        <p:spPr>
          <a:xfrm>
            <a:off x="1885275" y="2128049"/>
            <a:ext cx="2496000" cy="6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13"/>
          <p:cNvSpPr txBox="1">
            <a:spLocks noGrp="1"/>
          </p:cNvSpPr>
          <p:nvPr>
            <p:ph type="title" idx="3" hasCustomPrompt="1"/>
          </p:nvPr>
        </p:nvSpPr>
        <p:spPr>
          <a:xfrm>
            <a:off x="950532" y="1919174"/>
            <a:ext cx="750000" cy="48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24" name="Google Shape;224;p13"/>
          <p:cNvSpPr txBox="1">
            <a:spLocks noGrp="1"/>
          </p:cNvSpPr>
          <p:nvPr>
            <p:ph type="subTitle" idx="4"/>
          </p:nvPr>
        </p:nvSpPr>
        <p:spPr>
          <a:xfrm>
            <a:off x="5743671" y="1712551"/>
            <a:ext cx="2496000" cy="41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200">
                <a:latin typeface="Archivo"/>
                <a:ea typeface="Archivo"/>
                <a:cs typeface="Archivo"/>
                <a:sym typeface="Archivo"/>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25" name="Google Shape;225;p13"/>
          <p:cNvSpPr txBox="1">
            <a:spLocks noGrp="1"/>
          </p:cNvSpPr>
          <p:nvPr>
            <p:ph type="subTitle" idx="5"/>
          </p:nvPr>
        </p:nvSpPr>
        <p:spPr>
          <a:xfrm>
            <a:off x="5743675" y="2128049"/>
            <a:ext cx="2496000" cy="6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13"/>
          <p:cNvSpPr txBox="1">
            <a:spLocks noGrp="1"/>
          </p:cNvSpPr>
          <p:nvPr>
            <p:ph type="title" idx="6" hasCustomPrompt="1"/>
          </p:nvPr>
        </p:nvSpPr>
        <p:spPr>
          <a:xfrm>
            <a:off x="4809566" y="1919174"/>
            <a:ext cx="750000" cy="48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27" name="Google Shape;227;p13"/>
          <p:cNvSpPr txBox="1">
            <a:spLocks noGrp="1"/>
          </p:cNvSpPr>
          <p:nvPr>
            <p:ph type="subTitle" idx="7"/>
          </p:nvPr>
        </p:nvSpPr>
        <p:spPr>
          <a:xfrm>
            <a:off x="1885271" y="3334076"/>
            <a:ext cx="2496000" cy="41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200">
                <a:latin typeface="Archivo"/>
                <a:ea typeface="Archivo"/>
                <a:cs typeface="Archivo"/>
                <a:sym typeface="Archivo"/>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28" name="Google Shape;228;p13"/>
          <p:cNvSpPr txBox="1">
            <a:spLocks noGrp="1"/>
          </p:cNvSpPr>
          <p:nvPr>
            <p:ph type="subTitle" idx="8"/>
          </p:nvPr>
        </p:nvSpPr>
        <p:spPr>
          <a:xfrm>
            <a:off x="1885275" y="3749574"/>
            <a:ext cx="2496000" cy="6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13"/>
          <p:cNvSpPr txBox="1">
            <a:spLocks noGrp="1"/>
          </p:cNvSpPr>
          <p:nvPr>
            <p:ph type="title" idx="9" hasCustomPrompt="1"/>
          </p:nvPr>
        </p:nvSpPr>
        <p:spPr>
          <a:xfrm>
            <a:off x="950532" y="3540699"/>
            <a:ext cx="750000" cy="48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30" name="Google Shape;230;p13"/>
          <p:cNvSpPr txBox="1">
            <a:spLocks noGrp="1"/>
          </p:cNvSpPr>
          <p:nvPr>
            <p:ph type="subTitle" idx="13"/>
          </p:nvPr>
        </p:nvSpPr>
        <p:spPr>
          <a:xfrm>
            <a:off x="5743671" y="3334076"/>
            <a:ext cx="2496000" cy="41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200">
                <a:latin typeface="Archivo"/>
                <a:ea typeface="Archivo"/>
                <a:cs typeface="Archivo"/>
                <a:sym typeface="Archivo"/>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31" name="Google Shape;231;p13"/>
          <p:cNvSpPr txBox="1">
            <a:spLocks noGrp="1"/>
          </p:cNvSpPr>
          <p:nvPr>
            <p:ph type="subTitle" idx="14"/>
          </p:nvPr>
        </p:nvSpPr>
        <p:spPr>
          <a:xfrm>
            <a:off x="5743675" y="3749574"/>
            <a:ext cx="2496000" cy="6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13"/>
          <p:cNvSpPr txBox="1">
            <a:spLocks noGrp="1"/>
          </p:cNvSpPr>
          <p:nvPr>
            <p:ph type="title" idx="15" hasCustomPrompt="1"/>
          </p:nvPr>
        </p:nvSpPr>
        <p:spPr>
          <a:xfrm>
            <a:off x="4809566" y="3540699"/>
            <a:ext cx="750000" cy="48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233" name="Google Shape;233;p13"/>
          <p:cNvGrpSpPr/>
          <p:nvPr/>
        </p:nvGrpSpPr>
        <p:grpSpPr>
          <a:xfrm flipH="1">
            <a:off x="2680027" y="4612693"/>
            <a:ext cx="612056" cy="411594"/>
            <a:chOff x="2432906" y="2690632"/>
            <a:chExt cx="750989" cy="504900"/>
          </a:xfrm>
        </p:grpSpPr>
        <p:sp>
          <p:nvSpPr>
            <p:cNvPr id="234" name="Google Shape;234;p13"/>
            <p:cNvSpPr/>
            <p:nvPr/>
          </p:nvSpPr>
          <p:spPr>
            <a:xfrm rot="-5402044" flipH="1">
              <a:off x="243305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5402044" flipH="1">
              <a:off x="2679146" y="2690782"/>
              <a:ext cx="504600" cy="504600"/>
            </a:xfrm>
            <a:prstGeom prst="pie">
              <a:avLst>
                <a:gd name="adj1" fmla="val 10810923"/>
                <a:gd name="adj2" fmla="val 2158913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3"/>
          <p:cNvGrpSpPr/>
          <p:nvPr/>
        </p:nvGrpSpPr>
        <p:grpSpPr>
          <a:xfrm rot="10800000">
            <a:off x="8534651" y="-126780"/>
            <a:ext cx="474147" cy="965143"/>
            <a:chOff x="8430763" y="1147930"/>
            <a:chExt cx="577243" cy="1174998"/>
          </a:xfrm>
        </p:grpSpPr>
        <p:grpSp>
          <p:nvGrpSpPr>
            <p:cNvPr id="237" name="Google Shape;237;p13"/>
            <p:cNvGrpSpPr/>
            <p:nvPr/>
          </p:nvGrpSpPr>
          <p:grpSpPr>
            <a:xfrm rot="5400000">
              <a:off x="8280894" y="1297941"/>
              <a:ext cx="877123" cy="577101"/>
              <a:chOff x="2233518" y="2690632"/>
              <a:chExt cx="767454" cy="504900"/>
            </a:xfrm>
          </p:grpSpPr>
          <p:sp>
            <p:nvSpPr>
              <p:cNvPr id="238" name="Google Shape;238;p13"/>
              <p:cNvSpPr/>
              <p:nvPr/>
            </p:nvSpPr>
            <p:spPr>
              <a:xfrm rot="-5402044" flipH="1">
                <a:off x="2496221" y="2690782"/>
                <a:ext cx="504600" cy="504600"/>
              </a:xfrm>
              <a:prstGeom prst="pie">
                <a:avLst>
                  <a:gd name="adj1" fmla="val 10810923"/>
                  <a:gd name="adj2" fmla="val 2158913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rot="-5402044" flipH="1">
                <a:off x="2233668" y="2690782"/>
                <a:ext cx="504600" cy="504600"/>
              </a:xfrm>
              <a:prstGeom prst="pie">
                <a:avLst>
                  <a:gd name="adj1" fmla="val 10810923"/>
                  <a:gd name="adj2" fmla="val 2158913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13"/>
            <p:cNvSpPr/>
            <p:nvPr/>
          </p:nvSpPr>
          <p:spPr>
            <a:xfrm rot="-1788" flipH="1">
              <a:off x="8430913" y="1746178"/>
              <a:ext cx="576900" cy="576600"/>
            </a:xfrm>
            <a:prstGeom prst="pie">
              <a:avLst>
                <a:gd name="adj1" fmla="val 10810923"/>
                <a:gd name="adj2" fmla="val 2158913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BLANK_17">
    <p:bg>
      <p:bgPr>
        <a:solidFill>
          <a:schemeClr val="dk1"/>
        </a:solidFill>
        <a:effectLst/>
      </p:bgPr>
    </p:bg>
    <p:spTree>
      <p:nvGrpSpPr>
        <p:cNvPr id="1" name="Shape 241"/>
        <p:cNvGrpSpPr/>
        <p:nvPr/>
      </p:nvGrpSpPr>
      <p:grpSpPr>
        <a:xfrm>
          <a:off x="0" y="0"/>
          <a:ext cx="0" cy="0"/>
          <a:chOff x="0" y="0"/>
          <a:chExt cx="0" cy="0"/>
        </a:xfrm>
      </p:grpSpPr>
      <p:grpSp>
        <p:nvGrpSpPr>
          <p:cNvPr id="242" name="Google Shape;242;p14"/>
          <p:cNvGrpSpPr/>
          <p:nvPr/>
        </p:nvGrpSpPr>
        <p:grpSpPr>
          <a:xfrm>
            <a:off x="119700" y="104250"/>
            <a:ext cx="8904000" cy="4914000"/>
            <a:chOff x="119700" y="104250"/>
            <a:chExt cx="8904000" cy="4914000"/>
          </a:xfrm>
        </p:grpSpPr>
        <p:sp>
          <p:nvSpPr>
            <p:cNvPr id="243" name="Google Shape;243;p14"/>
            <p:cNvSpPr/>
            <p:nvPr/>
          </p:nvSpPr>
          <p:spPr>
            <a:xfrm>
              <a:off x="120300" y="104250"/>
              <a:ext cx="8903400" cy="4914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4" name="Google Shape;244;p14"/>
            <p:cNvCxnSpPr/>
            <p:nvPr/>
          </p:nvCxnSpPr>
          <p:spPr>
            <a:xfrm>
              <a:off x="30880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14"/>
            <p:cNvCxnSpPr/>
            <p:nvPr/>
          </p:nvCxnSpPr>
          <p:spPr>
            <a:xfrm>
              <a:off x="6055850" y="104250"/>
              <a:ext cx="0" cy="4914000"/>
            </a:xfrm>
            <a:prstGeom prst="straightConnector1">
              <a:avLst/>
            </a:prstGeom>
            <a:noFill/>
            <a:ln w="9525" cap="flat" cmpd="sng">
              <a:solidFill>
                <a:schemeClr val="dk2"/>
              </a:solidFill>
              <a:prstDash val="solid"/>
              <a:round/>
              <a:headEnd type="none" w="med" len="med"/>
              <a:tailEnd type="none" w="med" len="med"/>
            </a:ln>
          </p:spPr>
        </p:cxnSp>
        <p:cxnSp>
          <p:nvCxnSpPr>
            <p:cNvPr id="246" name="Google Shape;246;p14"/>
            <p:cNvCxnSpPr/>
            <p:nvPr/>
          </p:nvCxnSpPr>
          <p:spPr>
            <a:xfrm>
              <a:off x="119700" y="1746025"/>
              <a:ext cx="8903400" cy="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14"/>
            <p:cNvCxnSpPr/>
            <p:nvPr/>
          </p:nvCxnSpPr>
          <p:spPr>
            <a:xfrm>
              <a:off x="119700" y="3382525"/>
              <a:ext cx="8903400" cy="0"/>
            </a:xfrm>
            <a:prstGeom prst="straightConnector1">
              <a:avLst/>
            </a:prstGeom>
            <a:noFill/>
            <a:ln w="9525" cap="flat" cmpd="sng">
              <a:solidFill>
                <a:schemeClr val="dk2"/>
              </a:solidFill>
              <a:prstDash val="solid"/>
              <a:round/>
              <a:headEnd type="none" w="med" len="med"/>
              <a:tailEnd type="none" w="med" len="med"/>
            </a:ln>
          </p:spPr>
        </p:cxnSp>
      </p:grpSp>
      <p:sp>
        <p:nvSpPr>
          <p:cNvPr id="248" name="Google Shape;248;p14"/>
          <p:cNvSpPr txBox="1">
            <a:spLocks noGrp="1"/>
          </p:cNvSpPr>
          <p:nvPr>
            <p:ph type="title"/>
          </p:nvPr>
        </p:nvSpPr>
        <p:spPr>
          <a:xfrm>
            <a:off x="3088050" y="1981788"/>
            <a:ext cx="44361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45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9" name="Google Shape;249;p14"/>
          <p:cNvSpPr txBox="1">
            <a:spLocks noGrp="1"/>
          </p:cNvSpPr>
          <p:nvPr>
            <p:ph type="subTitle" idx="1"/>
          </p:nvPr>
        </p:nvSpPr>
        <p:spPr>
          <a:xfrm>
            <a:off x="3088050" y="2823588"/>
            <a:ext cx="4243500" cy="35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0" name="Google Shape;250;p14"/>
          <p:cNvSpPr txBox="1">
            <a:spLocks noGrp="1"/>
          </p:cNvSpPr>
          <p:nvPr>
            <p:ph type="title" idx="2" hasCustomPrompt="1"/>
          </p:nvPr>
        </p:nvSpPr>
        <p:spPr>
          <a:xfrm>
            <a:off x="1601262" y="2241932"/>
            <a:ext cx="930000" cy="66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0000"/>
              <a:buNone/>
              <a:defRPr sz="4500">
                <a:solidFill>
                  <a:schemeClr val="lt1"/>
                </a:solidFill>
              </a:defRPr>
            </a:lvl1pPr>
            <a:lvl2pPr lvl="1" algn="ctr" rtl="0">
              <a:spcBef>
                <a:spcPts val="0"/>
              </a:spcBef>
              <a:spcAft>
                <a:spcPts val="0"/>
              </a:spcAft>
              <a:buClr>
                <a:schemeClr val="lt1"/>
              </a:buClr>
              <a:buSzPts val="10000"/>
              <a:buNone/>
              <a:defRPr sz="10000">
                <a:solidFill>
                  <a:schemeClr val="lt1"/>
                </a:solidFill>
              </a:defRPr>
            </a:lvl2pPr>
            <a:lvl3pPr lvl="2" algn="ctr" rtl="0">
              <a:spcBef>
                <a:spcPts val="0"/>
              </a:spcBef>
              <a:spcAft>
                <a:spcPts val="0"/>
              </a:spcAft>
              <a:buClr>
                <a:schemeClr val="lt1"/>
              </a:buClr>
              <a:buSzPts val="10000"/>
              <a:buNone/>
              <a:defRPr sz="10000">
                <a:solidFill>
                  <a:schemeClr val="lt1"/>
                </a:solidFill>
              </a:defRPr>
            </a:lvl3pPr>
            <a:lvl4pPr lvl="3" algn="ctr" rtl="0">
              <a:spcBef>
                <a:spcPts val="0"/>
              </a:spcBef>
              <a:spcAft>
                <a:spcPts val="0"/>
              </a:spcAft>
              <a:buClr>
                <a:schemeClr val="lt1"/>
              </a:buClr>
              <a:buSzPts val="10000"/>
              <a:buNone/>
              <a:defRPr sz="10000">
                <a:solidFill>
                  <a:schemeClr val="lt1"/>
                </a:solidFill>
              </a:defRPr>
            </a:lvl4pPr>
            <a:lvl5pPr lvl="4" algn="ctr" rtl="0">
              <a:spcBef>
                <a:spcPts val="0"/>
              </a:spcBef>
              <a:spcAft>
                <a:spcPts val="0"/>
              </a:spcAft>
              <a:buClr>
                <a:schemeClr val="lt1"/>
              </a:buClr>
              <a:buSzPts val="10000"/>
              <a:buNone/>
              <a:defRPr sz="10000">
                <a:solidFill>
                  <a:schemeClr val="lt1"/>
                </a:solidFill>
              </a:defRPr>
            </a:lvl5pPr>
            <a:lvl6pPr lvl="5" algn="ctr" rtl="0">
              <a:spcBef>
                <a:spcPts val="0"/>
              </a:spcBef>
              <a:spcAft>
                <a:spcPts val="0"/>
              </a:spcAft>
              <a:buClr>
                <a:schemeClr val="lt1"/>
              </a:buClr>
              <a:buSzPts val="10000"/>
              <a:buNone/>
              <a:defRPr sz="10000">
                <a:solidFill>
                  <a:schemeClr val="lt1"/>
                </a:solidFill>
              </a:defRPr>
            </a:lvl6pPr>
            <a:lvl7pPr lvl="6" algn="ctr" rtl="0">
              <a:spcBef>
                <a:spcPts val="0"/>
              </a:spcBef>
              <a:spcAft>
                <a:spcPts val="0"/>
              </a:spcAft>
              <a:buClr>
                <a:schemeClr val="lt1"/>
              </a:buClr>
              <a:buSzPts val="10000"/>
              <a:buNone/>
              <a:defRPr sz="10000">
                <a:solidFill>
                  <a:schemeClr val="lt1"/>
                </a:solidFill>
              </a:defRPr>
            </a:lvl7pPr>
            <a:lvl8pPr lvl="7" algn="ctr" rtl="0">
              <a:spcBef>
                <a:spcPts val="0"/>
              </a:spcBef>
              <a:spcAft>
                <a:spcPts val="0"/>
              </a:spcAft>
              <a:buClr>
                <a:schemeClr val="lt1"/>
              </a:buClr>
              <a:buSzPts val="10000"/>
              <a:buNone/>
              <a:defRPr sz="10000">
                <a:solidFill>
                  <a:schemeClr val="lt1"/>
                </a:solidFill>
              </a:defRPr>
            </a:lvl8pPr>
            <a:lvl9pPr lvl="8" algn="ctr" rtl="0">
              <a:spcBef>
                <a:spcPts val="0"/>
              </a:spcBef>
              <a:spcAft>
                <a:spcPts val="0"/>
              </a:spcAft>
              <a:buClr>
                <a:schemeClr val="lt1"/>
              </a:buClr>
              <a:buSzPts val="10000"/>
              <a:buNone/>
              <a:defRPr sz="10000">
                <a:solidFill>
                  <a:schemeClr val="lt1"/>
                </a:solidFill>
              </a:defRPr>
            </a:lvl9pPr>
          </a:lstStyle>
          <a:p>
            <a:r>
              <a:t>xx%</a:t>
            </a:r>
          </a:p>
        </p:txBody>
      </p:sp>
      <p:grpSp>
        <p:nvGrpSpPr>
          <p:cNvPr id="251" name="Google Shape;251;p14"/>
          <p:cNvGrpSpPr/>
          <p:nvPr/>
        </p:nvGrpSpPr>
        <p:grpSpPr>
          <a:xfrm rot="5400000">
            <a:off x="-157829" y="3664786"/>
            <a:ext cx="1293590" cy="750130"/>
            <a:chOff x="2313084" y="2690632"/>
            <a:chExt cx="870811" cy="504900"/>
          </a:xfrm>
        </p:grpSpPr>
        <p:sp>
          <p:nvSpPr>
            <p:cNvPr id="252" name="Google Shape;252;p14"/>
            <p:cNvSpPr/>
            <p:nvPr/>
          </p:nvSpPr>
          <p:spPr>
            <a:xfrm rot="-5402044" flipH="1">
              <a:off x="2496221" y="2690782"/>
              <a:ext cx="504600" cy="504600"/>
            </a:xfrm>
            <a:prstGeom prst="pie">
              <a:avLst>
                <a:gd name="adj1" fmla="val 10810923"/>
                <a:gd name="adj2" fmla="val 21589135"/>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rot="-5402044" flipH="1">
              <a:off x="2679146" y="2690782"/>
              <a:ext cx="504600" cy="504600"/>
            </a:xfrm>
            <a:prstGeom prst="pie">
              <a:avLst>
                <a:gd name="adj1" fmla="val 10810923"/>
                <a:gd name="adj2" fmla="val 21589135"/>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rot="-5402044" flipH="1">
              <a:off x="2313234" y="2690782"/>
              <a:ext cx="504600" cy="504600"/>
            </a:xfrm>
            <a:prstGeom prst="pie">
              <a:avLst>
                <a:gd name="adj1" fmla="val 10810923"/>
                <a:gd name="adj2" fmla="val 21589135"/>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4"/>
          <p:cNvGrpSpPr/>
          <p:nvPr/>
        </p:nvGrpSpPr>
        <p:grpSpPr>
          <a:xfrm>
            <a:off x="5843001" y="4599522"/>
            <a:ext cx="612056" cy="411594"/>
            <a:chOff x="2432906" y="2690632"/>
            <a:chExt cx="750989" cy="504900"/>
          </a:xfrm>
        </p:grpSpPr>
        <p:sp>
          <p:nvSpPr>
            <p:cNvPr id="256" name="Google Shape;256;p14"/>
            <p:cNvSpPr/>
            <p:nvPr/>
          </p:nvSpPr>
          <p:spPr>
            <a:xfrm rot="-5402044" flipH="1">
              <a:off x="243305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rot="-5402044" flipH="1">
              <a:off x="2679146" y="2690782"/>
              <a:ext cx="504600" cy="504600"/>
            </a:xfrm>
            <a:prstGeom prst="pie">
              <a:avLst>
                <a:gd name="adj1" fmla="val 10810923"/>
                <a:gd name="adj2" fmla="val 2158913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4"/>
          <p:cNvGrpSpPr/>
          <p:nvPr/>
        </p:nvGrpSpPr>
        <p:grpSpPr>
          <a:xfrm>
            <a:off x="8563337" y="104249"/>
            <a:ext cx="446730" cy="571195"/>
            <a:chOff x="2882227" y="104248"/>
            <a:chExt cx="411657" cy="526350"/>
          </a:xfrm>
        </p:grpSpPr>
        <p:sp>
          <p:nvSpPr>
            <p:cNvPr id="259" name="Google Shape;259;p14"/>
            <p:cNvSpPr/>
            <p:nvPr/>
          </p:nvSpPr>
          <p:spPr>
            <a:xfrm>
              <a:off x="2882252" y="218998"/>
              <a:ext cx="411600" cy="411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4"/>
            <p:cNvGrpSpPr/>
            <p:nvPr/>
          </p:nvGrpSpPr>
          <p:grpSpPr>
            <a:xfrm>
              <a:off x="2882227" y="104248"/>
              <a:ext cx="411657" cy="411657"/>
              <a:chOff x="2672802" y="63977"/>
              <a:chExt cx="1187700" cy="1187700"/>
            </a:xfrm>
          </p:grpSpPr>
          <p:sp>
            <p:nvSpPr>
              <p:cNvPr id="261" name="Google Shape;261;p14"/>
              <p:cNvSpPr/>
              <p:nvPr/>
            </p:nvSpPr>
            <p:spPr>
              <a:xfrm>
                <a:off x="2672802" y="63977"/>
                <a:ext cx="1187700" cy="1187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367314"/>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rchivo"/>
              <a:buNone/>
              <a:defRPr sz="3000">
                <a:solidFill>
                  <a:schemeClr val="dk1"/>
                </a:solidFill>
                <a:latin typeface="Archivo"/>
                <a:ea typeface="Archivo"/>
                <a:cs typeface="Archivo"/>
                <a:sym typeface="Archivo"/>
              </a:defRPr>
            </a:lvl1pPr>
            <a:lvl2pPr lvl="1">
              <a:spcBef>
                <a:spcPts val="0"/>
              </a:spcBef>
              <a:spcAft>
                <a:spcPts val="0"/>
              </a:spcAft>
              <a:buClr>
                <a:schemeClr val="dk1"/>
              </a:buClr>
              <a:buSzPts val="3000"/>
              <a:buFont typeface="Archivo"/>
              <a:buNone/>
              <a:defRPr sz="3000">
                <a:solidFill>
                  <a:schemeClr val="dk1"/>
                </a:solidFill>
                <a:latin typeface="Archivo"/>
                <a:ea typeface="Archivo"/>
                <a:cs typeface="Archivo"/>
                <a:sym typeface="Archivo"/>
              </a:defRPr>
            </a:lvl2pPr>
            <a:lvl3pPr lvl="2">
              <a:spcBef>
                <a:spcPts val="0"/>
              </a:spcBef>
              <a:spcAft>
                <a:spcPts val="0"/>
              </a:spcAft>
              <a:buClr>
                <a:schemeClr val="dk1"/>
              </a:buClr>
              <a:buSzPts val="3000"/>
              <a:buFont typeface="Archivo"/>
              <a:buNone/>
              <a:defRPr sz="3000">
                <a:solidFill>
                  <a:schemeClr val="dk1"/>
                </a:solidFill>
                <a:latin typeface="Archivo"/>
                <a:ea typeface="Archivo"/>
                <a:cs typeface="Archivo"/>
                <a:sym typeface="Archivo"/>
              </a:defRPr>
            </a:lvl3pPr>
            <a:lvl4pPr lvl="3">
              <a:spcBef>
                <a:spcPts val="0"/>
              </a:spcBef>
              <a:spcAft>
                <a:spcPts val="0"/>
              </a:spcAft>
              <a:buClr>
                <a:schemeClr val="dk1"/>
              </a:buClr>
              <a:buSzPts val="3000"/>
              <a:buFont typeface="Archivo"/>
              <a:buNone/>
              <a:defRPr sz="3000">
                <a:solidFill>
                  <a:schemeClr val="dk1"/>
                </a:solidFill>
                <a:latin typeface="Archivo"/>
                <a:ea typeface="Archivo"/>
                <a:cs typeface="Archivo"/>
                <a:sym typeface="Archivo"/>
              </a:defRPr>
            </a:lvl4pPr>
            <a:lvl5pPr lvl="4">
              <a:spcBef>
                <a:spcPts val="0"/>
              </a:spcBef>
              <a:spcAft>
                <a:spcPts val="0"/>
              </a:spcAft>
              <a:buClr>
                <a:schemeClr val="dk1"/>
              </a:buClr>
              <a:buSzPts val="3000"/>
              <a:buFont typeface="Archivo"/>
              <a:buNone/>
              <a:defRPr sz="3000">
                <a:solidFill>
                  <a:schemeClr val="dk1"/>
                </a:solidFill>
                <a:latin typeface="Archivo"/>
                <a:ea typeface="Archivo"/>
                <a:cs typeface="Archivo"/>
                <a:sym typeface="Archivo"/>
              </a:defRPr>
            </a:lvl5pPr>
            <a:lvl6pPr lvl="5">
              <a:spcBef>
                <a:spcPts val="0"/>
              </a:spcBef>
              <a:spcAft>
                <a:spcPts val="0"/>
              </a:spcAft>
              <a:buClr>
                <a:schemeClr val="dk1"/>
              </a:buClr>
              <a:buSzPts val="3000"/>
              <a:buFont typeface="Archivo"/>
              <a:buNone/>
              <a:defRPr sz="3000">
                <a:solidFill>
                  <a:schemeClr val="dk1"/>
                </a:solidFill>
                <a:latin typeface="Archivo"/>
                <a:ea typeface="Archivo"/>
                <a:cs typeface="Archivo"/>
                <a:sym typeface="Archivo"/>
              </a:defRPr>
            </a:lvl6pPr>
            <a:lvl7pPr lvl="6">
              <a:spcBef>
                <a:spcPts val="0"/>
              </a:spcBef>
              <a:spcAft>
                <a:spcPts val="0"/>
              </a:spcAft>
              <a:buClr>
                <a:schemeClr val="dk1"/>
              </a:buClr>
              <a:buSzPts val="3000"/>
              <a:buFont typeface="Archivo"/>
              <a:buNone/>
              <a:defRPr sz="3000">
                <a:solidFill>
                  <a:schemeClr val="dk1"/>
                </a:solidFill>
                <a:latin typeface="Archivo"/>
                <a:ea typeface="Archivo"/>
                <a:cs typeface="Archivo"/>
                <a:sym typeface="Archivo"/>
              </a:defRPr>
            </a:lvl7pPr>
            <a:lvl8pPr lvl="7">
              <a:spcBef>
                <a:spcPts val="0"/>
              </a:spcBef>
              <a:spcAft>
                <a:spcPts val="0"/>
              </a:spcAft>
              <a:buClr>
                <a:schemeClr val="dk1"/>
              </a:buClr>
              <a:buSzPts val="3000"/>
              <a:buFont typeface="Archivo"/>
              <a:buNone/>
              <a:defRPr sz="3000">
                <a:solidFill>
                  <a:schemeClr val="dk1"/>
                </a:solidFill>
                <a:latin typeface="Archivo"/>
                <a:ea typeface="Archivo"/>
                <a:cs typeface="Archivo"/>
                <a:sym typeface="Archivo"/>
              </a:defRPr>
            </a:lvl8pPr>
            <a:lvl9pPr lvl="8">
              <a:spcBef>
                <a:spcPts val="0"/>
              </a:spcBef>
              <a:spcAft>
                <a:spcPts val="0"/>
              </a:spcAft>
              <a:buClr>
                <a:schemeClr val="dk1"/>
              </a:buClr>
              <a:buSzPts val="3000"/>
              <a:buFont typeface="Archivo"/>
              <a:buNone/>
              <a:defRPr sz="3000">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100" y="1240200"/>
            <a:ext cx="7717800" cy="3363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0" r:id="rId9"/>
    <p:sldLayoutId id="2147483664" r:id="rId10"/>
    <p:sldLayoutId id="2147483670" r:id="rId11"/>
    <p:sldLayoutId id="2147483671" r:id="rId12"/>
    <p:sldLayoutId id="2147483672" r:id="rId13"/>
    <p:sldLayoutId id="2147483674" r:id="rId14"/>
    <p:sldLayoutId id="2147483680" r:id="rId15"/>
    <p:sldLayoutId id="2147483681" r:id="rId16"/>
    <p:sldLayoutId id="2147483682" r:id="rId17"/>
    <p:sldLayoutId id="214748368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hyperlink" Target="https://github.com/eugeneyan/applied-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41"/>
          <p:cNvSpPr txBox="1">
            <a:spLocks noGrp="1"/>
          </p:cNvSpPr>
          <p:nvPr>
            <p:ph type="subTitle" idx="1"/>
          </p:nvPr>
        </p:nvSpPr>
        <p:spPr>
          <a:xfrm>
            <a:off x="3088050" y="3901425"/>
            <a:ext cx="2967900" cy="57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 HRISHIKESH YADAV</a:t>
            </a:r>
            <a:endParaRPr sz="1400" dirty="0"/>
          </a:p>
        </p:txBody>
      </p:sp>
      <p:sp>
        <p:nvSpPr>
          <p:cNvPr id="793" name="Google Shape;793;p41"/>
          <p:cNvSpPr txBox="1">
            <a:spLocks noGrp="1"/>
          </p:cNvSpPr>
          <p:nvPr>
            <p:ph type="ctrTitle"/>
          </p:nvPr>
        </p:nvSpPr>
        <p:spPr>
          <a:xfrm>
            <a:off x="3088049" y="2519335"/>
            <a:ext cx="5919981" cy="86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Roboto Condensed Light" panose="02000000000000000000" pitchFamily="2" charset="0"/>
                <a:ea typeface="Roboto Condensed Light" panose="02000000000000000000" pitchFamily="2" charset="0"/>
              </a:rPr>
              <a:t>LEARNING</a:t>
            </a:r>
            <a:endParaRPr b="1" dirty="0">
              <a:latin typeface="Roboto Condensed Light" panose="02000000000000000000" pitchFamily="2" charset="0"/>
              <a:ea typeface="Roboto Condensed Light" panose="02000000000000000000" pitchFamily="2" charset="0"/>
            </a:endParaRPr>
          </a:p>
        </p:txBody>
      </p:sp>
      <p:sp>
        <p:nvSpPr>
          <p:cNvPr id="794" name="Google Shape;794;p41"/>
          <p:cNvSpPr txBox="1">
            <a:spLocks noGrp="1"/>
          </p:cNvSpPr>
          <p:nvPr>
            <p:ph type="ctrTitle" idx="2"/>
          </p:nvPr>
        </p:nvSpPr>
        <p:spPr>
          <a:xfrm>
            <a:off x="135969" y="1737596"/>
            <a:ext cx="5919981" cy="86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Roboto Condensed Light" panose="02000000000000000000" pitchFamily="2" charset="0"/>
                <a:ea typeface="Roboto Condensed Light" panose="02000000000000000000" pitchFamily="2" charset="0"/>
              </a:rPr>
              <a:t>MACHINE</a:t>
            </a:r>
            <a:endParaRPr b="1" dirty="0">
              <a:latin typeface="Roboto Condensed Light" panose="02000000000000000000" pitchFamily="2" charset="0"/>
              <a:ea typeface="Roboto Condensed Light" panose="02000000000000000000" pitchFamily="2" charset="0"/>
            </a:endParaRPr>
          </a:p>
        </p:txBody>
      </p:sp>
      <p:grpSp>
        <p:nvGrpSpPr>
          <p:cNvPr id="795" name="Google Shape;795;p41"/>
          <p:cNvGrpSpPr/>
          <p:nvPr/>
        </p:nvGrpSpPr>
        <p:grpSpPr>
          <a:xfrm rot="5400000">
            <a:off x="7986171" y="1085886"/>
            <a:ext cx="1293590" cy="750130"/>
            <a:chOff x="2313084" y="2690632"/>
            <a:chExt cx="870811" cy="504900"/>
          </a:xfrm>
        </p:grpSpPr>
        <p:sp>
          <p:nvSpPr>
            <p:cNvPr id="796" name="Google Shape;796;p41"/>
            <p:cNvSpPr/>
            <p:nvPr/>
          </p:nvSpPr>
          <p:spPr>
            <a:xfrm rot="-5402044" flipH="1">
              <a:off x="2496221" y="2690782"/>
              <a:ext cx="504600" cy="504600"/>
            </a:xfrm>
            <a:prstGeom prst="pie">
              <a:avLst>
                <a:gd name="adj1" fmla="val 10810923"/>
                <a:gd name="adj2" fmla="val 21589135"/>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rot="-5402044" flipH="1">
              <a:off x="2679146" y="2690782"/>
              <a:ext cx="504600" cy="504600"/>
            </a:xfrm>
            <a:prstGeom prst="pie">
              <a:avLst>
                <a:gd name="adj1" fmla="val 10810923"/>
                <a:gd name="adj2" fmla="val 21589135"/>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rot="-5402044" flipH="1">
              <a:off x="2313234" y="2690782"/>
              <a:ext cx="504600" cy="504600"/>
            </a:xfrm>
            <a:prstGeom prst="pie">
              <a:avLst>
                <a:gd name="adj1" fmla="val 10810923"/>
                <a:gd name="adj2" fmla="val 21589135"/>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41"/>
          <p:cNvGrpSpPr/>
          <p:nvPr/>
        </p:nvGrpSpPr>
        <p:grpSpPr>
          <a:xfrm>
            <a:off x="120250" y="3393049"/>
            <a:ext cx="1105199" cy="571202"/>
            <a:chOff x="119544" y="4581145"/>
            <a:chExt cx="845729" cy="437100"/>
          </a:xfrm>
        </p:grpSpPr>
        <p:sp>
          <p:nvSpPr>
            <p:cNvPr id="800" name="Google Shape;800;p41"/>
            <p:cNvSpPr/>
            <p:nvPr/>
          </p:nvSpPr>
          <p:spPr>
            <a:xfrm>
              <a:off x="119544"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09576"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528173"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94;p41">
            <a:extLst>
              <a:ext uri="{FF2B5EF4-FFF2-40B4-BE49-F238E27FC236}">
                <a16:creationId xmlns:a16="http://schemas.microsoft.com/office/drawing/2014/main" id="{706DFB2F-C129-4F2A-B346-F7E0738FAE98}"/>
              </a:ext>
            </a:extLst>
          </p:cNvPr>
          <p:cNvSpPr txBox="1">
            <a:spLocks/>
          </p:cNvSpPr>
          <p:nvPr/>
        </p:nvSpPr>
        <p:spPr>
          <a:xfrm>
            <a:off x="-152288" y="1019791"/>
            <a:ext cx="6496493" cy="86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chivo"/>
              <a:buNone/>
              <a:defRPr sz="5500" b="0" i="0" u="none" strike="noStrike" cap="none">
                <a:solidFill>
                  <a:schemeClr val="lt1"/>
                </a:solidFill>
                <a:latin typeface="Archivo"/>
                <a:ea typeface="Archivo"/>
                <a:cs typeface="Archivo"/>
                <a:sym typeface="Archivo"/>
              </a:defRPr>
            </a:lvl1pPr>
            <a:lvl2pPr marR="0" lvl="1"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2pPr>
            <a:lvl3pPr marR="0" lvl="2"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3pPr>
            <a:lvl4pPr marR="0" lvl="3"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4pPr>
            <a:lvl5pPr marR="0" lvl="4"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5pPr>
            <a:lvl6pPr marR="0" lvl="5"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6pPr>
            <a:lvl7pPr marR="0" lvl="6"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7pPr>
            <a:lvl8pPr marR="0" lvl="7"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8pPr>
            <a:lvl9pPr marR="0" lvl="8"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9pPr>
          </a:lstStyle>
          <a:p>
            <a:pPr algn="ctr"/>
            <a:r>
              <a:rPr lang="en-US" sz="4800" b="1" dirty="0">
                <a:latin typeface="Roboto Condensed Light" panose="02000000000000000000" pitchFamily="2" charset="0"/>
                <a:ea typeface="Roboto Condensed Light" panose="02000000000000000000" pitchFamily="2" charset="0"/>
              </a:rPr>
              <a:t>GETTING STARTED WITH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pic>
        <p:nvPicPr>
          <p:cNvPr id="3" name="Graphic 2">
            <a:extLst>
              <a:ext uri="{FF2B5EF4-FFF2-40B4-BE49-F238E27FC236}">
                <a16:creationId xmlns:a16="http://schemas.microsoft.com/office/drawing/2014/main" id="{D929FFCB-98CB-41F3-BC61-F8A344BAE7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7834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64"/>
          <p:cNvSpPr/>
          <p:nvPr/>
        </p:nvSpPr>
        <p:spPr>
          <a:xfrm>
            <a:off x="236945" y="289257"/>
            <a:ext cx="4335056"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oboto Condensed Light" panose="02000000000000000000" pitchFamily="2" charset="0"/>
              <a:ea typeface="Roboto Condensed Light" panose="02000000000000000000" pitchFamily="2" charset="0"/>
            </a:endParaRPr>
          </a:p>
        </p:txBody>
      </p:sp>
      <p:sp>
        <p:nvSpPr>
          <p:cNvPr id="1294" name="Google Shape;1294;p64"/>
          <p:cNvSpPr txBox="1">
            <a:spLocks noGrp="1"/>
          </p:cNvSpPr>
          <p:nvPr>
            <p:ph type="title"/>
          </p:nvPr>
        </p:nvSpPr>
        <p:spPr>
          <a:xfrm>
            <a:off x="432544" y="297481"/>
            <a:ext cx="6986566" cy="6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latin typeface="Roboto Condensed Light" panose="02000000000000000000" pitchFamily="2" charset="0"/>
                <a:ea typeface="Roboto Condensed Light" panose="02000000000000000000" pitchFamily="2" charset="0"/>
              </a:rPr>
              <a:t>GOOGLE</a:t>
            </a:r>
            <a:endParaRPr b="1" dirty="0">
              <a:solidFill>
                <a:schemeClr val="lt1"/>
              </a:solidFill>
              <a:latin typeface="Roboto Condensed Light" panose="02000000000000000000" pitchFamily="2" charset="0"/>
              <a:ea typeface="Roboto Condensed Light" panose="02000000000000000000" pitchFamily="2" charset="0"/>
            </a:endParaRPr>
          </a:p>
        </p:txBody>
      </p:sp>
      <p:sp>
        <p:nvSpPr>
          <p:cNvPr id="1295" name="Google Shape;1295;p64"/>
          <p:cNvSpPr txBox="1">
            <a:spLocks noGrp="1"/>
          </p:cNvSpPr>
          <p:nvPr>
            <p:ph type="subTitle" idx="1"/>
          </p:nvPr>
        </p:nvSpPr>
        <p:spPr>
          <a:xfrm>
            <a:off x="4769429" y="4364240"/>
            <a:ext cx="3530265" cy="3868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Roboto Medium" panose="02000000000000000000" pitchFamily="2" charset="0"/>
                <a:ea typeface="Roboto Medium" panose="02000000000000000000" pitchFamily="2" charset="0"/>
              </a:rPr>
              <a:t>GMAIL SPAM FILTER</a:t>
            </a:r>
            <a:endParaRPr sz="1800" b="1" dirty="0">
              <a:latin typeface="Roboto Medium" panose="02000000000000000000" pitchFamily="2" charset="0"/>
              <a:ea typeface="Roboto Medium" panose="02000000000000000000" pitchFamily="2" charset="0"/>
            </a:endParaRPr>
          </a:p>
        </p:txBody>
      </p:sp>
      <p:sp>
        <p:nvSpPr>
          <p:cNvPr id="13" name="TextBox 12">
            <a:extLst>
              <a:ext uri="{FF2B5EF4-FFF2-40B4-BE49-F238E27FC236}">
                <a16:creationId xmlns:a16="http://schemas.microsoft.com/office/drawing/2014/main" id="{DAA82182-395A-4918-8706-19AAE5156AE9}"/>
              </a:ext>
            </a:extLst>
          </p:cNvPr>
          <p:cNvSpPr txBox="1"/>
          <p:nvPr/>
        </p:nvSpPr>
        <p:spPr>
          <a:xfrm>
            <a:off x="432544" y="1185294"/>
            <a:ext cx="3942029" cy="523220"/>
          </a:xfrm>
          <a:prstGeom prst="rect">
            <a:avLst/>
          </a:prstGeom>
          <a:noFill/>
        </p:spPr>
        <p:txBody>
          <a:bodyPr wrap="square">
            <a:spAutoFit/>
          </a:bodyPr>
          <a:lstStyle/>
          <a:p>
            <a:pPr algn="just"/>
            <a:r>
              <a:rPr lang="en-US" sz="2800" b="1" i="0" dirty="0">
                <a:solidFill>
                  <a:srgbClr val="000000"/>
                </a:solidFill>
                <a:effectLst/>
                <a:latin typeface="Roboto Medium" panose="02000000000000000000" pitchFamily="2" charset="0"/>
                <a:ea typeface="Roboto Medium" panose="02000000000000000000" pitchFamily="2" charset="0"/>
              </a:rPr>
              <a:t>Supervised Learning </a:t>
            </a:r>
          </a:p>
        </p:txBody>
      </p:sp>
      <p:grpSp>
        <p:nvGrpSpPr>
          <p:cNvPr id="4" name="Group 3">
            <a:extLst>
              <a:ext uri="{FF2B5EF4-FFF2-40B4-BE49-F238E27FC236}">
                <a16:creationId xmlns:a16="http://schemas.microsoft.com/office/drawing/2014/main" id="{B2202249-346C-4242-8A3B-537DED73C00C}"/>
              </a:ext>
            </a:extLst>
          </p:cNvPr>
          <p:cNvGrpSpPr/>
          <p:nvPr/>
        </p:nvGrpSpPr>
        <p:grpSpPr>
          <a:xfrm>
            <a:off x="4769429" y="1185294"/>
            <a:ext cx="3530265" cy="2832872"/>
            <a:chOff x="5219700" y="1046115"/>
            <a:chExt cx="3163353" cy="2491202"/>
          </a:xfrm>
        </p:grpSpPr>
        <p:sp>
          <p:nvSpPr>
            <p:cNvPr id="1301" name="Google Shape;1301;p64"/>
            <p:cNvSpPr/>
            <p:nvPr/>
          </p:nvSpPr>
          <p:spPr>
            <a:xfrm>
              <a:off x="5362353" y="1195804"/>
              <a:ext cx="3020700" cy="2341513"/>
            </a:xfrm>
            <a:prstGeom prst="round2SameRect">
              <a:avLst>
                <a:gd name="adj1" fmla="val 0"/>
                <a:gd name="adj2" fmla="val 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5" name="Picture 14">
              <a:extLst>
                <a:ext uri="{FF2B5EF4-FFF2-40B4-BE49-F238E27FC236}">
                  <a16:creationId xmlns:a16="http://schemas.microsoft.com/office/drawing/2014/main" id="{27F50CD4-FCC9-49E0-B512-6BF76C370C8A}"/>
                </a:ext>
              </a:extLst>
            </p:cNvPr>
            <p:cNvPicPr>
              <a:picLocks noChangeAspect="1"/>
            </p:cNvPicPr>
            <p:nvPr/>
          </p:nvPicPr>
          <p:blipFill rotWithShape="1">
            <a:blip r:embed="rId3">
              <a:extLst>
                <a:ext uri="{28A0092B-C50C-407E-A947-70E740481C1C}">
                  <a14:useLocalDpi xmlns:a14="http://schemas.microsoft.com/office/drawing/2010/main" val="0"/>
                </a:ext>
              </a:extLst>
            </a:blip>
            <a:srcRect l="55500" t="24000" r="11406" b="36850"/>
            <a:stretch/>
          </p:blipFill>
          <p:spPr>
            <a:xfrm>
              <a:off x="5219700" y="1046115"/>
              <a:ext cx="3020701" cy="2341513"/>
            </a:xfrm>
            <a:prstGeom prst="rect">
              <a:avLst/>
            </a:prstGeom>
            <a:ln w="19050">
              <a:solidFill>
                <a:schemeClr val="tx1"/>
              </a:solidFill>
            </a:ln>
          </p:spPr>
        </p:pic>
      </p:grpSp>
      <p:sp>
        <p:nvSpPr>
          <p:cNvPr id="17" name="TextBox 16">
            <a:extLst>
              <a:ext uri="{FF2B5EF4-FFF2-40B4-BE49-F238E27FC236}">
                <a16:creationId xmlns:a16="http://schemas.microsoft.com/office/drawing/2014/main" id="{BBC90F1D-06B5-4CBD-8EBB-09ECBC65C366}"/>
              </a:ext>
            </a:extLst>
          </p:cNvPr>
          <p:cNvSpPr txBox="1"/>
          <p:nvPr/>
        </p:nvSpPr>
        <p:spPr>
          <a:xfrm>
            <a:off x="432544" y="1803360"/>
            <a:ext cx="3692647" cy="2308324"/>
          </a:xfrm>
          <a:prstGeom prst="rect">
            <a:avLst/>
          </a:prstGeom>
          <a:noFill/>
        </p:spPr>
        <p:txBody>
          <a:bodyPr wrap="square">
            <a:spAutoFit/>
          </a:bodyPr>
          <a:lstStyle/>
          <a:p>
            <a:r>
              <a:rPr lang="en-US" sz="1800" b="0" i="0" dirty="0">
                <a:solidFill>
                  <a:srgbClr val="000000"/>
                </a:solidFill>
                <a:effectLst/>
                <a:latin typeface="Roboto Condensed Light" panose="02000000000000000000" pitchFamily="2" charset="0"/>
                <a:ea typeface="Roboto Condensed Light" panose="02000000000000000000" pitchFamily="2" charset="0"/>
              </a:rPr>
              <a:t>Google is said to be using state of the art spam detection machine learning algorithm such as logistic regression in its classification of emails. In this problem, you have to classify each input into a category, e.g., spam or non-spam. In this, the output will always be a discrete value(e.g.: 0 and 1).</a:t>
            </a:r>
            <a:endParaRPr lang="en-IN" sz="1800" dirty="0">
              <a:latin typeface="Roboto Condensed Light" panose="02000000000000000000" pitchFamily="2" charset="0"/>
              <a:ea typeface="Roboto Condensed Light"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64"/>
          <p:cNvSpPr/>
          <p:nvPr/>
        </p:nvSpPr>
        <p:spPr>
          <a:xfrm>
            <a:off x="236945" y="289257"/>
            <a:ext cx="4335056"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oboto Condensed Light" panose="02000000000000000000" pitchFamily="2" charset="0"/>
              <a:ea typeface="Roboto Condensed Light" panose="02000000000000000000" pitchFamily="2" charset="0"/>
            </a:endParaRPr>
          </a:p>
        </p:txBody>
      </p:sp>
      <p:sp>
        <p:nvSpPr>
          <p:cNvPr id="1294" name="Google Shape;1294;p64"/>
          <p:cNvSpPr txBox="1">
            <a:spLocks noGrp="1"/>
          </p:cNvSpPr>
          <p:nvPr>
            <p:ph type="title"/>
          </p:nvPr>
        </p:nvSpPr>
        <p:spPr>
          <a:xfrm>
            <a:off x="432544" y="297481"/>
            <a:ext cx="6986566" cy="6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latin typeface="Roboto Condensed Light" panose="02000000000000000000" pitchFamily="2" charset="0"/>
                <a:ea typeface="Roboto Condensed Light" panose="02000000000000000000" pitchFamily="2" charset="0"/>
              </a:rPr>
              <a:t>NETFLIX</a:t>
            </a:r>
            <a:endParaRPr b="1" dirty="0">
              <a:solidFill>
                <a:schemeClr val="lt1"/>
              </a:solidFill>
              <a:latin typeface="Roboto Condensed Light" panose="02000000000000000000" pitchFamily="2" charset="0"/>
              <a:ea typeface="Roboto Condensed Light" panose="02000000000000000000" pitchFamily="2" charset="0"/>
            </a:endParaRPr>
          </a:p>
        </p:txBody>
      </p:sp>
      <p:sp>
        <p:nvSpPr>
          <p:cNvPr id="1295" name="Google Shape;1295;p64"/>
          <p:cNvSpPr txBox="1">
            <a:spLocks noGrp="1"/>
          </p:cNvSpPr>
          <p:nvPr>
            <p:ph type="subTitle" idx="1"/>
          </p:nvPr>
        </p:nvSpPr>
        <p:spPr>
          <a:xfrm>
            <a:off x="352944" y="4199944"/>
            <a:ext cx="3530265" cy="6542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i="0" dirty="0">
                <a:solidFill>
                  <a:srgbClr val="000000"/>
                </a:solidFill>
                <a:effectLst/>
                <a:latin typeface="Roboto Medium" panose="02000000000000000000" pitchFamily="2" charset="0"/>
                <a:ea typeface="Roboto Medium" panose="02000000000000000000" pitchFamily="2" charset="0"/>
              </a:rPr>
              <a:t>NETFLIX RECOMMENDATION SYSTEM</a:t>
            </a:r>
            <a:endParaRPr sz="1800" b="1" dirty="0">
              <a:latin typeface="Roboto Medium" panose="02000000000000000000" pitchFamily="2" charset="0"/>
              <a:ea typeface="Roboto Medium" panose="02000000000000000000" pitchFamily="2" charset="0"/>
            </a:endParaRPr>
          </a:p>
        </p:txBody>
      </p:sp>
      <p:sp>
        <p:nvSpPr>
          <p:cNvPr id="1301" name="Google Shape;1301;p64"/>
          <p:cNvSpPr/>
          <p:nvPr/>
        </p:nvSpPr>
        <p:spPr>
          <a:xfrm>
            <a:off x="367054" y="1531088"/>
            <a:ext cx="3595755" cy="2582034"/>
          </a:xfrm>
          <a:prstGeom prst="round2SameRect">
            <a:avLst>
              <a:gd name="adj1" fmla="val 0"/>
              <a:gd name="adj2" fmla="val 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a:extLst>
              <a:ext uri="{FF2B5EF4-FFF2-40B4-BE49-F238E27FC236}">
                <a16:creationId xmlns:a16="http://schemas.microsoft.com/office/drawing/2014/main" id="{62D5BDCA-3AA7-4104-AA0D-4FA7B6B5B7A7}"/>
              </a:ext>
            </a:extLst>
          </p:cNvPr>
          <p:cNvSpPr txBox="1"/>
          <p:nvPr/>
        </p:nvSpPr>
        <p:spPr>
          <a:xfrm>
            <a:off x="4572000" y="1186732"/>
            <a:ext cx="3942029" cy="523220"/>
          </a:xfrm>
          <a:prstGeom prst="rect">
            <a:avLst/>
          </a:prstGeom>
          <a:noFill/>
        </p:spPr>
        <p:txBody>
          <a:bodyPr wrap="square">
            <a:spAutoFit/>
          </a:bodyPr>
          <a:lstStyle/>
          <a:p>
            <a:pPr algn="just"/>
            <a:r>
              <a:rPr lang="en-US" sz="2800" b="1" i="0" dirty="0">
                <a:solidFill>
                  <a:srgbClr val="000000"/>
                </a:solidFill>
                <a:effectLst/>
                <a:latin typeface="Roboto Medium" panose="02000000000000000000" pitchFamily="2" charset="0"/>
                <a:ea typeface="Roboto Medium" panose="02000000000000000000" pitchFamily="2" charset="0"/>
              </a:rPr>
              <a:t>Unsupervised Learning </a:t>
            </a:r>
          </a:p>
        </p:txBody>
      </p:sp>
      <p:sp>
        <p:nvSpPr>
          <p:cNvPr id="11" name="TextBox 10">
            <a:extLst>
              <a:ext uri="{FF2B5EF4-FFF2-40B4-BE49-F238E27FC236}">
                <a16:creationId xmlns:a16="http://schemas.microsoft.com/office/drawing/2014/main" id="{BEDEBB83-FA0E-4EDA-9973-3B8770800136}"/>
              </a:ext>
            </a:extLst>
          </p:cNvPr>
          <p:cNvSpPr txBox="1"/>
          <p:nvPr/>
        </p:nvSpPr>
        <p:spPr>
          <a:xfrm>
            <a:off x="4572000" y="1804798"/>
            <a:ext cx="3692647" cy="2308324"/>
          </a:xfrm>
          <a:prstGeom prst="rect">
            <a:avLst/>
          </a:prstGeom>
          <a:noFill/>
        </p:spPr>
        <p:txBody>
          <a:bodyPr wrap="square">
            <a:spAutoFit/>
          </a:bodyPr>
          <a:lstStyle/>
          <a:p>
            <a:r>
              <a:rPr lang="en-IN" sz="1800" b="0" i="0" dirty="0">
                <a:solidFill>
                  <a:srgbClr val="000000"/>
                </a:solidFill>
                <a:effectLst/>
                <a:latin typeface="Roboto Condensed Light" panose="02000000000000000000" pitchFamily="2" charset="0"/>
                <a:ea typeface="Roboto Condensed Light" panose="02000000000000000000" pitchFamily="2" charset="0"/>
              </a:rPr>
              <a:t>Unsupervised Learning Netflix uses different unsupervised methods like clustering , filtering, association etc. Netflix uses clustering algorithms like K-means or hierarchical clustering. This sort of approach helps in customer segmentation and personalized recommendations.</a:t>
            </a:r>
            <a:endParaRPr lang="en-IN" sz="1800" dirty="0">
              <a:latin typeface="Roboto Condensed Light" panose="02000000000000000000" pitchFamily="2" charset="0"/>
              <a:ea typeface="Roboto Condensed Light" panose="02000000000000000000" pitchFamily="2" charset="0"/>
            </a:endParaRPr>
          </a:p>
        </p:txBody>
      </p:sp>
      <p:pic>
        <p:nvPicPr>
          <p:cNvPr id="3" name="Picture 2">
            <a:extLst>
              <a:ext uri="{FF2B5EF4-FFF2-40B4-BE49-F238E27FC236}">
                <a16:creationId xmlns:a16="http://schemas.microsoft.com/office/drawing/2014/main" id="{AA5BA423-B663-453D-AC20-A39C1B8936F2}"/>
              </a:ext>
            </a:extLst>
          </p:cNvPr>
          <p:cNvPicPr>
            <a:picLocks noChangeAspect="1"/>
          </p:cNvPicPr>
          <p:nvPr/>
        </p:nvPicPr>
        <p:blipFill>
          <a:blip r:embed="rId3"/>
          <a:stretch>
            <a:fillRect/>
          </a:stretch>
        </p:blipFill>
        <p:spPr>
          <a:xfrm>
            <a:off x="658733" y="1531088"/>
            <a:ext cx="3595755" cy="230832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9284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64"/>
          <p:cNvSpPr/>
          <p:nvPr/>
        </p:nvSpPr>
        <p:spPr>
          <a:xfrm>
            <a:off x="236945" y="289257"/>
            <a:ext cx="4335056"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oboto Condensed Light" panose="02000000000000000000" pitchFamily="2" charset="0"/>
              <a:ea typeface="Roboto Condensed Light" panose="02000000000000000000" pitchFamily="2" charset="0"/>
            </a:endParaRPr>
          </a:p>
        </p:txBody>
      </p:sp>
      <p:sp>
        <p:nvSpPr>
          <p:cNvPr id="1294" name="Google Shape;1294;p64"/>
          <p:cNvSpPr txBox="1">
            <a:spLocks noGrp="1"/>
          </p:cNvSpPr>
          <p:nvPr>
            <p:ph type="title"/>
          </p:nvPr>
        </p:nvSpPr>
        <p:spPr>
          <a:xfrm>
            <a:off x="432544" y="297481"/>
            <a:ext cx="6986566" cy="6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latin typeface="Roboto Condensed Light" panose="02000000000000000000" pitchFamily="2" charset="0"/>
                <a:ea typeface="Roboto Condensed Light" panose="02000000000000000000" pitchFamily="2" charset="0"/>
              </a:rPr>
              <a:t>MICROSOFT</a:t>
            </a:r>
            <a:endParaRPr b="1" dirty="0">
              <a:solidFill>
                <a:schemeClr val="lt1"/>
              </a:solidFill>
              <a:latin typeface="Roboto Condensed Light" panose="02000000000000000000" pitchFamily="2" charset="0"/>
              <a:ea typeface="Roboto Condensed Light" panose="02000000000000000000" pitchFamily="2" charset="0"/>
            </a:endParaRPr>
          </a:p>
        </p:txBody>
      </p:sp>
      <p:sp>
        <p:nvSpPr>
          <p:cNvPr id="1295" name="Google Shape;1295;p64"/>
          <p:cNvSpPr txBox="1">
            <a:spLocks noGrp="1"/>
          </p:cNvSpPr>
          <p:nvPr>
            <p:ph type="subTitle" idx="1"/>
          </p:nvPr>
        </p:nvSpPr>
        <p:spPr>
          <a:xfrm>
            <a:off x="4769429" y="4364240"/>
            <a:ext cx="3530265" cy="3868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Roboto Medium" panose="02000000000000000000" pitchFamily="2" charset="0"/>
                <a:ea typeface="Roboto Medium" panose="02000000000000000000" pitchFamily="2" charset="0"/>
              </a:rPr>
              <a:t>MICROSOFT TEAMS`</a:t>
            </a:r>
            <a:endParaRPr sz="1800" b="1" dirty="0">
              <a:latin typeface="Roboto Medium" panose="02000000000000000000" pitchFamily="2" charset="0"/>
              <a:ea typeface="Roboto Medium" panose="02000000000000000000" pitchFamily="2" charset="0"/>
            </a:endParaRPr>
          </a:p>
        </p:txBody>
      </p:sp>
      <p:sp>
        <p:nvSpPr>
          <p:cNvPr id="13" name="TextBox 12">
            <a:extLst>
              <a:ext uri="{FF2B5EF4-FFF2-40B4-BE49-F238E27FC236}">
                <a16:creationId xmlns:a16="http://schemas.microsoft.com/office/drawing/2014/main" id="{DAA82182-395A-4918-8706-19AAE5156AE9}"/>
              </a:ext>
            </a:extLst>
          </p:cNvPr>
          <p:cNvSpPr txBox="1"/>
          <p:nvPr/>
        </p:nvSpPr>
        <p:spPr>
          <a:xfrm>
            <a:off x="432544" y="1185294"/>
            <a:ext cx="3942029" cy="523220"/>
          </a:xfrm>
          <a:prstGeom prst="rect">
            <a:avLst/>
          </a:prstGeom>
          <a:noFill/>
        </p:spPr>
        <p:txBody>
          <a:bodyPr wrap="square">
            <a:spAutoFit/>
          </a:bodyPr>
          <a:lstStyle/>
          <a:p>
            <a:pPr algn="just"/>
            <a:r>
              <a:rPr lang="en-US" sz="2800" b="1" i="0" dirty="0">
                <a:solidFill>
                  <a:srgbClr val="000000"/>
                </a:solidFill>
                <a:effectLst/>
                <a:latin typeface="Roboto Medium" panose="02000000000000000000" pitchFamily="2" charset="0"/>
                <a:ea typeface="Roboto Medium" panose="02000000000000000000" pitchFamily="2" charset="0"/>
              </a:rPr>
              <a:t>Reinforcement Learning </a:t>
            </a:r>
          </a:p>
        </p:txBody>
      </p:sp>
      <p:sp>
        <p:nvSpPr>
          <p:cNvPr id="1301" name="Google Shape;1301;p64"/>
          <p:cNvSpPr/>
          <p:nvPr/>
        </p:nvSpPr>
        <p:spPr>
          <a:xfrm>
            <a:off x="4125191" y="1803360"/>
            <a:ext cx="4174503" cy="2214806"/>
          </a:xfrm>
          <a:prstGeom prst="round2SameRect">
            <a:avLst>
              <a:gd name="adj1" fmla="val 0"/>
              <a:gd name="adj2" fmla="val 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a16="http://schemas.microsoft.com/office/drawing/2014/main" id="{BBC90F1D-06B5-4CBD-8EBB-09ECBC65C366}"/>
              </a:ext>
            </a:extLst>
          </p:cNvPr>
          <p:cNvSpPr txBox="1"/>
          <p:nvPr/>
        </p:nvSpPr>
        <p:spPr>
          <a:xfrm>
            <a:off x="432544" y="1803360"/>
            <a:ext cx="3692647" cy="2585323"/>
          </a:xfrm>
          <a:prstGeom prst="rect">
            <a:avLst/>
          </a:prstGeom>
          <a:noFill/>
        </p:spPr>
        <p:txBody>
          <a:bodyPr wrap="square">
            <a:spAutoFit/>
          </a:bodyPr>
          <a:lstStyle/>
          <a:p>
            <a:r>
              <a:rPr lang="en-US" sz="1800" b="0" i="0" dirty="0">
                <a:solidFill>
                  <a:srgbClr val="000000"/>
                </a:solidFill>
                <a:effectLst/>
                <a:latin typeface="Roboto Condensed Light" panose="02000000000000000000" pitchFamily="2" charset="0"/>
                <a:ea typeface="Roboto Condensed Light" panose="02000000000000000000" pitchFamily="2" charset="0"/>
              </a:rPr>
              <a:t>Reinforcement Learning Microsoft has used Reinforcement Learning on their Azure Al platform. These models can learn from environmental cues, expert feedbacks or customer behavior in real time. They use this method internally across windows, edge. teams and Xbox. This has resulted in an overall growth.</a:t>
            </a:r>
            <a:endParaRPr lang="en-IN" sz="1800" dirty="0">
              <a:latin typeface="Roboto Condensed Light" panose="02000000000000000000" pitchFamily="2" charset="0"/>
              <a:ea typeface="Roboto Condensed Light" panose="02000000000000000000" pitchFamily="2" charset="0"/>
            </a:endParaRPr>
          </a:p>
        </p:txBody>
      </p:sp>
      <p:pic>
        <p:nvPicPr>
          <p:cNvPr id="3" name="Picture 2">
            <a:extLst>
              <a:ext uri="{FF2B5EF4-FFF2-40B4-BE49-F238E27FC236}">
                <a16:creationId xmlns:a16="http://schemas.microsoft.com/office/drawing/2014/main" id="{898147EA-D318-41BA-B5B3-C28D1CB3E4C5}"/>
              </a:ext>
            </a:extLst>
          </p:cNvPr>
          <p:cNvPicPr>
            <a:picLocks noChangeAspect="1"/>
          </p:cNvPicPr>
          <p:nvPr/>
        </p:nvPicPr>
        <p:blipFill>
          <a:blip r:embed="rId3"/>
          <a:stretch>
            <a:fillRect/>
          </a:stretch>
        </p:blipFill>
        <p:spPr>
          <a:xfrm>
            <a:off x="4010888" y="1708514"/>
            <a:ext cx="3923933" cy="200468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309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46"/>
          <p:cNvSpPr/>
          <p:nvPr/>
        </p:nvSpPr>
        <p:spPr>
          <a:xfrm>
            <a:off x="197747" y="161673"/>
            <a:ext cx="4362300"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txBox="1">
            <a:spLocks noGrp="1"/>
          </p:cNvSpPr>
          <p:nvPr>
            <p:ph type="title"/>
          </p:nvPr>
        </p:nvSpPr>
        <p:spPr>
          <a:xfrm>
            <a:off x="393347" y="168333"/>
            <a:ext cx="3858900" cy="647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spc="300" dirty="0">
                <a:solidFill>
                  <a:schemeClr val="lt1"/>
                </a:solidFill>
                <a:latin typeface="Roboto Condensed Light" panose="02000000000000000000" pitchFamily="2" charset="0"/>
                <a:ea typeface="Roboto Condensed Light" panose="02000000000000000000" pitchFamily="2" charset="0"/>
              </a:rPr>
              <a:t>Test Time !</a:t>
            </a:r>
            <a:endParaRPr b="1" spc="300" dirty="0">
              <a:solidFill>
                <a:schemeClr val="lt1"/>
              </a:solidFill>
              <a:latin typeface="Roboto Condensed Light" panose="02000000000000000000" pitchFamily="2" charset="0"/>
              <a:ea typeface="Roboto Condensed Light" panose="02000000000000000000" pitchFamily="2" charset="0"/>
            </a:endParaRPr>
          </a:p>
        </p:txBody>
      </p:sp>
      <p:sp>
        <p:nvSpPr>
          <p:cNvPr id="869" name="Google Shape;869;p46"/>
          <p:cNvSpPr txBox="1">
            <a:spLocks noGrp="1"/>
          </p:cNvSpPr>
          <p:nvPr>
            <p:ph type="subTitle" idx="1"/>
          </p:nvPr>
        </p:nvSpPr>
        <p:spPr>
          <a:xfrm>
            <a:off x="1217095" y="1061081"/>
            <a:ext cx="3479651"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latin typeface="Roboto Medium" panose="02000000000000000000" pitchFamily="2" charset="0"/>
                <a:ea typeface="Roboto Medium" panose="02000000000000000000" pitchFamily="2" charset="0"/>
              </a:rPr>
              <a:t>Question No. 3</a:t>
            </a:r>
            <a:endParaRPr sz="2800" b="1" dirty="0">
              <a:latin typeface="Roboto Medium" panose="02000000000000000000" pitchFamily="2" charset="0"/>
              <a:ea typeface="Roboto Medium" panose="02000000000000000000" pitchFamily="2" charset="0"/>
            </a:endParaRPr>
          </a:p>
        </p:txBody>
      </p:sp>
      <p:grpSp>
        <p:nvGrpSpPr>
          <p:cNvPr id="873" name="Google Shape;873;p46"/>
          <p:cNvGrpSpPr/>
          <p:nvPr/>
        </p:nvGrpSpPr>
        <p:grpSpPr>
          <a:xfrm>
            <a:off x="197747" y="1061081"/>
            <a:ext cx="927598" cy="851403"/>
            <a:chOff x="2662353" y="2037501"/>
            <a:chExt cx="927598" cy="851403"/>
          </a:xfrm>
        </p:grpSpPr>
        <p:sp>
          <p:nvSpPr>
            <p:cNvPr id="874" name="Google Shape;874;p46"/>
            <p:cNvSpPr/>
            <p:nvPr/>
          </p:nvSpPr>
          <p:spPr>
            <a:xfrm>
              <a:off x="2738551" y="2037504"/>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6"/>
            <p:cNvSpPr/>
            <p:nvPr/>
          </p:nvSpPr>
          <p:spPr>
            <a:xfrm>
              <a:off x="2662353" y="2037501"/>
              <a:ext cx="851400" cy="8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A3E0F31B-25C5-4758-B38E-E1D9125FFF90}"/>
              </a:ext>
            </a:extLst>
          </p:cNvPr>
          <p:cNvSpPr txBox="1"/>
          <p:nvPr/>
        </p:nvSpPr>
        <p:spPr>
          <a:xfrm>
            <a:off x="1217095" y="3420699"/>
            <a:ext cx="5143352" cy="1323439"/>
          </a:xfrm>
          <a:prstGeom prst="rect">
            <a:avLst/>
          </a:prstGeom>
          <a:noFill/>
        </p:spPr>
        <p:txBody>
          <a:bodyPr wrap="square">
            <a:spAutoFit/>
          </a:bodyPr>
          <a:lstStyle/>
          <a:p>
            <a:pPr marL="342900" indent="-342900">
              <a:buAutoNum type="alphaUcPeriod"/>
            </a:pPr>
            <a:r>
              <a:rPr lang="en-IN" sz="2000" dirty="0">
                <a:latin typeface="Roboto Condensed Light" panose="02000000000000000000" pitchFamily="2" charset="0"/>
                <a:ea typeface="Roboto Condensed Light" panose="02000000000000000000" pitchFamily="2" charset="0"/>
              </a:rPr>
              <a:t>Regression Task</a:t>
            </a:r>
          </a:p>
          <a:p>
            <a:pPr marL="342900" indent="-342900">
              <a:buAutoNum type="alphaUcPeriod"/>
            </a:pPr>
            <a:r>
              <a:rPr lang="en-IN" sz="2000" dirty="0">
                <a:latin typeface="Roboto Condensed Light" panose="02000000000000000000" pitchFamily="2" charset="0"/>
                <a:ea typeface="Roboto Condensed Light" panose="02000000000000000000" pitchFamily="2" charset="0"/>
              </a:rPr>
              <a:t>Classification Task</a:t>
            </a:r>
          </a:p>
          <a:p>
            <a:pPr marL="342900" indent="-342900">
              <a:buAutoNum type="alphaUcPeriod"/>
            </a:pPr>
            <a:r>
              <a:rPr lang="en-IN" sz="2000" dirty="0">
                <a:latin typeface="Roboto Condensed Light" panose="02000000000000000000" pitchFamily="2" charset="0"/>
                <a:ea typeface="Roboto Condensed Light" panose="02000000000000000000" pitchFamily="2" charset="0"/>
              </a:rPr>
              <a:t>Reinforcement Task</a:t>
            </a:r>
          </a:p>
          <a:p>
            <a:pPr marL="342900" indent="-342900">
              <a:buAutoNum type="alphaUcPeriod"/>
            </a:pPr>
            <a:r>
              <a:rPr lang="en-IN" sz="2000" dirty="0">
                <a:latin typeface="Roboto Condensed Light" panose="02000000000000000000" pitchFamily="2" charset="0"/>
                <a:ea typeface="Roboto Condensed Light" panose="02000000000000000000" pitchFamily="2" charset="0"/>
              </a:rPr>
              <a:t>Clustering Task</a:t>
            </a:r>
          </a:p>
        </p:txBody>
      </p:sp>
      <p:grpSp>
        <p:nvGrpSpPr>
          <p:cNvPr id="20" name="Google Shape;1799;p76">
            <a:extLst>
              <a:ext uri="{FF2B5EF4-FFF2-40B4-BE49-F238E27FC236}">
                <a16:creationId xmlns:a16="http://schemas.microsoft.com/office/drawing/2014/main" id="{E0525DFC-BE01-4F2A-A297-0A6E940F65C6}"/>
              </a:ext>
            </a:extLst>
          </p:cNvPr>
          <p:cNvGrpSpPr/>
          <p:nvPr/>
        </p:nvGrpSpPr>
        <p:grpSpPr>
          <a:xfrm>
            <a:off x="417470" y="1281237"/>
            <a:ext cx="411953" cy="411088"/>
            <a:chOff x="1183880" y="4011797"/>
            <a:chExt cx="411953" cy="411088"/>
          </a:xfrm>
          <a:solidFill>
            <a:schemeClr val="accent1"/>
          </a:solidFill>
        </p:grpSpPr>
        <p:sp>
          <p:nvSpPr>
            <p:cNvPr id="21" name="Google Shape;1800;p76">
              <a:extLst>
                <a:ext uri="{FF2B5EF4-FFF2-40B4-BE49-F238E27FC236}">
                  <a16:creationId xmlns:a16="http://schemas.microsoft.com/office/drawing/2014/main" id="{41BC9B83-FA47-4ADA-B5DF-4DA5A3AC4B42}"/>
                </a:ext>
              </a:extLst>
            </p:cNvPr>
            <p:cNvSpPr/>
            <p:nvPr/>
          </p:nvSpPr>
          <p:spPr>
            <a:xfrm>
              <a:off x="1259641" y="4087522"/>
              <a:ext cx="260437" cy="259633"/>
            </a:xfrm>
            <a:custGeom>
              <a:avLst/>
              <a:gdLst/>
              <a:ahLst/>
              <a:cxnLst/>
              <a:rect l="l" t="t" r="r" b="b"/>
              <a:pathLst>
                <a:path w="7288" h="7265" extrusionOk="0">
                  <a:moveTo>
                    <a:pt x="3644" y="406"/>
                  </a:moveTo>
                  <a:cubicBezTo>
                    <a:pt x="3787" y="406"/>
                    <a:pt x="3906" y="501"/>
                    <a:pt x="3954" y="620"/>
                  </a:cubicBezTo>
                  <a:lnTo>
                    <a:pt x="5049" y="3501"/>
                  </a:lnTo>
                  <a:cubicBezTo>
                    <a:pt x="5073" y="3597"/>
                    <a:pt x="5073" y="3668"/>
                    <a:pt x="5049" y="3740"/>
                  </a:cubicBezTo>
                  <a:lnTo>
                    <a:pt x="3954" y="6645"/>
                  </a:lnTo>
                  <a:cubicBezTo>
                    <a:pt x="3906" y="6764"/>
                    <a:pt x="3787" y="6859"/>
                    <a:pt x="3644" y="6859"/>
                  </a:cubicBezTo>
                  <a:cubicBezTo>
                    <a:pt x="3501" y="6859"/>
                    <a:pt x="3382" y="6764"/>
                    <a:pt x="3334" y="6645"/>
                  </a:cubicBezTo>
                  <a:lnTo>
                    <a:pt x="2239" y="3740"/>
                  </a:lnTo>
                  <a:cubicBezTo>
                    <a:pt x="2215" y="3668"/>
                    <a:pt x="2215" y="3597"/>
                    <a:pt x="2239" y="3525"/>
                  </a:cubicBezTo>
                  <a:lnTo>
                    <a:pt x="3334" y="620"/>
                  </a:lnTo>
                  <a:cubicBezTo>
                    <a:pt x="3382" y="477"/>
                    <a:pt x="3501" y="406"/>
                    <a:pt x="3644" y="406"/>
                  </a:cubicBezTo>
                  <a:close/>
                  <a:moveTo>
                    <a:pt x="3644" y="1"/>
                  </a:moveTo>
                  <a:cubicBezTo>
                    <a:pt x="1644" y="1"/>
                    <a:pt x="0" y="1620"/>
                    <a:pt x="0" y="3621"/>
                  </a:cubicBezTo>
                  <a:cubicBezTo>
                    <a:pt x="0" y="5645"/>
                    <a:pt x="1644" y="7264"/>
                    <a:pt x="3644" y="7264"/>
                  </a:cubicBezTo>
                  <a:cubicBezTo>
                    <a:pt x="5644" y="7264"/>
                    <a:pt x="7288" y="5645"/>
                    <a:pt x="7288" y="3621"/>
                  </a:cubicBezTo>
                  <a:cubicBezTo>
                    <a:pt x="7288" y="1620"/>
                    <a:pt x="5644" y="1"/>
                    <a:pt x="3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01;p76">
              <a:extLst>
                <a:ext uri="{FF2B5EF4-FFF2-40B4-BE49-F238E27FC236}">
                  <a16:creationId xmlns:a16="http://schemas.microsoft.com/office/drawing/2014/main" id="{75518846-77F7-4484-AF2E-B62B6395507E}"/>
                </a:ext>
              </a:extLst>
            </p:cNvPr>
            <p:cNvSpPr/>
            <p:nvPr/>
          </p:nvSpPr>
          <p:spPr>
            <a:xfrm>
              <a:off x="1368565" y="4229645"/>
              <a:ext cx="42596" cy="57073"/>
            </a:xfrm>
            <a:custGeom>
              <a:avLst/>
              <a:gdLst/>
              <a:ahLst/>
              <a:cxnLst/>
              <a:rect l="l" t="t" r="r" b="b"/>
              <a:pathLst>
                <a:path w="1192" h="1597" extrusionOk="0">
                  <a:moveTo>
                    <a:pt x="1" y="1"/>
                  </a:moveTo>
                  <a:lnTo>
                    <a:pt x="596" y="1596"/>
                  </a:lnTo>
                  <a:lnTo>
                    <a:pt x="11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02;p76">
              <a:extLst>
                <a:ext uri="{FF2B5EF4-FFF2-40B4-BE49-F238E27FC236}">
                  <a16:creationId xmlns:a16="http://schemas.microsoft.com/office/drawing/2014/main" id="{6322ACD5-2289-466B-AA35-571DC4E923B1}"/>
                </a:ext>
              </a:extLst>
            </p:cNvPr>
            <p:cNvSpPr/>
            <p:nvPr/>
          </p:nvSpPr>
          <p:spPr>
            <a:xfrm>
              <a:off x="1183880" y="4011797"/>
              <a:ext cx="411953" cy="411088"/>
            </a:xfrm>
            <a:custGeom>
              <a:avLst/>
              <a:gdLst/>
              <a:ahLst/>
              <a:cxnLst/>
              <a:rect l="l" t="t" r="r" b="b"/>
              <a:pathLst>
                <a:path w="11528" h="11503" extrusionOk="0">
                  <a:moveTo>
                    <a:pt x="5764" y="1429"/>
                  </a:moveTo>
                  <a:cubicBezTo>
                    <a:pt x="8145" y="1429"/>
                    <a:pt x="10074" y="3382"/>
                    <a:pt x="10074" y="5740"/>
                  </a:cubicBezTo>
                  <a:cubicBezTo>
                    <a:pt x="10074" y="8121"/>
                    <a:pt x="8145" y="10074"/>
                    <a:pt x="5764" y="10074"/>
                  </a:cubicBezTo>
                  <a:cubicBezTo>
                    <a:pt x="3382" y="10074"/>
                    <a:pt x="1453" y="8121"/>
                    <a:pt x="1453" y="5740"/>
                  </a:cubicBezTo>
                  <a:cubicBezTo>
                    <a:pt x="1453" y="3382"/>
                    <a:pt x="3382" y="1429"/>
                    <a:pt x="5764" y="1429"/>
                  </a:cubicBezTo>
                  <a:close/>
                  <a:moveTo>
                    <a:pt x="1787" y="0"/>
                  </a:moveTo>
                  <a:cubicBezTo>
                    <a:pt x="1692" y="0"/>
                    <a:pt x="1620" y="24"/>
                    <a:pt x="1549" y="96"/>
                  </a:cubicBezTo>
                  <a:lnTo>
                    <a:pt x="96" y="1524"/>
                  </a:lnTo>
                  <a:cubicBezTo>
                    <a:pt x="48" y="1596"/>
                    <a:pt x="1" y="1691"/>
                    <a:pt x="1" y="1763"/>
                  </a:cubicBezTo>
                  <a:lnTo>
                    <a:pt x="1" y="9740"/>
                  </a:lnTo>
                  <a:cubicBezTo>
                    <a:pt x="1" y="9812"/>
                    <a:pt x="48" y="9907"/>
                    <a:pt x="96" y="9979"/>
                  </a:cubicBezTo>
                  <a:lnTo>
                    <a:pt x="1549" y="11407"/>
                  </a:lnTo>
                  <a:cubicBezTo>
                    <a:pt x="1620" y="11479"/>
                    <a:pt x="1692" y="11503"/>
                    <a:pt x="1787" y="11503"/>
                  </a:cubicBezTo>
                  <a:lnTo>
                    <a:pt x="9741" y="11503"/>
                  </a:lnTo>
                  <a:cubicBezTo>
                    <a:pt x="9836" y="11503"/>
                    <a:pt x="9908" y="11479"/>
                    <a:pt x="9979" y="11407"/>
                  </a:cubicBezTo>
                  <a:lnTo>
                    <a:pt x="11432" y="9979"/>
                  </a:lnTo>
                  <a:cubicBezTo>
                    <a:pt x="11479" y="9907"/>
                    <a:pt x="11527" y="9812"/>
                    <a:pt x="11527" y="9740"/>
                  </a:cubicBezTo>
                  <a:lnTo>
                    <a:pt x="11527" y="1763"/>
                  </a:lnTo>
                  <a:cubicBezTo>
                    <a:pt x="11527" y="1691"/>
                    <a:pt x="11479" y="1596"/>
                    <a:pt x="11432" y="1524"/>
                  </a:cubicBezTo>
                  <a:lnTo>
                    <a:pt x="9979" y="96"/>
                  </a:lnTo>
                  <a:cubicBezTo>
                    <a:pt x="9908" y="24"/>
                    <a:pt x="9836" y="0"/>
                    <a:pt x="97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03;p76">
              <a:extLst>
                <a:ext uri="{FF2B5EF4-FFF2-40B4-BE49-F238E27FC236}">
                  <a16:creationId xmlns:a16="http://schemas.microsoft.com/office/drawing/2014/main" id="{C239002E-99A3-45A2-B3BC-AEB3F59EBA86}"/>
                </a:ext>
              </a:extLst>
            </p:cNvPr>
            <p:cNvSpPr/>
            <p:nvPr/>
          </p:nvSpPr>
          <p:spPr>
            <a:xfrm>
              <a:off x="1368565" y="4147952"/>
              <a:ext cx="42596" cy="57073"/>
            </a:xfrm>
            <a:custGeom>
              <a:avLst/>
              <a:gdLst/>
              <a:ahLst/>
              <a:cxnLst/>
              <a:rect l="l" t="t" r="r" b="b"/>
              <a:pathLst>
                <a:path w="1192" h="1597" extrusionOk="0">
                  <a:moveTo>
                    <a:pt x="596" y="1"/>
                  </a:moveTo>
                  <a:lnTo>
                    <a:pt x="1" y="1596"/>
                  </a:lnTo>
                  <a:lnTo>
                    <a:pt x="1191" y="1596"/>
                  </a:lnTo>
                  <a:lnTo>
                    <a:pt x="59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87;p49">
            <a:extLst>
              <a:ext uri="{FF2B5EF4-FFF2-40B4-BE49-F238E27FC236}">
                <a16:creationId xmlns:a16="http://schemas.microsoft.com/office/drawing/2014/main" id="{DE7AAB7C-3AEE-46F9-857E-628045E7E2B2}"/>
              </a:ext>
            </a:extLst>
          </p:cNvPr>
          <p:cNvSpPr/>
          <p:nvPr/>
        </p:nvSpPr>
        <p:spPr>
          <a:xfrm>
            <a:off x="1336338" y="1751679"/>
            <a:ext cx="1505966" cy="818165"/>
          </a:xfrm>
          <a:prstGeom prst="roundRect">
            <a:avLst>
              <a:gd name="adj" fmla="val 2529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dk1"/>
                </a:solidFill>
                <a:latin typeface="Roboto Medium" panose="02000000000000000000" pitchFamily="2" charset="0"/>
                <a:ea typeface="Roboto Medium" panose="02000000000000000000" pitchFamily="2" charset="0"/>
                <a:cs typeface="Archivo"/>
                <a:sym typeface="Archivo"/>
              </a:rPr>
              <a:t>Details:</a:t>
            </a:r>
          </a:p>
          <a:p>
            <a:pPr marL="171450" lvl="0" indent="-171450" rtl="0">
              <a:spcBef>
                <a:spcPts val="0"/>
              </a:spcBef>
              <a:spcAft>
                <a:spcPts val="0"/>
              </a:spcAft>
              <a:buFont typeface="Wingdings" panose="05000000000000000000" pitchFamily="2" charset="2"/>
              <a:buChar char="§"/>
            </a:pPr>
            <a:r>
              <a:rPr lang="en-US" dirty="0">
                <a:solidFill>
                  <a:schemeClr val="dk1"/>
                </a:solidFill>
                <a:latin typeface="Roboto Medium" panose="02000000000000000000" pitchFamily="2" charset="0"/>
                <a:ea typeface="Roboto Medium" panose="02000000000000000000" pitchFamily="2" charset="0"/>
                <a:cs typeface="Archivo"/>
                <a:sym typeface="Archivo"/>
              </a:rPr>
              <a:t>Room Count</a:t>
            </a:r>
          </a:p>
          <a:p>
            <a:pPr marL="171450" lvl="0" indent="-171450" rtl="0">
              <a:spcBef>
                <a:spcPts val="0"/>
              </a:spcBef>
              <a:spcAft>
                <a:spcPts val="0"/>
              </a:spcAft>
              <a:buFont typeface="Wingdings" panose="05000000000000000000" pitchFamily="2" charset="2"/>
              <a:buChar char="§"/>
            </a:pPr>
            <a:r>
              <a:rPr lang="en-US" dirty="0">
                <a:solidFill>
                  <a:schemeClr val="dk1"/>
                </a:solidFill>
                <a:latin typeface="Roboto Medium" panose="02000000000000000000" pitchFamily="2" charset="0"/>
                <a:ea typeface="Roboto Medium" panose="02000000000000000000" pitchFamily="2" charset="0"/>
                <a:cs typeface="Archivo"/>
                <a:sym typeface="Archivo"/>
              </a:rPr>
              <a:t>Lot Size</a:t>
            </a:r>
            <a:endParaRPr dirty="0">
              <a:solidFill>
                <a:schemeClr val="dk1"/>
              </a:solidFill>
              <a:latin typeface="Roboto Medium" panose="02000000000000000000" pitchFamily="2" charset="0"/>
              <a:ea typeface="Roboto Medium" panose="02000000000000000000" pitchFamily="2" charset="0"/>
              <a:cs typeface="Archivo"/>
              <a:sym typeface="Archivo"/>
            </a:endParaRPr>
          </a:p>
        </p:txBody>
      </p:sp>
      <p:sp>
        <p:nvSpPr>
          <p:cNvPr id="19" name="Google Shape;988;p49">
            <a:extLst>
              <a:ext uri="{FF2B5EF4-FFF2-40B4-BE49-F238E27FC236}">
                <a16:creationId xmlns:a16="http://schemas.microsoft.com/office/drawing/2014/main" id="{B4457D06-4AE7-43E0-BB28-5DC6A9370FFB}"/>
              </a:ext>
            </a:extLst>
          </p:cNvPr>
          <p:cNvSpPr/>
          <p:nvPr/>
        </p:nvSpPr>
        <p:spPr>
          <a:xfrm>
            <a:off x="3150277" y="1751678"/>
            <a:ext cx="1505967" cy="818165"/>
          </a:xfrm>
          <a:prstGeom prst="roundRect">
            <a:avLst>
              <a:gd name="adj" fmla="val 22003"/>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Roboto Medium" panose="02000000000000000000" pitchFamily="2" charset="0"/>
                <a:ea typeface="Roboto Medium" panose="02000000000000000000" pitchFamily="2" charset="0"/>
                <a:cs typeface="Archivo"/>
                <a:sym typeface="Archivo"/>
              </a:rPr>
              <a:t>Model</a:t>
            </a:r>
            <a:endParaRPr sz="2000" dirty="0">
              <a:solidFill>
                <a:schemeClr val="dk1"/>
              </a:solidFill>
              <a:latin typeface="Roboto Medium" panose="02000000000000000000" pitchFamily="2" charset="0"/>
              <a:ea typeface="Roboto Medium" panose="02000000000000000000" pitchFamily="2" charset="0"/>
              <a:cs typeface="Archivo"/>
              <a:sym typeface="Archivo"/>
            </a:endParaRPr>
          </a:p>
        </p:txBody>
      </p:sp>
      <p:sp>
        <p:nvSpPr>
          <p:cNvPr id="25" name="Google Shape;989;p49">
            <a:extLst>
              <a:ext uri="{FF2B5EF4-FFF2-40B4-BE49-F238E27FC236}">
                <a16:creationId xmlns:a16="http://schemas.microsoft.com/office/drawing/2014/main" id="{F8F48E02-7E73-4247-B378-1BE01B2D094F}"/>
              </a:ext>
            </a:extLst>
          </p:cNvPr>
          <p:cNvSpPr/>
          <p:nvPr/>
        </p:nvSpPr>
        <p:spPr>
          <a:xfrm>
            <a:off x="4964217" y="1751678"/>
            <a:ext cx="1373822" cy="818165"/>
          </a:xfrm>
          <a:prstGeom prst="roundRect">
            <a:avLst>
              <a:gd name="adj" fmla="val 2529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Roboto Medium" panose="02000000000000000000" pitchFamily="2" charset="0"/>
                <a:ea typeface="Roboto Medium" panose="02000000000000000000" pitchFamily="2" charset="0"/>
                <a:cs typeface="Archivo"/>
                <a:sym typeface="Archivo"/>
              </a:rPr>
              <a:t>House</a:t>
            </a:r>
          </a:p>
          <a:p>
            <a:pPr marL="0" lvl="0" indent="0" algn="ctr" rtl="0">
              <a:spcBef>
                <a:spcPts val="0"/>
              </a:spcBef>
              <a:spcAft>
                <a:spcPts val="0"/>
              </a:spcAft>
              <a:buNone/>
            </a:pPr>
            <a:r>
              <a:rPr lang="en" sz="1800" dirty="0">
                <a:solidFill>
                  <a:schemeClr val="dk1"/>
                </a:solidFill>
                <a:latin typeface="Roboto Medium" panose="02000000000000000000" pitchFamily="2" charset="0"/>
                <a:ea typeface="Roboto Medium" panose="02000000000000000000" pitchFamily="2" charset="0"/>
                <a:cs typeface="Archivo"/>
                <a:sym typeface="Archivo"/>
              </a:rPr>
              <a:t>Value</a:t>
            </a:r>
            <a:endParaRPr sz="1800" dirty="0">
              <a:solidFill>
                <a:schemeClr val="dk1"/>
              </a:solidFill>
              <a:latin typeface="Roboto Medium" panose="02000000000000000000" pitchFamily="2" charset="0"/>
              <a:ea typeface="Roboto Medium" panose="02000000000000000000" pitchFamily="2" charset="0"/>
              <a:cs typeface="Archivo"/>
              <a:sym typeface="Archivo"/>
            </a:endParaRPr>
          </a:p>
        </p:txBody>
      </p:sp>
      <p:cxnSp>
        <p:nvCxnSpPr>
          <p:cNvPr id="5" name="Straight Arrow Connector 4">
            <a:extLst>
              <a:ext uri="{FF2B5EF4-FFF2-40B4-BE49-F238E27FC236}">
                <a16:creationId xmlns:a16="http://schemas.microsoft.com/office/drawing/2014/main" id="{74F4F2E7-0F0C-4C8B-8A9B-2B31BEE6798A}"/>
              </a:ext>
            </a:extLst>
          </p:cNvPr>
          <p:cNvCxnSpPr>
            <a:cxnSpLocks/>
            <a:stCxn id="18" idx="3"/>
            <a:endCxn id="19" idx="1"/>
          </p:cNvCxnSpPr>
          <p:nvPr/>
        </p:nvCxnSpPr>
        <p:spPr>
          <a:xfrm flipV="1">
            <a:off x="2842304" y="2160761"/>
            <a:ext cx="30797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55F957D-9E52-4427-8EA2-B17AFA456AA4}"/>
              </a:ext>
            </a:extLst>
          </p:cNvPr>
          <p:cNvCxnSpPr>
            <a:stCxn id="19" idx="3"/>
            <a:endCxn id="25" idx="1"/>
          </p:cNvCxnSpPr>
          <p:nvPr/>
        </p:nvCxnSpPr>
        <p:spPr>
          <a:xfrm>
            <a:off x="4656244" y="2160761"/>
            <a:ext cx="3079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4B8AF45-5AF7-4673-AB55-D7F7D4789D67}"/>
              </a:ext>
            </a:extLst>
          </p:cNvPr>
          <p:cNvSpPr txBox="1"/>
          <p:nvPr/>
        </p:nvSpPr>
        <p:spPr>
          <a:xfrm>
            <a:off x="1217095" y="2850946"/>
            <a:ext cx="6268278" cy="430887"/>
          </a:xfrm>
          <a:prstGeom prst="rect">
            <a:avLst/>
          </a:prstGeom>
          <a:noFill/>
        </p:spPr>
        <p:txBody>
          <a:bodyPr wrap="square" rtlCol="0">
            <a:spAutoFit/>
          </a:bodyPr>
          <a:lstStyle/>
          <a:p>
            <a:r>
              <a:rPr lang="en-IN" sz="2200" b="1" dirty="0">
                <a:latin typeface="Roboto Condensed Light" panose="02000000000000000000" pitchFamily="2" charset="0"/>
                <a:ea typeface="Roboto Condensed Light" panose="02000000000000000000" pitchFamily="2" charset="0"/>
              </a:rPr>
              <a:t>What approach should be followed?</a:t>
            </a:r>
          </a:p>
        </p:txBody>
      </p:sp>
    </p:spTree>
    <p:extLst>
      <p:ext uri="{BB962C8B-B14F-4D97-AF65-F5344CB8AC3E}">
        <p14:creationId xmlns:p14="http://schemas.microsoft.com/office/powerpoint/2010/main" val="157270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grpSp>
        <p:nvGrpSpPr>
          <p:cNvPr id="2" name="Group 1">
            <a:extLst>
              <a:ext uri="{FF2B5EF4-FFF2-40B4-BE49-F238E27FC236}">
                <a16:creationId xmlns:a16="http://schemas.microsoft.com/office/drawing/2014/main" id="{21E645F3-64CD-42E6-B0C5-EE8FC74E3657}"/>
              </a:ext>
            </a:extLst>
          </p:cNvPr>
          <p:cNvGrpSpPr/>
          <p:nvPr/>
        </p:nvGrpSpPr>
        <p:grpSpPr>
          <a:xfrm>
            <a:off x="1821007" y="1125970"/>
            <a:ext cx="5501985" cy="2891559"/>
            <a:chOff x="1286510" y="1016866"/>
            <a:chExt cx="5501985" cy="2891559"/>
          </a:xfrm>
        </p:grpSpPr>
        <p:sp>
          <p:nvSpPr>
            <p:cNvPr id="4" name="Google Shape;1301;p64">
              <a:extLst>
                <a:ext uri="{FF2B5EF4-FFF2-40B4-BE49-F238E27FC236}">
                  <a16:creationId xmlns:a16="http://schemas.microsoft.com/office/drawing/2014/main" id="{F11FCF7F-20F7-4736-9AC6-7E987D531EED}"/>
                </a:ext>
              </a:extLst>
            </p:cNvPr>
            <p:cNvSpPr/>
            <p:nvPr/>
          </p:nvSpPr>
          <p:spPr>
            <a:xfrm>
              <a:off x="1473546" y="1235074"/>
              <a:ext cx="5314949" cy="2673351"/>
            </a:xfrm>
            <a:prstGeom prst="round2SameRect">
              <a:avLst>
                <a:gd name="adj1" fmla="val 0"/>
                <a:gd name="adj2"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3A4BA1C-BF22-4B0D-96B6-1309B52DBC96}"/>
                </a:ext>
              </a:extLst>
            </p:cNvPr>
            <p:cNvPicPr>
              <a:picLocks noChangeAspect="1"/>
            </p:cNvPicPr>
            <p:nvPr/>
          </p:nvPicPr>
          <p:blipFill rotWithShape="1">
            <a:blip r:embed="rId3">
              <a:extLst>
                <a:ext uri="{28A0092B-C50C-407E-A947-70E740481C1C}">
                  <a14:useLocalDpi xmlns:a14="http://schemas.microsoft.com/office/drawing/2010/main" val="0"/>
                </a:ext>
              </a:extLst>
            </a:blip>
            <a:srcRect l="1597" t="1777" r="1713" b="2459"/>
            <a:stretch/>
          </p:blipFill>
          <p:spPr>
            <a:xfrm>
              <a:off x="1286510" y="1016866"/>
              <a:ext cx="5314950" cy="2673350"/>
            </a:xfrm>
            <a:prstGeom prst="rect">
              <a:avLst/>
            </a:prstGeom>
            <a:ln w="38100">
              <a:solidFill>
                <a:schemeClr val="accent1"/>
              </a:solidFill>
            </a:ln>
          </p:spPr>
        </p:pic>
      </p:grpSp>
    </p:spTree>
    <p:extLst>
      <p:ext uri="{BB962C8B-B14F-4D97-AF65-F5344CB8AC3E}">
        <p14:creationId xmlns:p14="http://schemas.microsoft.com/office/powerpoint/2010/main" val="352368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46"/>
          <p:cNvSpPr/>
          <p:nvPr/>
        </p:nvSpPr>
        <p:spPr>
          <a:xfrm>
            <a:off x="114060" y="78223"/>
            <a:ext cx="4362300"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txBox="1">
            <a:spLocks noGrp="1"/>
          </p:cNvSpPr>
          <p:nvPr>
            <p:ph type="title"/>
          </p:nvPr>
        </p:nvSpPr>
        <p:spPr>
          <a:xfrm>
            <a:off x="309660" y="84883"/>
            <a:ext cx="3858900" cy="647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spc="300" dirty="0">
                <a:solidFill>
                  <a:schemeClr val="lt1"/>
                </a:solidFill>
                <a:latin typeface="Roboto Condensed Light" panose="02000000000000000000" pitchFamily="2" charset="0"/>
                <a:ea typeface="Roboto Condensed Light" panose="02000000000000000000" pitchFamily="2" charset="0"/>
              </a:rPr>
              <a:t>Test Time !</a:t>
            </a:r>
            <a:endParaRPr b="1" spc="300" dirty="0">
              <a:solidFill>
                <a:schemeClr val="lt1"/>
              </a:solidFill>
              <a:latin typeface="Roboto Condensed Light" panose="02000000000000000000" pitchFamily="2" charset="0"/>
              <a:ea typeface="Roboto Condensed Light" panose="02000000000000000000" pitchFamily="2" charset="0"/>
            </a:endParaRPr>
          </a:p>
        </p:txBody>
      </p:sp>
      <p:sp>
        <p:nvSpPr>
          <p:cNvPr id="869" name="Google Shape;869;p46"/>
          <p:cNvSpPr txBox="1">
            <a:spLocks noGrp="1"/>
          </p:cNvSpPr>
          <p:nvPr>
            <p:ph type="subTitle" idx="1"/>
          </p:nvPr>
        </p:nvSpPr>
        <p:spPr>
          <a:xfrm>
            <a:off x="1133408" y="977631"/>
            <a:ext cx="3479651"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latin typeface="Roboto Medium" panose="02000000000000000000" pitchFamily="2" charset="0"/>
                <a:ea typeface="Roboto Medium" panose="02000000000000000000" pitchFamily="2" charset="0"/>
              </a:rPr>
              <a:t>Question No. 4</a:t>
            </a:r>
            <a:endParaRPr sz="2800" b="1" dirty="0">
              <a:latin typeface="Roboto Medium" panose="02000000000000000000" pitchFamily="2" charset="0"/>
              <a:ea typeface="Roboto Medium" panose="02000000000000000000" pitchFamily="2" charset="0"/>
            </a:endParaRPr>
          </a:p>
        </p:txBody>
      </p:sp>
      <p:sp>
        <p:nvSpPr>
          <p:cNvPr id="870" name="Google Shape;870;p46"/>
          <p:cNvSpPr txBox="1">
            <a:spLocks noGrp="1"/>
          </p:cNvSpPr>
          <p:nvPr>
            <p:ph type="subTitle" idx="2"/>
          </p:nvPr>
        </p:nvSpPr>
        <p:spPr>
          <a:xfrm>
            <a:off x="1169644" y="1453891"/>
            <a:ext cx="6152425" cy="1431161"/>
          </a:xfrm>
          <a:prstGeom prst="rect">
            <a:avLst/>
          </a:prstGeom>
        </p:spPr>
        <p:txBody>
          <a:bodyPr spcFirstLastPara="1" wrap="square" lIns="91425" tIns="91425" rIns="91425" bIns="91425" anchor="t" anchorCtr="0">
            <a:noAutofit/>
          </a:bodyPr>
          <a:lstStyle/>
          <a:p>
            <a:pPr marL="0" indent="0" algn="l">
              <a:tabLst>
                <a:tab pos="635000" algn="l"/>
              </a:tabLst>
            </a:pPr>
            <a:r>
              <a:rPr lang="en-US" sz="2000" i="0" dirty="0">
                <a:solidFill>
                  <a:srgbClr val="24292F"/>
                </a:solidFill>
                <a:effectLst/>
                <a:latin typeface="Roboto" panose="02000000000000000000" pitchFamily="2" charset="0"/>
                <a:ea typeface="Roboto" panose="02000000000000000000" pitchFamily="2" charset="0"/>
              </a:rPr>
              <a:t>Assume, you are working on the prediction of the temperature of future date’s on the basis of different features. So you will consider which type of task it lies in?</a:t>
            </a:r>
          </a:p>
        </p:txBody>
      </p:sp>
      <p:grpSp>
        <p:nvGrpSpPr>
          <p:cNvPr id="873" name="Google Shape;873;p46"/>
          <p:cNvGrpSpPr/>
          <p:nvPr/>
        </p:nvGrpSpPr>
        <p:grpSpPr>
          <a:xfrm>
            <a:off x="114060" y="977631"/>
            <a:ext cx="927598" cy="851403"/>
            <a:chOff x="2662353" y="2037501"/>
            <a:chExt cx="927598" cy="851403"/>
          </a:xfrm>
        </p:grpSpPr>
        <p:sp>
          <p:nvSpPr>
            <p:cNvPr id="874" name="Google Shape;874;p46"/>
            <p:cNvSpPr/>
            <p:nvPr/>
          </p:nvSpPr>
          <p:spPr>
            <a:xfrm>
              <a:off x="2738551" y="2037504"/>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6"/>
            <p:cNvSpPr/>
            <p:nvPr/>
          </p:nvSpPr>
          <p:spPr>
            <a:xfrm>
              <a:off x="2662353" y="2037501"/>
              <a:ext cx="851400" cy="8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46"/>
          <p:cNvGrpSpPr/>
          <p:nvPr/>
        </p:nvGrpSpPr>
        <p:grpSpPr>
          <a:xfrm>
            <a:off x="302691" y="1187420"/>
            <a:ext cx="474138" cy="431820"/>
            <a:chOff x="-40378075" y="3267450"/>
            <a:chExt cx="317425" cy="289075"/>
          </a:xfrm>
        </p:grpSpPr>
        <p:sp>
          <p:nvSpPr>
            <p:cNvPr id="884" name="Google Shape;884;p46"/>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6"/>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6"/>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A3E0F31B-25C5-4758-B38E-E1D9125FFF90}"/>
              </a:ext>
            </a:extLst>
          </p:cNvPr>
          <p:cNvSpPr txBox="1"/>
          <p:nvPr/>
        </p:nvSpPr>
        <p:spPr>
          <a:xfrm>
            <a:off x="1169644" y="2995134"/>
            <a:ext cx="5143352" cy="1554272"/>
          </a:xfrm>
          <a:prstGeom prst="rect">
            <a:avLst/>
          </a:prstGeom>
          <a:noFill/>
        </p:spPr>
        <p:txBody>
          <a:bodyPr wrap="square">
            <a:spAutoFit/>
          </a:bodyPr>
          <a:lstStyle/>
          <a:p>
            <a:pPr marL="342900" indent="-342900">
              <a:spcAft>
                <a:spcPts val="600"/>
              </a:spcAft>
              <a:buAutoNum type="alphaUcPeriod"/>
            </a:pPr>
            <a:r>
              <a:rPr lang="en-US" sz="2000" dirty="0">
                <a:solidFill>
                  <a:schemeClr val="bg1">
                    <a:lumMod val="25000"/>
                  </a:schemeClr>
                </a:solidFill>
                <a:latin typeface="Roboto Condensed Light" panose="02000000000000000000" pitchFamily="2" charset="0"/>
                <a:ea typeface="Roboto Condensed Light" panose="02000000000000000000" pitchFamily="2" charset="0"/>
              </a:rPr>
              <a:t>Regression Task</a:t>
            </a:r>
          </a:p>
          <a:p>
            <a:pPr marL="342900" indent="-342900">
              <a:spcAft>
                <a:spcPts val="600"/>
              </a:spcAft>
              <a:buAutoNum type="alphaUcPeriod"/>
            </a:pPr>
            <a:r>
              <a:rPr lang="en-US" sz="2000" dirty="0">
                <a:solidFill>
                  <a:schemeClr val="bg1">
                    <a:lumMod val="25000"/>
                  </a:schemeClr>
                </a:solidFill>
                <a:latin typeface="Roboto Condensed Light" panose="02000000000000000000" pitchFamily="2" charset="0"/>
                <a:ea typeface="Roboto Condensed Light" panose="02000000000000000000" pitchFamily="2" charset="0"/>
              </a:rPr>
              <a:t>Classification Task</a:t>
            </a:r>
          </a:p>
          <a:p>
            <a:pPr marL="342900" indent="-342900">
              <a:spcAft>
                <a:spcPts val="600"/>
              </a:spcAft>
              <a:buAutoNum type="alphaUcPeriod"/>
            </a:pPr>
            <a:r>
              <a:rPr lang="en-US" sz="2000" dirty="0">
                <a:solidFill>
                  <a:schemeClr val="bg1">
                    <a:lumMod val="25000"/>
                  </a:schemeClr>
                </a:solidFill>
                <a:latin typeface="Roboto Condensed Light" panose="02000000000000000000" pitchFamily="2" charset="0"/>
                <a:ea typeface="Roboto Condensed Light" panose="02000000000000000000" pitchFamily="2" charset="0"/>
              </a:rPr>
              <a:t>Reinforcement Task</a:t>
            </a:r>
          </a:p>
          <a:p>
            <a:pPr marL="342900" indent="-342900">
              <a:spcAft>
                <a:spcPts val="600"/>
              </a:spcAft>
              <a:buAutoNum type="alphaUcPeriod"/>
            </a:pPr>
            <a:r>
              <a:rPr lang="en-US" sz="2000" dirty="0">
                <a:solidFill>
                  <a:schemeClr val="bg1">
                    <a:lumMod val="25000"/>
                  </a:schemeClr>
                </a:solidFill>
                <a:latin typeface="Roboto Condensed Light" panose="02000000000000000000" pitchFamily="2" charset="0"/>
                <a:ea typeface="Roboto Condensed Light" panose="02000000000000000000" pitchFamily="2" charset="0"/>
              </a:rPr>
              <a:t>Clustering Task</a:t>
            </a:r>
          </a:p>
        </p:txBody>
      </p:sp>
    </p:spTree>
    <p:extLst>
      <p:ext uri="{BB962C8B-B14F-4D97-AF65-F5344CB8AC3E}">
        <p14:creationId xmlns:p14="http://schemas.microsoft.com/office/powerpoint/2010/main" val="3434580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46"/>
          <p:cNvSpPr/>
          <p:nvPr/>
        </p:nvSpPr>
        <p:spPr>
          <a:xfrm>
            <a:off x="114060" y="78223"/>
            <a:ext cx="4362300"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txBox="1">
            <a:spLocks noGrp="1"/>
          </p:cNvSpPr>
          <p:nvPr>
            <p:ph type="title"/>
          </p:nvPr>
        </p:nvSpPr>
        <p:spPr>
          <a:xfrm>
            <a:off x="309660" y="84883"/>
            <a:ext cx="3858900" cy="647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spc="300" dirty="0">
                <a:solidFill>
                  <a:schemeClr val="lt1"/>
                </a:solidFill>
                <a:latin typeface="Roboto Condensed Light" panose="02000000000000000000" pitchFamily="2" charset="0"/>
                <a:ea typeface="Roboto Condensed Light" panose="02000000000000000000" pitchFamily="2" charset="0"/>
              </a:rPr>
              <a:t>Test Time !</a:t>
            </a:r>
            <a:endParaRPr b="1" spc="300" dirty="0">
              <a:solidFill>
                <a:schemeClr val="lt1"/>
              </a:solidFill>
              <a:latin typeface="Roboto Condensed Light" panose="02000000000000000000" pitchFamily="2" charset="0"/>
              <a:ea typeface="Roboto Condensed Light" panose="02000000000000000000" pitchFamily="2" charset="0"/>
            </a:endParaRPr>
          </a:p>
        </p:txBody>
      </p:sp>
      <p:sp>
        <p:nvSpPr>
          <p:cNvPr id="869" name="Google Shape;869;p46"/>
          <p:cNvSpPr txBox="1">
            <a:spLocks noGrp="1"/>
          </p:cNvSpPr>
          <p:nvPr>
            <p:ph type="subTitle" idx="1"/>
          </p:nvPr>
        </p:nvSpPr>
        <p:spPr>
          <a:xfrm>
            <a:off x="1133408" y="977631"/>
            <a:ext cx="3479651"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latin typeface="Roboto Medium" panose="02000000000000000000" pitchFamily="2" charset="0"/>
                <a:ea typeface="Roboto Medium" panose="02000000000000000000" pitchFamily="2" charset="0"/>
              </a:rPr>
              <a:t>Question No. 5</a:t>
            </a:r>
            <a:endParaRPr sz="2800" b="1" dirty="0">
              <a:latin typeface="Roboto Medium" panose="02000000000000000000" pitchFamily="2" charset="0"/>
              <a:ea typeface="Roboto Medium" panose="02000000000000000000" pitchFamily="2" charset="0"/>
            </a:endParaRPr>
          </a:p>
        </p:txBody>
      </p:sp>
      <p:sp>
        <p:nvSpPr>
          <p:cNvPr id="870" name="Google Shape;870;p46"/>
          <p:cNvSpPr txBox="1">
            <a:spLocks noGrp="1"/>
          </p:cNvSpPr>
          <p:nvPr>
            <p:ph type="subTitle" idx="2"/>
          </p:nvPr>
        </p:nvSpPr>
        <p:spPr>
          <a:xfrm>
            <a:off x="1169644" y="1453891"/>
            <a:ext cx="6152425" cy="1431161"/>
          </a:xfrm>
          <a:prstGeom prst="rect">
            <a:avLst/>
          </a:prstGeom>
        </p:spPr>
        <p:txBody>
          <a:bodyPr spcFirstLastPara="1" wrap="square" lIns="91425" tIns="91425" rIns="91425" bIns="91425" anchor="t" anchorCtr="0">
            <a:noAutofit/>
          </a:bodyPr>
          <a:lstStyle/>
          <a:p>
            <a:pPr marL="0" indent="0" algn="l">
              <a:tabLst>
                <a:tab pos="635000" algn="l"/>
              </a:tabLst>
            </a:pPr>
            <a:r>
              <a:rPr lang="en-US" sz="2000" i="0" dirty="0">
                <a:solidFill>
                  <a:srgbClr val="24292F"/>
                </a:solidFill>
                <a:effectLst/>
                <a:latin typeface="Roboto" panose="02000000000000000000" pitchFamily="2" charset="0"/>
                <a:ea typeface="Roboto" panose="02000000000000000000" pitchFamily="2" charset="0"/>
              </a:rPr>
              <a:t>Assume, you are working on the project of weather forecasting and you need to predict whether there will be rainfall or not on Monday. So you will consider which type of task it lies in?</a:t>
            </a:r>
          </a:p>
        </p:txBody>
      </p:sp>
      <p:grpSp>
        <p:nvGrpSpPr>
          <p:cNvPr id="873" name="Google Shape;873;p46"/>
          <p:cNvGrpSpPr/>
          <p:nvPr/>
        </p:nvGrpSpPr>
        <p:grpSpPr>
          <a:xfrm>
            <a:off x="114060" y="977631"/>
            <a:ext cx="927598" cy="851403"/>
            <a:chOff x="2662353" y="2037501"/>
            <a:chExt cx="927598" cy="851403"/>
          </a:xfrm>
        </p:grpSpPr>
        <p:sp>
          <p:nvSpPr>
            <p:cNvPr id="874" name="Google Shape;874;p46"/>
            <p:cNvSpPr/>
            <p:nvPr/>
          </p:nvSpPr>
          <p:spPr>
            <a:xfrm>
              <a:off x="2738551" y="2037504"/>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6"/>
            <p:cNvSpPr/>
            <p:nvPr/>
          </p:nvSpPr>
          <p:spPr>
            <a:xfrm>
              <a:off x="2662353" y="2037501"/>
              <a:ext cx="851400" cy="8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46"/>
          <p:cNvGrpSpPr/>
          <p:nvPr/>
        </p:nvGrpSpPr>
        <p:grpSpPr>
          <a:xfrm>
            <a:off x="302691" y="1187420"/>
            <a:ext cx="474138" cy="431820"/>
            <a:chOff x="-40378075" y="3267450"/>
            <a:chExt cx="317425" cy="289075"/>
          </a:xfrm>
        </p:grpSpPr>
        <p:sp>
          <p:nvSpPr>
            <p:cNvPr id="884" name="Google Shape;884;p46"/>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6"/>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6"/>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A3E0F31B-25C5-4758-B38E-E1D9125FFF90}"/>
              </a:ext>
            </a:extLst>
          </p:cNvPr>
          <p:cNvSpPr txBox="1"/>
          <p:nvPr/>
        </p:nvSpPr>
        <p:spPr>
          <a:xfrm>
            <a:off x="1169644" y="2995134"/>
            <a:ext cx="5143352" cy="1554272"/>
          </a:xfrm>
          <a:prstGeom prst="rect">
            <a:avLst/>
          </a:prstGeom>
          <a:noFill/>
        </p:spPr>
        <p:txBody>
          <a:bodyPr wrap="square">
            <a:spAutoFit/>
          </a:bodyPr>
          <a:lstStyle/>
          <a:p>
            <a:pPr marL="342900" indent="-342900">
              <a:spcAft>
                <a:spcPts val="600"/>
              </a:spcAft>
              <a:buAutoNum type="alphaUcPeriod"/>
            </a:pPr>
            <a:r>
              <a:rPr lang="en-US" sz="2000" dirty="0">
                <a:solidFill>
                  <a:schemeClr val="bg1">
                    <a:lumMod val="25000"/>
                  </a:schemeClr>
                </a:solidFill>
                <a:latin typeface="Roboto Condensed Light" panose="02000000000000000000" pitchFamily="2" charset="0"/>
                <a:ea typeface="Roboto Condensed Light" panose="02000000000000000000" pitchFamily="2" charset="0"/>
              </a:rPr>
              <a:t>Regression Task</a:t>
            </a:r>
          </a:p>
          <a:p>
            <a:pPr marL="342900" indent="-342900">
              <a:spcAft>
                <a:spcPts val="600"/>
              </a:spcAft>
              <a:buAutoNum type="alphaUcPeriod"/>
            </a:pPr>
            <a:r>
              <a:rPr lang="en-US" sz="2000" dirty="0">
                <a:solidFill>
                  <a:schemeClr val="bg1">
                    <a:lumMod val="25000"/>
                  </a:schemeClr>
                </a:solidFill>
                <a:latin typeface="Roboto Condensed Light" panose="02000000000000000000" pitchFamily="2" charset="0"/>
                <a:ea typeface="Roboto Condensed Light" panose="02000000000000000000" pitchFamily="2" charset="0"/>
              </a:rPr>
              <a:t>Classification Task</a:t>
            </a:r>
          </a:p>
          <a:p>
            <a:pPr marL="342900" indent="-342900">
              <a:spcAft>
                <a:spcPts val="600"/>
              </a:spcAft>
              <a:buAutoNum type="alphaUcPeriod"/>
            </a:pPr>
            <a:r>
              <a:rPr lang="en-US" sz="2000" dirty="0">
                <a:solidFill>
                  <a:schemeClr val="bg1">
                    <a:lumMod val="25000"/>
                  </a:schemeClr>
                </a:solidFill>
                <a:latin typeface="Roboto Condensed Light" panose="02000000000000000000" pitchFamily="2" charset="0"/>
                <a:ea typeface="Roboto Condensed Light" panose="02000000000000000000" pitchFamily="2" charset="0"/>
              </a:rPr>
              <a:t>Reinforcement Task</a:t>
            </a:r>
          </a:p>
          <a:p>
            <a:pPr marL="342900" indent="-342900">
              <a:spcAft>
                <a:spcPts val="600"/>
              </a:spcAft>
              <a:buAutoNum type="alphaUcPeriod"/>
            </a:pPr>
            <a:r>
              <a:rPr lang="en-US" sz="2000" dirty="0">
                <a:solidFill>
                  <a:schemeClr val="bg1">
                    <a:lumMod val="25000"/>
                  </a:schemeClr>
                </a:solidFill>
                <a:latin typeface="Roboto Condensed Light" panose="02000000000000000000" pitchFamily="2" charset="0"/>
                <a:ea typeface="Roboto Condensed Light" panose="02000000000000000000" pitchFamily="2" charset="0"/>
              </a:rPr>
              <a:t>Clustering Task</a:t>
            </a:r>
          </a:p>
        </p:txBody>
      </p:sp>
    </p:spTree>
    <p:extLst>
      <p:ext uri="{BB962C8B-B14F-4D97-AF65-F5344CB8AC3E}">
        <p14:creationId xmlns:p14="http://schemas.microsoft.com/office/powerpoint/2010/main" val="72147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46"/>
          <p:cNvSpPr/>
          <p:nvPr/>
        </p:nvSpPr>
        <p:spPr>
          <a:xfrm>
            <a:off x="114060" y="78223"/>
            <a:ext cx="4362300"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txBox="1">
            <a:spLocks noGrp="1"/>
          </p:cNvSpPr>
          <p:nvPr>
            <p:ph type="title"/>
          </p:nvPr>
        </p:nvSpPr>
        <p:spPr>
          <a:xfrm>
            <a:off x="309660" y="84883"/>
            <a:ext cx="3858900" cy="647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spc="300" dirty="0">
                <a:solidFill>
                  <a:schemeClr val="lt1"/>
                </a:solidFill>
                <a:latin typeface="Roboto Condensed Light" panose="02000000000000000000" pitchFamily="2" charset="0"/>
                <a:ea typeface="Roboto Condensed Light" panose="02000000000000000000" pitchFamily="2" charset="0"/>
              </a:rPr>
              <a:t>Test Time !</a:t>
            </a:r>
            <a:endParaRPr b="1" spc="300" dirty="0">
              <a:solidFill>
                <a:schemeClr val="lt1"/>
              </a:solidFill>
              <a:latin typeface="Roboto Condensed Light" panose="02000000000000000000" pitchFamily="2" charset="0"/>
              <a:ea typeface="Roboto Condensed Light" panose="02000000000000000000" pitchFamily="2" charset="0"/>
            </a:endParaRPr>
          </a:p>
        </p:txBody>
      </p:sp>
      <p:sp>
        <p:nvSpPr>
          <p:cNvPr id="869" name="Google Shape;869;p46"/>
          <p:cNvSpPr txBox="1">
            <a:spLocks noGrp="1"/>
          </p:cNvSpPr>
          <p:nvPr>
            <p:ph type="subTitle" idx="1"/>
          </p:nvPr>
        </p:nvSpPr>
        <p:spPr>
          <a:xfrm>
            <a:off x="1133408" y="977631"/>
            <a:ext cx="3479651"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latin typeface="Roboto Medium" panose="02000000000000000000" pitchFamily="2" charset="0"/>
                <a:ea typeface="Roboto Medium" panose="02000000000000000000" pitchFamily="2" charset="0"/>
              </a:rPr>
              <a:t>Question No. 6</a:t>
            </a:r>
            <a:endParaRPr sz="2800" b="1" dirty="0">
              <a:latin typeface="Roboto Medium" panose="02000000000000000000" pitchFamily="2" charset="0"/>
              <a:ea typeface="Roboto Medium" panose="02000000000000000000" pitchFamily="2" charset="0"/>
            </a:endParaRPr>
          </a:p>
        </p:txBody>
      </p:sp>
      <p:sp>
        <p:nvSpPr>
          <p:cNvPr id="870" name="Google Shape;870;p46"/>
          <p:cNvSpPr txBox="1">
            <a:spLocks noGrp="1"/>
          </p:cNvSpPr>
          <p:nvPr>
            <p:ph type="subTitle" idx="2"/>
          </p:nvPr>
        </p:nvSpPr>
        <p:spPr>
          <a:xfrm>
            <a:off x="1209606" y="1371231"/>
            <a:ext cx="7018392" cy="1777214"/>
          </a:xfrm>
          <a:prstGeom prst="rect">
            <a:avLst/>
          </a:prstGeom>
        </p:spPr>
        <p:txBody>
          <a:bodyPr spcFirstLastPara="1" wrap="square" lIns="91425" tIns="91425" rIns="91425" bIns="91425" anchor="t" anchorCtr="0">
            <a:noAutofit/>
          </a:bodyPr>
          <a:lstStyle/>
          <a:p>
            <a:pPr marL="0" indent="0" algn="just"/>
            <a:r>
              <a:rPr lang="en-US" sz="1600" dirty="0">
                <a:solidFill>
                  <a:schemeClr val="bg1">
                    <a:lumMod val="25000"/>
                  </a:schemeClr>
                </a:solidFill>
                <a:latin typeface="Roboto" panose="02000000000000000000" pitchFamily="2" charset="0"/>
                <a:ea typeface="Roboto" panose="02000000000000000000" pitchFamily="2" charset="0"/>
              </a:rPr>
              <a:t>Assume, you're working with stakeholders on a music streaming app. You’re asked, "How can we increase the average number of minutes a customer spends listening on our app?“ There are many factors to decide how long a customer might spend listening to music.</a:t>
            </a:r>
          </a:p>
          <a:p>
            <a:pPr marL="0" indent="0" algn="just"/>
            <a:endParaRPr lang="en-US" sz="1050" dirty="0">
              <a:solidFill>
                <a:schemeClr val="bg1">
                  <a:lumMod val="25000"/>
                </a:schemeClr>
              </a:solidFill>
              <a:latin typeface="Roboto" panose="02000000000000000000" pitchFamily="2" charset="0"/>
              <a:ea typeface="Roboto" panose="02000000000000000000" pitchFamily="2" charset="0"/>
            </a:endParaRPr>
          </a:p>
          <a:p>
            <a:pPr marL="0" indent="0" algn="just"/>
            <a:r>
              <a:rPr lang="en-US" sz="1600" dirty="0">
                <a:solidFill>
                  <a:schemeClr val="bg1">
                    <a:lumMod val="25000"/>
                  </a:schemeClr>
                </a:solidFill>
                <a:latin typeface="Roboto" panose="02000000000000000000" pitchFamily="2" charset="0"/>
                <a:ea typeface="Roboto" panose="02000000000000000000" pitchFamily="2" charset="0"/>
              </a:rPr>
              <a:t>How might you change the scope of the question to be more concise, for a ML task?</a:t>
            </a:r>
            <a:endParaRPr lang="en-IN" sz="1600" dirty="0">
              <a:solidFill>
                <a:schemeClr val="bg1">
                  <a:lumMod val="25000"/>
                </a:schemeClr>
              </a:solidFill>
              <a:latin typeface="Roboto" panose="02000000000000000000" pitchFamily="2" charset="0"/>
              <a:ea typeface="Roboto" panose="02000000000000000000" pitchFamily="2" charset="0"/>
            </a:endParaRPr>
          </a:p>
        </p:txBody>
      </p:sp>
      <p:grpSp>
        <p:nvGrpSpPr>
          <p:cNvPr id="873" name="Google Shape;873;p46"/>
          <p:cNvGrpSpPr/>
          <p:nvPr/>
        </p:nvGrpSpPr>
        <p:grpSpPr>
          <a:xfrm>
            <a:off x="114060" y="977631"/>
            <a:ext cx="927598" cy="851403"/>
            <a:chOff x="2662353" y="2037501"/>
            <a:chExt cx="927598" cy="851403"/>
          </a:xfrm>
        </p:grpSpPr>
        <p:sp>
          <p:nvSpPr>
            <p:cNvPr id="874" name="Google Shape;874;p46"/>
            <p:cNvSpPr/>
            <p:nvPr/>
          </p:nvSpPr>
          <p:spPr>
            <a:xfrm>
              <a:off x="2738551" y="2037504"/>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6"/>
            <p:cNvSpPr/>
            <p:nvPr/>
          </p:nvSpPr>
          <p:spPr>
            <a:xfrm>
              <a:off x="2662353" y="2037501"/>
              <a:ext cx="851400" cy="8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46"/>
          <p:cNvGrpSpPr/>
          <p:nvPr/>
        </p:nvGrpSpPr>
        <p:grpSpPr>
          <a:xfrm>
            <a:off x="302691" y="1187420"/>
            <a:ext cx="474138" cy="431820"/>
            <a:chOff x="-40378075" y="3267450"/>
            <a:chExt cx="317425" cy="289075"/>
          </a:xfrm>
        </p:grpSpPr>
        <p:sp>
          <p:nvSpPr>
            <p:cNvPr id="884" name="Google Shape;884;p46"/>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6"/>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6"/>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A3E0F31B-25C5-4758-B38E-E1D9125FFF90}"/>
              </a:ext>
            </a:extLst>
          </p:cNvPr>
          <p:cNvSpPr txBox="1"/>
          <p:nvPr/>
        </p:nvSpPr>
        <p:spPr>
          <a:xfrm>
            <a:off x="1209606" y="3393046"/>
            <a:ext cx="6727448" cy="1569660"/>
          </a:xfrm>
          <a:prstGeom prst="rect">
            <a:avLst/>
          </a:prstGeom>
          <a:noFill/>
        </p:spPr>
        <p:txBody>
          <a:bodyPr wrap="square">
            <a:spAutoFit/>
          </a:bodyPr>
          <a:lstStyle/>
          <a:p>
            <a:pPr marL="342900" indent="-342900">
              <a:buAutoNum type="alphaUcPeriod"/>
            </a:pPr>
            <a:r>
              <a:rPr lang="en-IN" sz="1600" dirty="0">
                <a:latin typeface="Roboto Condensed Light" panose="02000000000000000000" pitchFamily="2" charset="0"/>
                <a:ea typeface="Roboto Condensed Light" panose="02000000000000000000" pitchFamily="2" charset="0"/>
              </a:rPr>
              <a:t>Will creating the custom playlist encourage customer to listen to music longer?</a:t>
            </a:r>
          </a:p>
          <a:p>
            <a:pPr marL="342900" indent="-342900">
              <a:buAutoNum type="alphaUcPeriod"/>
            </a:pPr>
            <a:r>
              <a:rPr lang="en-IN" sz="1600" dirty="0">
                <a:latin typeface="Roboto Condensed Light" panose="02000000000000000000" pitchFamily="2" charset="0"/>
                <a:ea typeface="Roboto Condensed Light" panose="02000000000000000000" pitchFamily="2" charset="0"/>
              </a:rPr>
              <a:t>Will creating the artist podcast about their popular songs?</a:t>
            </a:r>
          </a:p>
          <a:p>
            <a:pPr marL="342900" indent="-342900">
              <a:buAutoNum type="alphaUcPeriod"/>
            </a:pPr>
            <a:r>
              <a:rPr lang="en-IN" sz="1600" dirty="0">
                <a:latin typeface="Roboto Condensed Light" panose="02000000000000000000" pitchFamily="2" charset="0"/>
                <a:ea typeface="Roboto Condensed Light" panose="02000000000000000000" pitchFamily="2" charset="0"/>
              </a:rPr>
              <a:t>Will changing the playing of ads based on the user time spends listening to the music?</a:t>
            </a:r>
          </a:p>
          <a:p>
            <a:pPr marL="342900" indent="-342900">
              <a:buAutoNum type="alphaUcPeriod"/>
            </a:pPr>
            <a:r>
              <a:rPr lang="en-IN" sz="1600" dirty="0">
                <a:latin typeface="Roboto Condensed Light" panose="02000000000000000000" pitchFamily="2" charset="0"/>
                <a:ea typeface="Roboto Condensed Light" panose="02000000000000000000" pitchFamily="2" charset="0"/>
              </a:rPr>
              <a:t>All of the above</a:t>
            </a:r>
          </a:p>
        </p:txBody>
      </p:sp>
    </p:spTree>
    <p:extLst>
      <p:ext uri="{BB962C8B-B14F-4D97-AF65-F5344CB8AC3E}">
        <p14:creationId xmlns:p14="http://schemas.microsoft.com/office/powerpoint/2010/main" val="374384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45"/>
          <p:cNvSpPr/>
          <p:nvPr/>
        </p:nvSpPr>
        <p:spPr>
          <a:xfrm>
            <a:off x="3056002" y="879950"/>
            <a:ext cx="3312570" cy="36630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0</a:t>
            </a:r>
            <a:endParaRPr dirty="0"/>
          </a:p>
        </p:txBody>
      </p:sp>
      <p:pic>
        <p:nvPicPr>
          <p:cNvPr id="14" name="Picture 13">
            <a:extLst>
              <a:ext uri="{FF2B5EF4-FFF2-40B4-BE49-F238E27FC236}">
                <a16:creationId xmlns:a16="http://schemas.microsoft.com/office/drawing/2014/main" id="{DCBE680D-49A1-4233-B29D-DF01E36882A1}"/>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2915715" y="738378"/>
            <a:ext cx="3312569" cy="3666744"/>
          </a:xfrm>
          <a:prstGeom prst="rect">
            <a:avLst/>
          </a:prstGeom>
          <a:ln w="28575">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43"/>
          <p:cNvSpPr/>
          <p:nvPr/>
        </p:nvSpPr>
        <p:spPr>
          <a:xfrm>
            <a:off x="517500" y="359100"/>
            <a:ext cx="4659900"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570474" y="3925955"/>
            <a:ext cx="457200" cy="45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565870" y="3297923"/>
            <a:ext cx="457200" cy="457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565870" y="2682135"/>
            <a:ext cx="457200" cy="45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569005" y="2052058"/>
            <a:ext cx="457200" cy="457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69004" y="1400435"/>
            <a:ext cx="457200" cy="45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dirty="0"/>
          </a:p>
        </p:txBody>
      </p:sp>
      <p:sp>
        <p:nvSpPr>
          <p:cNvPr id="827" name="Google Shape;827;p43"/>
          <p:cNvSpPr txBox="1">
            <a:spLocks noGrp="1"/>
          </p:cNvSpPr>
          <p:nvPr>
            <p:ph type="subTitle" idx="1"/>
          </p:nvPr>
        </p:nvSpPr>
        <p:spPr>
          <a:xfrm>
            <a:off x="1225591" y="1415733"/>
            <a:ext cx="2496000" cy="415500"/>
          </a:xfrm>
          <a:prstGeom prst="rect">
            <a:avLst/>
          </a:prstGeom>
        </p:spPr>
        <p:txBody>
          <a:bodyPr spcFirstLastPara="1" wrap="square" lIns="91425" tIns="91425" rIns="91425" bIns="91425" anchor="ctr" anchorCtr="0">
            <a:noAutofit/>
          </a:bodyPr>
          <a:lstStyle/>
          <a:p>
            <a:pPr marL="0" indent="0" algn="l"/>
            <a:r>
              <a:rPr lang="en-IN" sz="2000" b="1" dirty="0">
                <a:latin typeface="Roboto" panose="02000000000000000000" pitchFamily="2" charset="0"/>
                <a:ea typeface="Roboto" panose="02000000000000000000" pitchFamily="2" charset="0"/>
              </a:rPr>
              <a:t>What is ML?</a:t>
            </a:r>
          </a:p>
        </p:txBody>
      </p:sp>
      <p:sp>
        <p:nvSpPr>
          <p:cNvPr id="829" name="Google Shape;829;p43"/>
          <p:cNvSpPr txBox="1">
            <a:spLocks noGrp="1"/>
          </p:cNvSpPr>
          <p:nvPr>
            <p:ph type="title" idx="3"/>
          </p:nvPr>
        </p:nvSpPr>
        <p:spPr>
          <a:xfrm>
            <a:off x="563217" y="1477175"/>
            <a:ext cx="477777" cy="3157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rPr>
              <a:t>01</a:t>
            </a:r>
            <a:endParaRPr sz="2000" b="1" dirty="0">
              <a:solidFill>
                <a:schemeClr val="lt1"/>
              </a:solidFill>
            </a:endParaRPr>
          </a:p>
        </p:txBody>
      </p:sp>
      <p:sp>
        <p:nvSpPr>
          <p:cNvPr id="830" name="Google Shape;830;p43"/>
          <p:cNvSpPr txBox="1">
            <a:spLocks noGrp="1"/>
          </p:cNvSpPr>
          <p:nvPr>
            <p:ph type="subTitle" idx="4"/>
          </p:nvPr>
        </p:nvSpPr>
        <p:spPr>
          <a:xfrm>
            <a:off x="1225591" y="2719654"/>
            <a:ext cx="2496000" cy="415500"/>
          </a:xfrm>
          <a:prstGeom prst="rect">
            <a:avLst/>
          </a:prstGeom>
        </p:spPr>
        <p:txBody>
          <a:bodyPr spcFirstLastPara="1" wrap="square" lIns="91425" tIns="91425" rIns="91425" bIns="91425" anchor="ctr" anchorCtr="0">
            <a:noAutofit/>
          </a:bodyPr>
          <a:lstStyle/>
          <a:p>
            <a:pPr marL="0" indent="0" algn="l"/>
            <a:r>
              <a:rPr lang="en-IN" sz="1800" b="1" dirty="0">
                <a:latin typeface="Roboto" panose="02000000000000000000" pitchFamily="2" charset="0"/>
                <a:ea typeface="Roboto" panose="02000000000000000000" pitchFamily="2" charset="0"/>
              </a:rPr>
              <a:t>Why there is a need to learn ML, Today ?</a:t>
            </a:r>
          </a:p>
        </p:txBody>
      </p:sp>
      <p:sp>
        <p:nvSpPr>
          <p:cNvPr id="832" name="Google Shape;832;p43"/>
          <p:cNvSpPr txBox="1">
            <a:spLocks noGrp="1"/>
          </p:cNvSpPr>
          <p:nvPr>
            <p:ph type="title" idx="6"/>
          </p:nvPr>
        </p:nvSpPr>
        <p:spPr>
          <a:xfrm>
            <a:off x="572485" y="2816128"/>
            <a:ext cx="450585" cy="2194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rPr>
              <a:t>03</a:t>
            </a:r>
            <a:endParaRPr sz="2000" b="1" dirty="0">
              <a:solidFill>
                <a:schemeClr val="lt1"/>
              </a:solidFill>
            </a:endParaRPr>
          </a:p>
        </p:txBody>
      </p:sp>
      <p:sp>
        <p:nvSpPr>
          <p:cNvPr id="833" name="Google Shape;833;p43"/>
          <p:cNvSpPr txBox="1">
            <a:spLocks noGrp="1"/>
          </p:cNvSpPr>
          <p:nvPr>
            <p:ph type="subTitle" idx="7"/>
          </p:nvPr>
        </p:nvSpPr>
        <p:spPr>
          <a:xfrm>
            <a:off x="1225591" y="1968416"/>
            <a:ext cx="2997879" cy="623067"/>
          </a:xfrm>
          <a:prstGeom prst="rect">
            <a:avLst/>
          </a:prstGeom>
        </p:spPr>
        <p:txBody>
          <a:bodyPr spcFirstLastPara="1" wrap="square" lIns="91425" tIns="91425" rIns="91425" bIns="91425" anchor="ctr" anchorCtr="0">
            <a:noAutofit/>
          </a:bodyPr>
          <a:lstStyle/>
          <a:p>
            <a:pPr marL="0" indent="0" algn="l"/>
            <a:r>
              <a:rPr lang="en-IN" sz="1800" b="1" dirty="0">
                <a:latin typeface="Roboto" panose="02000000000000000000" pitchFamily="2" charset="0"/>
                <a:ea typeface="Roboto" panose="02000000000000000000" pitchFamily="2" charset="0"/>
              </a:rPr>
              <a:t>How to think about the Problem Statement</a:t>
            </a:r>
          </a:p>
        </p:txBody>
      </p:sp>
      <p:sp>
        <p:nvSpPr>
          <p:cNvPr id="835" name="Google Shape;835;p43"/>
          <p:cNvSpPr txBox="1">
            <a:spLocks noGrp="1"/>
          </p:cNvSpPr>
          <p:nvPr>
            <p:ph type="title" idx="9"/>
          </p:nvPr>
        </p:nvSpPr>
        <p:spPr>
          <a:xfrm>
            <a:off x="963952" y="3738143"/>
            <a:ext cx="750000" cy="48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836" name="Google Shape;836;p43"/>
          <p:cNvSpPr txBox="1">
            <a:spLocks noGrp="1"/>
          </p:cNvSpPr>
          <p:nvPr>
            <p:ph type="subTitle" idx="13"/>
          </p:nvPr>
        </p:nvSpPr>
        <p:spPr>
          <a:xfrm>
            <a:off x="1225591" y="3350056"/>
            <a:ext cx="2496000" cy="415500"/>
          </a:xfrm>
          <a:prstGeom prst="rect">
            <a:avLst/>
          </a:prstGeom>
        </p:spPr>
        <p:txBody>
          <a:bodyPr spcFirstLastPara="1" wrap="square" lIns="91425" tIns="91425" rIns="91425" bIns="91425" anchor="ctr" anchorCtr="0">
            <a:noAutofit/>
          </a:bodyPr>
          <a:lstStyle/>
          <a:p>
            <a:pPr marL="0" indent="0" algn="l"/>
            <a:r>
              <a:rPr lang="en-IN" sz="2000" b="1" dirty="0">
                <a:latin typeface="Roboto" panose="02000000000000000000" pitchFamily="2" charset="0"/>
                <a:ea typeface="Roboto" panose="02000000000000000000" pitchFamily="2" charset="0"/>
              </a:rPr>
              <a:t>Categories in ML</a:t>
            </a:r>
          </a:p>
        </p:txBody>
      </p:sp>
      <p:sp>
        <p:nvSpPr>
          <p:cNvPr id="838" name="Google Shape;838;p43"/>
          <p:cNvSpPr txBox="1">
            <a:spLocks noGrp="1"/>
          </p:cNvSpPr>
          <p:nvPr>
            <p:ph type="title" idx="15"/>
          </p:nvPr>
        </p:nvSpPr>
        <p:spPr>
          <a:xfrm>
            <a:off x="577089" y="4044827"/>
            <a:ext cx="448056" cy="2194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rPr>
              <a:t>05</a:t>
            </a:r>
            <a:endParaRPr sz="2000" b="1" dirty="0">
              <a:solidFill>
                <a:schemeClr val="lt1"/>
              </a:solidFill>
            </a:endParaRPr>
          </a:p>
        </p:txBody>
      </p:sp>
      <p:sp>
        <p:nvSpPr>
          <p:cNvPr id="839" name="Google Shape;839;p43"/>
          <p:cNvSpPr txBox="1">
            <a:spLocks noGrp="1"/>
          </p:cNvSpPr>
          <p:nvPr>
            <p:ph type="title"/>
          </p:nvPr>
        </p:nvSpPr>
        <p:spPr>
          <a:xfrm>
            <a:off x="713100" y="367314"/>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 OF CONTENTS</a:t>
            </a:r>
            <a:endParaRPr>
              <a:solidFill>
                <a:schemeClr val="lt1"/>
              </a:solidFill>
            </a:endParaRPr>
          </a:p>
        </p:txBody>
      </p:sp>
      <p:sp>
        <p:nvSpPr>
          <p:cNvPr id="36" name="Google Shape;832;p43">
            <a:extLst>
              <a:ext uri="{FF2B5EF4-FFF2-40B4-BE49-F238E27FC236}">
                <a16:creationId xmlns:a16="http://schemas.microsoft.com/office/drawing/2014/main" id="{CF632053-5072-48D8-B6A7-ACCEFC990298}"/>
              </a:ext>
            </a:extLst>
          </p:cNvPr>
          <p:cNvSpPr txBox="1">
            <a:spLocks/>
          </p:cNvSpPr>
          <p:nvPr/>
        </p:nvSpPr>
        <p:spPr>
          <a:xfrm>
            <a:off x="577089" y="2171521"/>
            <a:ext cx="445981" cy="2170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rchivo"/>
              <a:buNone/>
              <a:defRPr sz="3000" b="0" i="0" u="none" strike="noStrike" cap="none">
                <a:solidFill>
                  <a:schemeClr val="dk1"/>
                </a:solidFill>
                <a:latin typeface="Archivo"/>
                <a:ea typeface="Archivo"/>
                <a:cs typeface="Archivo"/>
                <a:sym typeface="Archivo"/>
              </a:defRPr>
            </a:lvl1pPr>
            <a:lvl2pPr marR="0" lvl="1"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2pPr>
            <a:lvl3pPr marR="0" lvl="2"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3pPr>
            <a:lvl4pPr marR="0" lvl="3"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4pPr>
            <a:lvl5pPr marR="0" lvl="4"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5pPr>
            <a:lvl6pPr marR="0" lvl="5"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6pPr>
            <a:lvl7pPr marR="0" lvl="6"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7pPr>
            <a:lvl8pPr marR="0" lvl="7"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8pPr>
            <a:lvl9pPr marR="0" lvl="8"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9pPr>
          </a:lstStyle>
          <a:p>
            <a:r>
              <a:rPr lang="en" sz="2000" b="1" dirty="0">
                <a:solidFill>
                  <a:schemeClr val="tx1"/>
                </a:solidFill>
              </a:rPr>
              <a:t>02</a:t>
            </a:r>
          </a:p>
        </p:txBody>
      </p:sp>
      <p:sp>
        <p:nvSpPr>
          <p:cNvPr id="37" name="Google Shape;832;p43">
            <a:extLst>
              <a:ext uri="{FF2B5EF4-FFF2-40B4-BE49-F238E27FC236}">
                <a16:creationId xmlns:a16="http://schemas.microsoft.com/office/drawing/2014/main" id="{12BEB927-0F2F-4CF7-9608-C817CFF9B785}"/>
              </a:ext>
            </a:extLst>
          </p:cNvPr>
          <p:cNvSpPr txBox="1">
            <a:spLocks/>
          </p:cNvSpPr>
          <p:nvPr/>
        </p:nvSpPr>
        <p:spPr>
          <a:xfrm>
            <a:off x="570474" y="3414936"/>
            <a:ext cx="450585" cy="2194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rchivo"/>
              <a:buNone/>
              <a:defRPr sz="3000" b="0" i="0" u="none" strike="noStrike" cap="none">
                <a:solidFill>
                  <a:schemeClr val="dk1"/>
                </a:solidFill>
                <a:latin typeface="Archivo"/>
                <a:ea typeface="Archivo"/>
                <a:cs typeface="Archivo"/>
                <a:sym typeface="Archivo"/>
              </a:defRPr>
            </a:lvl1pPr>
            <a:lvl2pPr marR="0" lvl="1"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2pPr>
            <a:lvl3pPr marR="0" lvl="2"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3pPr>
            <a:lvl4pPr marR="0" lvl="3"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4pPr>
            <a:lvl5pPr marR="0" lvl="4"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5pPr>
            <a:lvl6pPr marR="0" lvl="5"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6pPr>
            <a:lvl7pPr marR="0" lvl="6"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7pPr>
            <a:lvl8pPr marR="0" lvl="7"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8pPr>
            <a:lvl9pPr marR="0" lvl="8"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9pPr>
          </a:lstStyle>
          <a:p>
            <a:r>
              <a:rPr lang="en" sz="2000" b="1" dirty="0">
                <a:solidFill>
                  <a:schemeClr val="tx1"/>
                </a:solidFill>
              </a:rPr>
              <a:t>04</a:t>
            </a:r>
          </a:p>
        </p:txBody>
      </p:sp>
      <p:sp>
        <p:nvSpPr>
          <p:cNvPr id="38" name="Google Shape;836;p43">
            <a:extLst>
              <a:ext uri="{FF2B5EF4-FFF2-40B4-BE49-F238E27FC236}">
                <a16:creationId xmlns:a16="http://schemas.microsoft.com/office/drawing/2014/main" id="{0F6D3192-36B9-40D1-AB6E-FCD0FF07713B}"/>
              </a:ext>
            </a:extLst>
          </p:cNvPr>
          <p:cNvSpPr txBox="1">
            <a:spLocks/>
          </p:cNvSpPr>
          <p:nvPr/>
        </p:nvSpPr>
        <p:spPr>
          <a:xfrm>
            <a:off x="1225591" y="3941031"/>
            <a:ext cx="2496000" cy="41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000"/>
              <a:buFont typeface="Catamaran"/>
              <a:buNone/>
              <a:defRPr sz="22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9pPr>
          </a:lstStyle>
          <a:p>
            <a:pPr marL="0" indent="0" algn="l"/>
            <a:r>
              <a:rPr lang="en-IN" sz="1600" b="1" dirty="0">
                <a:latin typeface="Roboto" panose="02000000000000000000" pitchFamily="2" charset="0"/>
                <a:ea typeface="Roboto" panose="02000000000000000000" pitchFamily="2" charset="0"/>
              </a:rPr>
              <a:t>Real Life Use Cases of ML</a:t>
            </a:r>
          </a:p>
        </p:txBody>
      </p:sp>
      <p:sp>
        <p:nvSpPr>
          <p:cNvPr id="39" name="Google Shape;817;p43">
            <a:extLst>
              <a:ext uri="{FF2B5EF4-FFF2-40B4-BE49-F238E27FC236}">
                <a16:creationId xmlns:a16="http://schemas.microsoft.com/office/drawing/2014/main" id="{0C5D0785-620D-4F1F-81C0-0B416BD064FE}"/>
              </a:ext>
            </a:extLst>
          </p:cNvPr>
          <p:cNvSpPr/>
          <p:nvPr/>
        </p:nvSpPr>
        <p:spPr>
          <a:xfrm>
            <a:off x="4579257" y="3743809"/>
            <a:ext cx="457200" cy="45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22;p43">
            <a:extLst>
              <a:ext uri="{FF2B5EF4-FFF2-40B4-BE49-F238E27FC236}">
                <a16:creationId xmlns:a16="http://schemas.microsoft.com/office/drawing/2014/main" id="{F6B4A23D-9D53-40CF-BD9A-B4AFB3B0EF77}"/>
              </a:ext>
            </a:extLst>
          </p:cNvPr>
          <p:cNvSpPr/>
          <p:nvPr/>
        </p:nvSpPr>
        <p:spPr>
          <a:xfrm>
            <a:off x="4574653" y="3115777"/>
            <a:ext cx="457200" cy="457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23;p43">
            <a:extLst>
              <a:ext uri="{FF2B5EF4-FFF2-40B4-BE49-F238E27FC236}">
                <a16:creationId xmlns:a16="http://schemas.microsoft.com/office/drawing/2014/main" id="{FA1CB377-CCA1-4CAA-9C21-9C4E7AF780DC}"/>
              </a:ext>
            </a:extLst>
          </p:cNvPr>
          <p:cNvSpPr/>
          <p:nvPr/>
        </p:nvSpPr>
        <p:spPr>
          <a:xfrm>
            <a:off x="4574653" y="2499989"/>
            <a:ext cx="457200" cy="45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25;p43">
            <a:extLst>
              <a:ext uri="{FF2B5EF4-FFF2-40B4-BE49-F238E27FC236}">
                <a16:creationId xmlns:a16="http://schemas.microsoft.com/office/drawing/2014/main" id="{62151C1C-0DEA-4BFF-9DFE-4632C60D3F6C}"/>
              </a:ext>
            </a:extLst>
          </p:cNvPr>
          <p:cNvSpPr/>
          <p:nvPr/>
        </p:nvSpPr>
        <p:spPr>
          <a:xfrm>
            <a:off x="4577788" y="1869912"/>
            <a:ext cx="457200" cy="457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6;p43">
            <a:extLst>
              <a:ext uri="{FF2B5EF4-FFF2-40B4-BE49-F238E27FC236}">
                <a16:creationId xmlns:a16="http://schemas.microsoft.com/office/drawing/2014/main" id="{187FDD00-2358-47F8-9349-184C4E88E73C}"/>
              </a:ext>
            </a:extLst>
          </p:cNvPr>
          <p:cNvSpPr/>
          <p:nvPr/>
        </p:nvSpPr>
        <p:spPr>
          <a:xfrm>
            <a:off x="4577787" y="1218289"/>
            <a:ext cx="457200" cy="45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dirty="0"/>
          </a:p>
        </p:txBody>
      </p:sp>
      <p:sp>
        <p:nvSpPr>
          <p:cNvPr id="44" name="Google Shape;827;p43">
            <a:extLst>
              <a:ext uri="{FF2B5EF4-FFF2-40B4-BE49-F238E27FC236}">
                <a16:creationId xmlns:a16="http://schemas.microsoft.com/office/drawing/2014/main" id="{D17099D2-B6CD-4729-AED3-C4984F075D9E}"/>
              </a:ext>
            </a:extLst>
          </p:cNvPr>
          <p:cNvSpPr txBox="1">
            <a:spLocks/>
          </p:cNvSpPr>
          <p:nvPr/>
        </p:nvSpPr>
        <p:spPr>
          <a:xfrm>
            <a:off x="5234374" y="1233587"/>
            <a:ext cx="2496000" cy="41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000"/>
              <a:buFont typeface="Catamaran"/>
              <a:buNone/>
              <a:defRPr sz="22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9pPr>
          </a:lstStyle>
          <a:p>
            <a:pPr marL="0" indent="0" algn="l"/>
            <a:r>
              <a:rPr lang="en-IN" sz="1800" b="1" dirty="0">
                <a:latin typeface="Roboto" panose="02000000000000000000" pitchFamily="2" charset="0"/>
                <a:ea typeface="Roboto" panose="02000000000000000000" pitchFamily="2" charset="0"/>
              </a:rPr>
              <a:t>What are the Pre-requisite and Don’ts  </a:t>
            </a:r>
          </a:p>
        </p:txBody>
      </p:sp>
      <p:sp>
        <p:nvSpPr>
          <p:cNvPr id="45" name="Google Shape;829;p43">
            <a:extLst>
              <a:ext uri="{FF2B5EF4-FFF2-40B4-BE49-F238E27FC236}">
                <a16:creationId xmlns:a16="http://schemas.microsoft.com/office/drawing/2014/main" id="{93C90BC8-F849-4EC4-A14C-C7CE323176D5}"/>
              </a:ext>
            </a:extLst>
          </p:cNvPr>
          <p:cNvSpPr txBox="1">
            <a:spLocks/>
          </p:cNvSpPr>
          <p:nvPr/>
        </p:nvSpPr>
        <p:spPr>
          <a:xfrm>
            <a:off x="4572000" y="1295029"/>
            <a:ext cx="477777" cy="3157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rchivo"/>
              <a:buNone/>
              <a:defRPr sz="3000" b="0" i="0" u="none" strike="noStrike" cap="none">
                <a:solidFill>
                  <a:schemeClr val="dk1"/>
                </a:solidFill>
                <a:latin typeface="Archivo"/>
                <a:ea typeface="Archivo"/>
                <a:cs typeface="Archivo"/>
                <a:sym typeface="Archivo"/>
              </a:defRPr>
            </a:lvl1pPr>
            <a:lvl2pPr marR="0" lvl="1"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2pPr>
            <a:lvl3pPr marR="0" lvl="2"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3pPr>
            <a:lvl4pPr marR="0" lvl="3"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4pPr>
            <a:lvl5pPr marR="0" lvl="4"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5pPr>
            <a:lvl6pPr marR="0" lvl="5"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6pPr>
            <a:lvl7pPr marR="0" lvl="6"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7pPr>
            <a:lvl8pPr marR="0" lvl="7"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8pPr>
            <a:lvl9pPr marR="0" lvl="8"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9pPr>
          </a:lstStyle>
          <a:p>
            <a:r>
              <a:rPr lang="en" sz="2000" b="1" dirty="0">
                <a:solidFill>
                  <a:schemeClr val="lt1"/>
                </a:solidFill>
              </a:rPr>
              <a:t>06</a:t>
            </a:r>
          </a:p>
        </p:txBody>
      </p:sp>
      <p:sp>
        <p:nvSpPr>
          <p:cNvPr id="46" name="Google Shape;830;p43">
            <a:extLst>
              <a:ext uri="{FF2B5EF4-FFF2-40B4-BE49-F238E27FC236}">
                <a16:creationId xmlns:a16="http://schemas.microsoft.com/office/drawing/2014/main" id="{21A3186C-52A8-4FDD-8E24-9D5A22F52E58}"/>
              </a:ext>
            </a:extLst>
          </p:cNvPr>
          <p:cNvSpPr txBox="1">
            <a:spLocks/>
          </p:cNvSpPr>
          <p:nvPr/>
        </p:nvSpPr>
        <p:spPr>
          <a:xfrm>
            <a:off x="5234374" y="2537508"/>
            <a:ext cx="2496000" cy="41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000"/>
              <a:buFont typeface="Catamaran"/>
              <a:buNone/>
              <a:defRPr sz="22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9pPr>
          </a:lstStyle>
          <a:p>
            <a:pPr marL="0" indent="0"/>
            <a:r>
              <a:rPr lang="en-IN" sz="2000" b="1" dirty="0">
                <a:latin typeface="Roboto" panose="02000000000000000000" pitchFamily="2" charset="0"/>
                <a:ea typeface="Roboto" panose="02000000000000000000" pitchFamily="2" charset="0"/>
              </a:rPr>
              <a:t>Resource Sharing</a:t>
            </a:r>
          </a:p>
        </p:txBody>
      </p:sp>
      <p:sp>
        <p:nvSpPr>
          <p:cNvPr id="47" name="Google Shape;832;p43">
            <a:extLst>
              <a:ext uri="{FF2B5EF4-FFF2-40B4-BE49-F238E27FC236}">
                <a16:creationId xmlns:a16="http://schemas.microsoft.com/office/drawing/2014/main" id="{A91FF22E-D0A0-4920-98F4-B99135E5BA33}"/>
              </a:ext>
            </a:extLst>
          </p:cNvPr>
          <p:cNvSpPr txBox="1">
            <a:spLocks/>
          </p:cNvSpPr>
          <p:nvPr/>
        </p:nvSpPr>
        <p:spPr>
          <a:xfrm>
            <a:off x="4581268" y="2633982"/>
            <a:ext cx="450585" cy="2194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rchivo"/>
              <a:buNone/>
              <a:defRPr sz="3000" b="0" i="0" u="none" strike="noStrike" cap="none">
                <a:solidFill>
                  <a:schemeClr val="dk1"/>
                </a:solidFill>
                <a:latin typeface="Archivo"/>
                <a:ea typeface="Archivo"/>
                <a:cs typeface="Archivo"/>
                <a:sym typeface="Archivo"/>
              </a:defRPr>
            </a:lvl1pPr>
            <a:lvl2pPr marR="0" lvl="1"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2pPr>
            <a:lvl3pPr marR="0" lvl="2"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3pPr>
            <a:lvl4pPr marR="0" lvl="3"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4pPr>
            <a:lvl5pPr marR="0" lvl="4"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5pPr>
            <a:lvl6pPr marR="0" lvl="5"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6pPr>
            <a:lvl7pPr marR="0" lvl="6"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7pPr>
            <a:lvl8pPr marR="0" lvl="7"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8pPr>
            <a:lvl9pPr marR="0" lvl="8"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9pPr>
          </a:lstStyle>
          <a:p>
            <a:r>
              <a:rPr lang="en" sz="2000" b="1" dirty="0">
                <a:solidFill>
                  <a:schemeClr val="lt1"/>
                </a:solidFill>
              </a:rPr>
              <a:t>08</a:t>
            </a:r>
          </a:p>
        </p:txBody>
      </p:sp>
      <p:sp>
        <p:nvSpPr>
          <p:cNvPr id="48" name="Google Shape;835;p43">
            <a:extLst>
              <a:ext uri="{FF2B5EF4-FFF2-40B4-BE49-F238E27FC236}">
                <a16:creationId xmlns:a16="http://schemas.microsoft.com/office/drawing/2014/main" id="{68B3A9A3-FDE4-474C-88BC-CAD25E457D1C}"/>
              </a:ext>
            </a:extLst>
          </p:cNvPr>
          <p:cNvSpPr txBox="1">
            <a:spLocks/>
          </p:cNvSpPr>
          <p:nvPr/>
        </p:nvSpPr>
        <p:spPr>
          <a:xfrm>
            <a:off x="4972735" y="3555997"/>
            <a:ext cx="750000" cy="489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rchivo"/>
              <a:buNone/>
              <a:defRPr sz="3000" b="0" i="0" u="none" strike="noStrike" cap="none">
                <a:solidFill>
                  <a:schemeClr val="dk1"/>
                </a:solidFill>
                <a:latin typeface="Archivo"/>
                <a:ea typeface="Archivo"/>
                <a:cs typeface="Archivo"/>
                <a:sym typeface="Archivo"/>
              </a:defRPr>
            </a:lvl1pPr>
            <a:lvl2pPr marR="0" lvl="1"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2pPr>
            <a:lvl3pPr marR="0" lvl="2"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3pPr>
            <a:lvl4pPr marR="0" lvl="3"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4pPr>
            <a:lvl5pPr marR="0" lvl="4"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5pPr>
            <a:lvl6pPr marR="0" lvl="5"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6pPr>
            <a:lvl7pPr marR="0" lvl="6"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7pPr>
            <a:lvl8pPr marR="0" lvl="7"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8pPr>
            <a:lvl9pPr marR="0" lvl="8"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9pPr>
          </a:lstStyle>
          <a:p>
            <a:r>
              <a:rPr lang="en">
                <a:solidFill>
                  <a:schemeClr val="lt1"/>
                </a:solidFill>
              </a:rPr>
              <a:t>03</a:t>
            </a:r>
          </a:p>
        </p:txBody>
      </p:sp>
      <p:sp>
        <p:nvSpPr>
          <p:cNvPr id="49" name="Google Shape;836;p43">
            <a:extLst>
              <a:ext uri="{FF2B5EF4-FFF2-40B4-BE49-F238E27FC236}">
                <a16:creationId xmlns:a16="http://schemas.microsoft.com/office/drawing/2014/main" id="{E7891A5D-1DA6-437B-A3A5-40DFE6D29350}"/>
              </a:ext>
            </a:extLst>
          </p:cNvPr>
          <p:cNvSpPr txBox="1">
            <a:spLocks/>
          </p:cNvSpPr>
          <p:nvPr/>
        </p:nvSpPr>
        <p:spPr>
          <a:xfrm>
            <a:off x="5234374" y="3049231"/>
            <a:ext cx="2959094" cy="5905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000"/>
              <a:buFont typeface="Catamaran"/>
              <a:buNone/>
              <a:defRPr sz="22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9pPr>
          </a:lstStyle>
          <a:p>
            <a:pPr marL="0" indent="0"/>
            <a:r>
              <a:rPr lang="en-IN" sz="1800" b="1" dirty="0">
                <a:latin typeface="Roboto" panose="02000000000000000000" pitchFamily="2" charset="0"/>
                <a:ea typeface="Roboto" panose="02000000000000000000" pitchFamily="2" charset="0"/>
              </a:rPr>
              <a:t>How to progress and participate in competitions</a:t>
            </a:r>
          </a:p>
        </p:txBody>
      </p:sp>
      <p:sp>
        <p:nvSpPr>
          <p:cNvPr id="50" name="Google Shape;838;p43">
            <a:extLst>
              <a:ext uri="{FF2B5EF4-FFF2-40B4-BE49-F238E27FC236}">
                <a16:creationId xmlns:a16="http://schemas.microsoft.com/office/drawing/2014/main" id="{1A3DDAF7-5472-4706-89C8-B23476FB289D}"/>
              </a:ext>
            </a:extLst>
          </p:cNvPr>
          <p:cNvSpPr txBox="1">
            <a:spLocks/>
          </p:cNvSpPr>
          <p:nvPr/>
        </p:nvSpPr>
        <p:spPr>
          <a:xfrm>
            <a:off x="4585872" y="3862681"/>
            <a:ext cx="448056" cy="2194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rchivo"/>
              <a:buNone/>
              <a:defRPr sz="3000" b="0" i="0" u="none" strike="noStrike" cap="none">
                <a:solidFill>
                  <a:schemeClr val="dk1"/>
                </a:solidFill>
                <a:latin typeface="Archivo"/>
                <a:ea typeface="Archivo"/>
                <a:cs typeface="Archivo"/>
                <a:sym typeface="Archivo"/>
              </a:defRPr>
            </a:lvl1pPr>
            <a:lvl2pPr marR="0" lvl="1"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2pPr>
            <a:lvl3pPr marR="0" lvl="2"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3pPr>
            <a:lvl4pPr marR="0" lvl="3"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4pPr>
            <a:lvl5pPr marR="0" lvl="4"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5pPr>
            <a:lvl6pPr marR="0" lvl="5"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6pPr>
            <a:lvl7pPr marR="0" lvl="6"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7pPr>
            <a:lvl8pPr marR="0" lvl="7"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8pPr>
            <a:lvl9pPr marR="0" lvl="8"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9pPr>
          </a:lstStyle>
          <a:p>
            <a:r>
              <a:rPr lang="en" sz="2000" b="1" dirty="0">
                <a:solidFill>
                  <a:schemeClr val="lt1"/>
                </a:solidFill>
              </a:rPr>
              <a:t>10</a:t>
            </a:r>
          </a:p>
        </p:txBody>
      </p:sp>
      <p:sp>
        <p:nvSpPr>
          <p:cNvPr id="51" name="Google Shape;832;p43">
            <a:extLst>
              <a:ext uri="{FF2B5EF4-FFF2-40B4-BE49-F238E27FC236}">
                <a16:creationId xmlns:a16="http://schemas.microsoft.com/office/drawing/2014/main" id="{ADB03B5F-9EC2-4CB8-964C-DD53D5BCB18E}"/>
              </a:ext>
            </a:extLst>
          </p:cNvPr>
          <p:cNvSpPr txBox="1">
            <a:spLocks/>
          </p:cNvSpPr>
          <p:nvPr/>
        </p:nvSpPr>
        <p:spPr>
          <a:xfrm>
            <a:off x="4585872" y="1989375"/>
            <a:ext cx="445981" cy="2170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rchivo"/>
              <a:buNone/>
              <a:defRPr sz="3000" b="0" i="0" u="none" strike="noStrike" cap="none">
                <a:solidFill>
                  <a:schemeClr val="dk1"/>
                </a:solidFill>
                <a:latin typeface="Archivo"/>
                <a:ea typeface="Archivo"/>
                <a:cs typeface="Archivo"/>
                <a:sym typeface="Archivo"/>
              </a:defRPr>
            </a:lvl1pPr>
            <a:lvl2pPr marR="0" lvl="1"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2pPr>
            <a:lvl3pPr marR="0" lvl="2"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3pPr>
            <a:lvl4pPr marR="0" lvl="3"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4pPr>
            <a:lvl5pPr marR="0" lvl="4"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5pPr>
            <a:lvl6pPr marR="0" lvl="5"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6pPr>
            <a:lvl7pPr marR="0" lvl="6"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7pPr>
            <a:lvl8pPr marR="0" lvl="7"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8pPr>
            <a:lvl9pPr marR="0" lvl="8"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9pPr>
          </a:lstStyle>
          <a:p>
            <a:r>
              <a:rPr lang="en" sz="2000" b="1" dirty="0">
                <a:solidFill>
                  <a:schemeClr val="tx1"/>
                </a:solidFill>
              </a:rPr>
              <a:t>07</a:t>
            </a:r>
          </a:p>
        </p:txBody>
      </p:sp>
      <p:sp>
        <p:nvSpPr>
          <p:cNvPr id="52" name="Google Shape;832;p43">
            <a:extLst>
              <a:ext uri="{FF2B5EF4-FFF2-40B4-BE49-F238E27FC236}">
                <a16:creationId xmlns:a16="http://schemas.microsoft.com/office/drawing/2014/main" id="{CDF83621-647D-4856-839F-F07379F3965F}"/>
              </a:ext>
            </a:extLst>
          </p:cNvPr>
          <p:cNvSpPr txBox="1">
            <a:spLocks/>
          </p:cNvSpPr>
          <p:nvPr/>
        </p:nvSpPr>
        <p:spPr>
          <a:xfrm>
            <a:off x="4579257" y="3232790"/>
            <a:ext cx="450585" cy="2194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rchivo"/>
              <a:buNone/>
              <a:defRPr sz="3000" b="0" i="0" u="none" strike="noStrike" cap="none">
                <a:solidFill>
                  <a:schemeClr val="dk1"/>
                </a:solidFill>
                <a:latin typeface="Archivo"/>
                <a:ea typeface="Archivo"/>
                <a:cs typeface="Archivo"/>
                <a:sym typeface="Archivo"/>
              </a:defRPr>
            </a:lvl1pPr>
            <a:lvl2pPr marR="0" lvl="1"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2pPr>
            <a:lvl3pPr marR="0" lvl="2"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3pPr>
            <a:lvl4pPr marR="0" lvl="3"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4pPr>
            <a:lvl5pPr marR="0" lvl="4"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5pPr>
            <a:lvl6pPr marR="0" lvl="5"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6pPr>
            <a:lvl7pPr marR="0" lvl="6"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7pPr>
            <a:lvl8pPr marR="0" lvl="7"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8pPr>
            <a:lvl9pPr marR="0" lvl="8"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9pPr>
          </a:lstStyle>
          <a:p>
            <a:r>
              <a:rPr lang="en" sz="2000" b="1" dirty="0">
                <a:solidFill>
                  <a:schemeClr val="tx1"/>
                </a:solidFill>
              </a:rPr>
              <a:t>09</a:t>
            </a:r>
          </a:p>
        </p:txBody>
      </p:sp>
      <p:sp>
        <p:nvSpPr>
          <p:cNvPr id="53" name="Google Shape;836;p43">
            <a:extLst>
              <a:ext uri="{FF2B5EF4-FFF2-40B4-BE49-F238E27FC236}">
                <a16:creationId xmlns:a16="http://schemas.microsoft.com/office/drawing/2014/main" id="{E018C821-6892-4817-A9B5-E1F6D13B32EB}"/>
              </a:ext>
            </a:extLst>
          </p:cNvPr>
          <p:cNvSpPr txBox="1">
            <a:spLocks/>
          </p:cNvSpPr>
          <p:nvPr/>
        </p:nvSpPr>
        <p:spPr>
          <a:xfrm>
            <a:off x="5234374" y="3702501"/>
            <a:ext cx="2496000" cy="5361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000"/>
              <a:buFont typeface="Catamaran"/>
              <a:buNone/>
              <a:defRPr sz="22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9pPr>
          </a:lstStyle>
          <a:p>
            <a:pPr marL="0" indent="0" algn="l"/>
            <a:r>
              <a:rPr lang="en-IN" sz="1800" b="1" dirty="0">
                <a:latin typeface="Roboto" panose="02000000000000000000" pitchFamily="2" charset="0"/>
                <a:ea typeface="Roboto" panose="02000000000000000000" pitchFamily="2" charset="0"/>
              </a:rPr>
              <a:t>Some Important Bookmarks</a:t>
            </a:r>
          </a:p>
        </p:txBody>
      </p:sp>
      <p:sp>
        <p:nvSpPr>
          <p:cNvPr id="57" name="Google Shape;822;p43">
            <a:extLst>
              <a:ext uri="{FF2B5EF4-FFF2-40B4-BE49-F238E27FC236}">
                <a16:creationId xmlns:a16="http://schemas.microsoft.com/office/drawing/2014/main" id="{29B14D61-06A6-44DA-A76F-AE0473C6CD90}"/>
              </a:ext>
            </a:extLst>
          </p:cNvPr>
          <p:cNvSpPr/>
          <p:nvPr/>
        </p:nvSpPr>
        <p:spPr>
          <a:xfrm>
            <a:off x="4574653" y="4344571"/>
            <a:ext cx="457200" cy="457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6;p43">
            <a:extLst>
              <a:ext uri="{FF2B5EF4-FFF2-40B4-BE49-F238E27FC236}">
                <a16:creationId xmlns:a16="http://schemas.microsoft.com/office/drawing/2014/main" id="{48492230-7E21-4E6D-A78D-FFD30A274C4C}"/>
              </a:ext>
            </a:extLst>
          </p:cNvPr>
          <p:cNvSpPr txBox="1">
            <a:spLocks/>
          </p:cNvSpPr>
          <p:nvPr/>
        </p:nvSpPr>
        <p:spPr>
          <a:xfrm>
            <a:off x="5234374" y="4386252"/>
            <a:ext cx="2738051" cy="41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000"/>
              <a:buFont typeface="Catamaran"/>
              <a:buNone/>
              <a:defRPr sz="22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9pPr>
          </a:lstStyle>
          <a:p>
            <a:pPr marL="0" indent="0"/>
            <a:r>
              <a:rPr lang="en-IN" sz="1800" b="1" dirty="0">
                <a:latin typeface="Roboto" panose="02000000000000000000" pitchFamily="2" charset="0"/>
                <a:ea typeface="Roboto" panose="02000000000000000000" pitchFamily="2" charset="0"/>
              </a:rPr>
              <a:t>Community Contribution</a:t>
            </a:r>
          </a:p>
        </p:txBody>
      </p:sp>
      <p:sp>
        <p:nvSpPr>
          <p:cNvPr id="59" name="Google Shape;832;p43">
            <a:extLst>
              <a:ext uri="{FF2B5EF4-FFF2-40B4-BE49-F238E27FC236}">
                <a16:creationId xmlns:a16="http://schemas.microsoft.com/office/drawing/2014/main" id="{FBE0DC74-3F5C-4A00-A309-757D5813DE84}"/>
              </a:ext>
            </a:extLst>
          </p:cNvPr>
          <p:cNvSpPr txBox="1">
            <a:spLocks/>
          </p:cNvSpPr>
          <p:nvPr/>
        </p:nvSpPr>
        <p:spPr>
          <a:xfrm>
            <a:off x="4579257" y="4461584"/>
            <a:ext cx="450585" cy="2194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rchivo"/>
              <a:buNone/>
              <a:defRPr sz="3000" b="0" i="0" u="none" strike="noStrike" cap="none">
                <a:solidFill>
                  <a:schemeClr val="dk1"/>
                </a:solidFill>
                <a:latin typeface="Archivo"/>
                <a:ea typeface="Archivo"/>
                <a:cs typeface="Archivo"/>
                <a:sym typeface="Archivo"/>
              </a:defRPr>
            </a:lvl1pPr>
            <a:lvl2pPr marR="0" lvl="1"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2pPr>
            <a:lvl3pPr marR="0" lvl="2"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3pPr>
            <a:lvl4pPr marR="0" lvl="3"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4pPr>
            <a:lvl5pPr marR="0" lvl="4"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5pPr>
            <a:lvl6pPr marR="0" lvl="5"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6pPr>
            <a:lvl7pPr marR="0" lvl="6"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7pPr>
            <a:lvl8pPr marR="0" lvl="7"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8pPr>
            <a:lvl9pPr marR="0" lvl="8" algn="ctr" rtl="0">
              <a:lnSpc>
                <a:spcPct val="100000"/>
              </a:lnSpc>
              <a:spcBef>
                <a:spcPts val="0"/>
              </a:spcBef>
              <a:spcAft>
                <a:spcPts val="0"/>
              </a:spcAft>
              <a:buClr>
                <a:schemeClr val="dk1"/>
              </a:buClr>
              <a:buSzPts val="2500"/>
              <a:buFont typeface="Archivo"/>
              <a:buNone/>
              <a:defRPr sz="2500" b="0" i="0" u="none" strike="noStrike" cap="none">
                <a:solidFill>
                  <a:schemeClr val="dk1"/>
                </a:solidFill>
                <a:latin typeface="Archivo"/>
                <a:ea typeface="Archivo"/>
                <a:cs typeface="Archivo"/>
                <a:sym typeface="Archivo"/>
              </a:defRPr>
            </a:lvl9pPr>
          </a:lstStyle>
          <a:p>
            <a:r>
              <a:rPr lang="en" sz="2000" b="1" dirty="0">
                <a:solidFill>
                  <a:schemeClr val="tx1"/>
                </a:solidFill>
              </a:rPr>
              <a:t>11</a:t>
            </a:r>
          </a:p>
        </p:txBody>
      </p:sp>
      <p:sp>
        <p:nvSpPr>
          <p:cNvPr id="60" name="Google Shape;833;p43">
            <a:extLst>
              <a:ext uri="{FF2B5EF4-FFF2-40B4-BE49-F238E27FC236}">
                <a16:creationId xmlns:a16="http://schemas.microsoft.com/office/drawing/2014/main" id="{492A766B-4A1D-454A-91D2-AA05F386FA42}"/>
              </a:ext>
            </a:extLst>
          </p:cNvPr>
          <p:cNvSpPr txBox="1">
            <a:spLocks/>
          </p:cNvSpPr>
          <p:nvPr/>
        </p:nvSpPr>
        <p:spPr>
          <a:xfrm>
            <a:off x="5234374" y="1770972"/>
            <a:ext cx="2997879" cy="6230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000"/>
              <a:buFont typeface="Catamaran"/>
              <a:buNone/>
              <a:defRPr sz="22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9pPr>
          </a:lstStyle>
          <a:p>
            <a:pPr marL="0" indent="0"/>
            <a:r>
              <a:rPr lang="en-IN" sz="2000" b="1" dirty="0">
                <a:latin typeface="Roboto" panose="02000000000000000000" pitchFamily="2" charset="0"/>
                <a:ea typeface="Roboto" panose="02000000000000000000" pitchFamily="2" charset="0"/>
              </a:rPr>
              <a:t>Learning Path to Follow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20" name="Google Shape;1301;p64">
            <a:extLst>
              <a:ext uri="{FF2B5EF4-FFF2-40B4-BE49-F238E27FC236}">
                <a16:creationId xmlns:a16="http://schemas.microsoft.com/office/drawing/2014/main" id="{69769C21-F076-41F2-BE45-990A80DAFEDC}"/>
              </a:ext>
            </a:extLst>
          </p:cNvPr>
          <p:cNvSpPr/>
          <p:nvPr/>
        </p:nvSpPr>
        <p:spPr>
          <a:xfrm>
            <a:off x="5116390" y="1174173"/>
            <a:ext cx="3227716" cy="3066329"/>
          </a:xfrm>
          <a:prstGeom prst="round2SameRect">
            <a:avLst>
              <a:gd name="adj1" fmla="val 0"/>
              <a:gd name="adj2"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6"/>
          <p:cNvSpPr txBox="1">
            <a:spLocks noGrp="1"/>
          </p:cNvSpPr>
          <p:nvPr>
            <p:ph type="title"/>
          </p:nvPr>
        </p:nvSpPr>
        <p:spPr>
          <a:xfrm>
            <a:off x="654627" y="1714500"/>
            <a:ext cx="4073234" cy="2161309"/>
          </a:xfrm>
          <a:prstGeom prst="rect">
            <a:avLst/>
          </a:prstGeom>
        </p:spPr>
        <p:txBody>
          <a:bodyPr spcFirstLastPara="1" wrap="square" lIns="91425" tIns="91425" rIns="91425" bIns="91425" anchor="ctr" anchorCtr="0">
            <a:noAutofit/>
          </a:bodyPr>
          <a:lstStyle/>
          <a:p>
            <a:pPr algn="r"/>
            <a:r>
              <a:rPr lang="en-US" sz="2000" i="0" dirty="0">
                <a:effectLst/>
                <a:latin typeface="Roboto Medium" panose="02000000000000000000" pitchFamily="2" charset="0"/>
                <a:ea typeface="Roboto Medium" panose="02000000000000000000" pitchFamily="2" charset="0"/>
              </a:rPr>
              <a:t>“Fancy frameworks (e.g. PyTorch, TensorFlow) are for the present, but math and statistics are for eternity!”</a:t>
            </a:r>
            <a:br>
              <a:rPr lang="en-US" sz="1600" i="0" dirty="0">
                <a:effectLst/>
                <a:latin typeface="Roboto Medium" panose="02000000000000000000" pitchFamily="2" charset="0"/>
                <a:ea typeface="Roboto Medium" panose="02000000000000000000" pitchFamily="2" charset="0"/>
              </a:rPr>
            </a:br>
            <a:r>
              <a:rPr lang="en-US" sz="2000" i="0" dirty="0">
                <a:effectLst/>
                <a:latin typeface="Roboto Medium" panose="02000000000000000000" pitchFamily="2" charset="0"/>
                <a:ea typeface="Roboto Medium" panose="02000000000000000000" pitchFamily="2" charset="0"/>
              </a:rPr>
              <a:t> </a:t>
            </a:r>
            <a:br>
              <a:rPr lang="en-US" sz="2000" i="0" dirty="0">
                <a:effectLst/>
                <a:latin typeface="Roboto Medium" panose="02000000000000000000" pitchFamily="2" charset="0"/>
                <a:ea typeface="Roboto Medium" panose="02000000000000000000" pitchFamily="2" charset="0"/>
              </a:rPr>
            </a:br>
            <a:r>
              <a:rPr lang="en-US" sz="1400" dirty="0">
                <a:latin typeface="Roboto Medium" panose="02000000000000000000" pitchFamily="2" charset="0"/>
                <a:ea typeface="Roboto Medium" panose="02000000000000000000" pitchFamily="2" charset="0"/>
              </a:rPr>
              <a:t>- Code Basics</a:t>
            </a:r>
            <a:endParaRPr lang="en-IN" sz="2000" dirty="0">
              <a:latin typeface="Roboto Medium" panose="02000000000000000000" pitchFamily="2" charset="0"/>
              <a:ea typeface="Roboto Medium" panose="02000000000000000000" pitchFamily="2" charset="0"/>
            </a:endParaRPr>
          </a:p>
        </p:txBody>
      </p:sp>
      <p:pic>
        <p:nvPicPr>
          <p:cNvPr id="18" name="Picture 17">
            <a:extLst>
              <a:ext uri="{FF2B5EF4-FFF2-40B4-BE49-F238E27FC236}">
                <a16:creationId xmlns:a16="http://schemas.microsoft.com/office/drawing/2014/main" id="{28A91C5C-E454-4352-AC26-0BA176782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471" y="1038585"/>
            <a:ext cx="3227716" cy="3066330"/>
          </a:xfrm>
          <a:prstGeom prst="rect">
            <a:avLst/>
          </a:prstGeom>
          <a:ln w="28575">
            <a:solidFill>
              <a:schemeClr val="accent1"/>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5" name="Google Shape;814;p43">
            <a:extLst>
              <a:ext uri="{FF2B5EF4-FFF2-40B4-BE49-F238E27FC236}">
                <a16:creationId xmlns:a16="http://schemas.microsoft.com/office/drawing/2014/main" id="{A2180174-3A7D-4D73-9AD9-7C977CFF5200}"/>
              </a:ext>
            </a:extLst>
          </p:cNvPr>
          <p:cNvSpPr/>
          <p:nvPr/>
        </p:nvSpPr>
        <p:spPr>
          <a:xfrm>
            <a:off x="333136" y="248698"/>
            <a:ext cx="7304184" cy="654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9;p43">
            <a:extLst>
              <a:ext uri="{FF2B5EF4-FFF2-40B4-BE49-F238E27FC236}">
                <a16:creationId xmlns:a16="http://schemas.microsoft.com/office/drawing/2014/main" id="{D77602DF-D610-4B93-A432-69DA2DCA5E18}"/>
              </a:ext>
            </a:extLst>
          </p:cNvPr>
          <p:cNvSpPr txBox="1">
            <a:spLocks/>
          </p:cNvSpPr>
          <p:nvPr/>
        </p:nvSpPr>
        <p:spPr>
          <a:xfrm>
            <a:off x="520171" y="248698"/>
            <a:ext cx="7304184" cy="645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chivo"/>
              <a:buNone/>
              <a:defRPr sz="7500" b="0" i="0" u="none" strike="noStrike" cap="none">
                <a:solidFill>
                  <a:schemeClr val="lt1"/>
                </a:solidFill>
                <a:latin typeface="Archivo"/>
                <a:ea typeface="Archivo"/>
                <a:cs typeface="Archivo"/>
                <a:sym typeface="Archivo"/>
              </a:defRPr>
            </a:lvl1pPr>
            <a:lvl2pPr marR="0" lvl="1"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2pPr>
            <a:lvl3pPr marR="0" lvl="2"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3pPr>
            <a:lvl4pPr marR="0" lvl="3"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4pPr>
            <a:lvl5pPr marR="0" lvl="4"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5pPr>
            <a:lvl6pPr marR="0" lvl="5"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6pPr>
            <a:lvl7pPr marR="0" lvl="6"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7pPr>
            <a:lvl8pPr marR="0" lvl="7"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8pPr>
            <a:lvl9pPr marR="0" lvl="8" algn="ctr" rtl="0">
              <a:lnSpc>
                <a:spcPct val="100000"/>
              </a:lnSpc>
              <a:spcBef>
                <a:spcPts val="0"/>
              </a:spcBef>
              <a:spcAft>
                <a:spcPts val="0"/>
              </a:spcAft>
              <a:buClr>
                <a:schemeClr val="dk1"/>
              </a:buClr>
              <a:buSzPts val="5200"/>
              <a:buFont typeface="Archivo"/>
              <a:buNone/>
              <a:defRPr sz="5200" b="0" i="0" u="none" strike="noStrike" cap="none">
                <a:solidFill>
                  <a:schemeClr val="dk1"/>
                </a:solidFill>
                <a:latin typeface="Archivo"/>
                <a:ea typeface="Archivo"/>
                <a:cs typeface="Archivo"/>
                <a:sym typeface="Archivo"/>
              </a:defRPr>
            </a:lvl9pPr>
          </a:lstStyle>
          <a:p>
            <a:r>
              <a:rPr lang="en-IN" sz="2800" dirty="0">
                <a:solidFill>
                  <a:schemeClr val="tx1"/>
                </a:solidFill>
                <a:latin typeface="Roboto Condensed Light" panose="02000000000000000000" pitchFamily="2" charset="0"/>
                <a:ea typeface="Roboto Condensed Light" panose="02000000000000000000" pitchFamily="2" charset="0"/>
              </a:rPr>
              <a:t>Importance of Mathematics in Machine Learning</a:t>
            </a:r>
          </a:p>
        </p:txBody>
      </p:sp>
      <p:grpSp>
        <p:nvGrpSpPr>
          <p:cNvPr id="4" name="Group 3">
            <a:extLst>
              <a:ext uri="{FF2B5EF4-FFF2-40B4-BE49-F238E27FC236}">
                <a16:creationId xmlns:a16="http://schemas.microsoft.com/office/drawing/2014/main" id="{222ACDA2-398A-406C-921D-B4F826B49FC0}"/>
              </a:ext>
            </a:extLst>
          </p:cNvPr>
          <p:cNvGrpSpPr/>
          <p:nvPr/>
        </p:nvGrpSpPr>
        <p:grpSpPr>
          <a:xfrm>
            <a:off x="2081912" y="1416345"/>
            <a:ext cx="4980176" cy="2788790"/>
            <a:chOff x="2037752" y="1252494"/>
            <a:chExt cx="4980176" cy="2788790"/>
          </a:xfrm>
        </p:grpSpPr>
        <p:sp>
          <p:nvSpPr>
            <p:cNvPr id="20" name="Google Shape;1301;p64">
              <a:extLst>
                <a:ext uri="{FF2B5EF4-FFF2-40B4-BE49-F238E27FC236}">
                  <a16:creationId xmlns:a16="http://schemas.microsoft.com/office/drawing/2014/main" id="{69769C21-F076-41F2-BE45-990A80DAFEDC}"/>
                </a:ext>
              </a:extLst>
            </p:cNvPr>
            <p:cNvSpPr/>
            <p:nvPr/>
          </p:nvSpPr>
          <p:spPr>
            <a:xfrm>
              <a:off x="2186156" y="1402773"/>
              <a:ext cx="4831772" cy="2638511"/>
            </a:xfrm>
            <a:prstGeom prst="round2SameRect">
              <a:avLst>
                <a:gd name="adj1" fmla="val 0"/>
                <a:gd name="adj2"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B94F706A-B804-44F9-9DE9-6CA0990BC833}"/>
                </a:ext>
              </a:extLst>
            </p:cNvPr>
            <p:cNvPicPr>
              <a:picLocks noChangeAspect="1"/>
            </p:cNvPicPr>
            <p:nvPr/>
          </p:nvPicPr>
          <p:blipFill rotWithShape="1">
            <a:blip r:embed="rId3">
              <a:extLst>
                <a:ext uri="{28A0092B-C50C-407E-A947-70E740481C1C}">
                  <a14:useLocalDpi xmlns:a14="http://schemas.microsoft.com/office/drawing/2010/main" val="0"/>
                </a:ext>
              </a:extLst>
            </a:blip>
            <a:srcRect l="2354" t="2826" r="2553" b="6759"/>
            <a:stretch/>
          </p:blipFill>
          <p:spPr>
            <a:xfrm>
              <a:off x="2037752" y="1252494"/>
              <a:ext cx="4831773" cy="2638511"/>
            </a:xfrm>
            <a:prstGeom prst="rect">
              <a:avLst/>
            </a:prstGeom>
            <a:ln w="28575">
              <a:solidFill>
                <a:schemeClr val="accent1"/>
              </a:solidFill>
            </a:ln>
          </p:spPr>
        </p:pic>
      </p:grpSp>
    </p:spTree>
    <p:extLst>
      <p:ext uri="{BB962C8B-B14F-4D97-AF65-F5344CB8AC3E}">
        <p14:creationId xmlns:p14="http://schemas.microsoft.com/office/powerpoint/2010/main" val="16605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47"/>
          <p:cNvSpPr/>
          <p:nvPr/>
        </p:nvSpPr>
        <p:spPr>
          <a:xfrm>
            <a:off x="517500" y="359100"/>
            <a:ext cx="6070336"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txBox="1">
            <a:spLocks noGrp="1"/>
          </p:cNvSpPr>
          <p:nvPr>
            <p:ph type="title"/>
          </p:nvPr>
        </p:nvSpPr>
        <p:spPr>
          <a:xfrm>
            <a:off x="713100" y="367314"/>
            <a:ext cx="5874736" cy="6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lt1"/>
                </a:solidFill>
                <a:latin typeface="Roboto Condensed Light" panose="02000000000000000000" pitchFamily="2" charset="0"/>
                <a:ea typeface="Roboto Condensed Light" panose="02000000000000000000" pitchFamily="2" charset="0"/>
              </a:rPr>
              <a:t>STAGES TO FOLLOW FOR MACHINE LEARNING</a:t>
            </a:r>
            <a:endParaRPr sz="2400" b="1" dirty="0">
              <a:solidFill>
                <a:schemeClr val="lt1"/>
              </a:solidFill>
              <a:latin typeface="Roboto Condensed Light" panose="02000000000000000000" pitchFamily="2" charset="0"/>
              <a:ea typeface="Roboto Condensed Light" panose="02000000000000000000"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24" name="Google Shape;1301;p64">
            <a:extLst>
              <a:ext uri="{FF2B5EF4-FFF2-40B4-BE49-F238E27FC236}">
                <a16:creationId xmlns:a16="http://schemas.microsoft.com/office/drawing/2014/main" id="{890612DA-0742-469D-AB05-87EC7093C72D}"/>
              </a:ext>
            </a:extLst>
          </p:cNvPr>
          <p:cNvSpPr/>
          <p:nvPr/>
        </p:nvSpPr>
        <p:spPr>
          <a:xfrm>
            <a:off x="3500815" y="853114"/>
            <a:ext cx="4078753" cy="3616836"/>
          </a:xfrm>
          <a:prstGeom prst="round2SameRect">
            <a:avLst>
              <a:gd name="adj1" fmla="val 0"/>
              <a:gd name="adj2" fmla="val 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0"/>
          <p:cNvSpPr/>
          <p:nvPr/>
        </p:nvSpPr>
        <p:spPr>
          <a:xfrm>
            <a:off x="492100" y="686250"/>
            <a:ext cx="2007491"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0"/>
          <p:cNvSpPr txBox="1">
            <a:spLocks noGrp="1"/>
          </p:cNvSpPr>
          <p:nvPr>
            <p:ph type="title"/>
          </p:nvPr>
        </p:nvSpPr>
        <p:spPr>
          <a:xfrm>
            <a:off x="687700" y="694464"/>
            <a:ext cx="1811891" cy="6460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1"/>
                </a:solidFill>
                <a:latin typeface="Roboto Condensed Light" panose="02000000000000000000" pitchFamily="2" charset="0"/>
                <a:ea typeface="Roboto Condensed Light" panose="02000000000000000000" pitchFamily="2" charset="0"/>
              </a:rPr>
              <a:t>COURSES</a:t>
            </a:r>
          </a:p>
        </p:txBody>
      </p:sp>
      <p:pic>
        <p:nvPicPr>
          <p:cNvPr id="23" name="Picture 22">
            <a:extLst>
              <a:ext uri="{FF2B5EF4-FFF2-40B4-BE49-F238E27FC236}">
                <a16:creationId xmlns:a16="http://schemas.microsoft.com/office/drawing/2014/main" id="{D7B6E846-0DB2-4B99-AA61-D80C5C0BD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122" y="686250"/>
            <a:ext cx="4078753" cy="3616836"/>
          </a:xfrm>
          <a:prstGeom prst="rect">
            <a:avLst/>
          </a:prstGeom>
          <a:ln w="28575">
            <a:solidFill>
              <a:schemeClr val="tx1"/>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24" name="Google Shape;1301;p64">
            <a:extLst>
              <a:ext uri="{FF2B5EF4-FFF2-40B4-BE49-F238E27FC236}">
                <a16:creationId xmlns:a16="http://schemas.microsoft.com/office/drawing/2014/main" id="{890612DA-0742-469D-AB05-87EC7093C72D}"/>
              </a:ext>
            </a:extLst>
          </p:cNvPr>
          <p:cNvSpPr/>
          <p:nvPr/>
        </p:nvSpPr>
        <p:spPr>
          <a:xfrm>
            <a:off x="4148258" y="2116559"/>
            <a:ext cx="2656580" cy="910382"/>
          </a:xfrm>
          <a:prstGeom prst="round2SameRect">
            <a:avLst>
              <a:gd name="adj1" fmla="val 0"/>
              <a:gd name="adj2" fmla="val 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0"/>
          <p:cNvSpPr/>
          <p:nvPr/>
        </p:nvSpPr>
        <p:spPr>
          <a:xfrm>
            <a:off x="148856" y="1095274"/>
            <a:ext cx="2254103" cy="121199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0"/>
          <p:cNvSpPr txBox="1">
            <a:spLocks noGrp="1"/>
          </p:cNvSpPr>
          <p:nvPr>
            <p:ph type="title"/>
          </p:nvPr>
        </p:nvSpPr>
        <p:spPr>
          <a:xfrm>
            <a:off x="293841" y="1135295"/>
            <a:ext cx="2541182" cy="14107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lt1"/>
                </a:solidFill>
                <a:latin typeface="Roboto Condensed Light" panose="02000000000000000000" pitchFamily="2" charset="0"/>
                <a:ea typeface="Roboto Condensed Light" panose="02000000000000000000" pitchFamily="2" charset="0"/>
              </a:rPr>
              <a:t>Best ML Resource:</a:t>
            </a:r>
          </a:p>
        </p:txBody>
      </p:sp>
      <p:pic>
        <p:nvPicPr>
          <p:cNvPr id="3" name="Picture 2">
            <a:extLst>
              <a:ext uri="{FF2B5EF4-FFF2-40B4-BE49-F238E27FC236}">
                <a16:creationId xmlns:a16="http://schemas.microsoft.com/office/drawing/2014/main" id="{DB465E0C-B201-4578-B169-CF3717CC9E43}"/>
              </a:ext>
            </a:extLst>
          </p:cNvPr>
          <p:cNvPicPr>
            <a:picLocks noChangeAspect="1"/>
          </p:cNvPicPr>
          <p:nvPr/>
        </p:nvPicPr>
        <p:blipFill>
          <a:blip r:embed="rId3"/>
          <a:stretch>
            <a:fillRect/>
          </a:stretch>
        </p:blipFill>
        <p:spPr>
          <a:xfrm>
            <a:off x="3974267" y="2090887"/>
            <a:ext cx="2571215" cy="910382"/>
          </a:xfrm>
          <a:prstGeom prst="rect">
            <a:avLst/>
          </a:prstGeom>
        </p:spPr>
      </p:pic>
    </p:spTree>
    <p:extLst>
      <p:ext uri="{BB962C8B-B14F-4D97-AF65-F5344CB8AC3E}">
        <p14:creationId xmlns:p14="http://schemas.microsoft.com/office/powerpoint/2010/main" val="385476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52"/>
          <p:cNvSpPr/>
          <p:nvPr/>
        </p:nvSpPr>
        <p:spPr>
          <a:xfrm>
            <a:off x="517499" y="359100"/>
            <a:ext cx="3981765"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2"/>
          <p:cNvSpPr/>
          <p:nvPr/>
        </p:nvSpPr>
        <p:spPr>
          <a:xfrm>
            <a:off x="5430868" y="3514133"/>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2"/>
          <p:cNvSpPr/>
          <p:nvPr/>
        </p:nvSpPr>
        <p:spPr>
          <a:xfrm>
            <a:off x="3823190" y="1637895"/>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2"/>
          <p:cNvSpPr/>
          <p:nvPr/>
        </p:nvSpPr>
        <p:spPr>
          <a:xfrm>
            <a:off x="2197462" y="3514581"/>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2"/>
          <p:cNvSpPr/>
          <p:nvPr/>
        </p:nvSpPr>
        <p:spPr>
          <a:xfrm>
            <a:off x="717901" y="1600104"/>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2"/>
          <p:cNvSpPr txBox="1">
            <a:spLocks noGrp="1"/>
          </p:cNvSpPr>
          <p:nvPr>
            <p:ph type="title"/>
          </p:nvPr>
        </p:nvSpPr>
        <p:spPr>
          <a:xfrm>
            <a:off x="713100" y="367313"/>
            <a:ext cx="3703036" cy="6542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latin typeface="Roboto Condensed Light" panose="02000000000000000000" pitchFamily="2" charset="0"/>
                <a:ea typeface="Roboto Condensed Light" panose="02000000000000000000" pitchFamily="2" charset="0"/>
              </a:rPr>
              <a:t>YOUTUBE RESOURCES</a:t>
            </a:r>
            <a:endParaRPr b="1" dirty="0">
              <a:solidFill>
                <a:schemeClr val="lt1"/>
              </a:solidFill>
              <a:latin typeface="Roboto Condensed Light" panose="02000000000000000000" pitchFamily="2" charset="0"/>
              <a:ea typeface="Roboto Condensed Light" panose="02000000000000000000" pitchFamily="2" charset="0"/>
            </a:endParaRPr>
          </a:p>
        </p:txBody>
      </p:sp>
      <p:sp>
        <p:nvSpPr>
          <p:cNvPr id="1037" name="Google Shape;1037;p52"/>
          <p:cNvSpPr txBox="1"/>
          <p:nvPr/>
        </p:nvSpPr>
        <p:spPr>
          <a:xfrm>
            <a:off x="356552" y="3323916"/>
            <a:ext cx="1574100" cy="398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dirty="0">
                <a:solidFill>
                  <a:schemeClr val="bg1">
                    <a:lumMod val="25000"/>
                  </a:schemeClr>
                </a:solidFill>
                <a:latin typeface="Roboto Medium" panose="02000000000000000000" pitchFamily="2" charset="0"/>
                <a:ea typeface="Roboto Medium" panose="02000000000000000000" pitchFamily="2" charset="0"/>
                <a:cs typeface="Archivo"/>
                <a:sym typeface="Archivo"/>
              </a:rPr>
              <a:t>CodeBasics</a:t>
            </a:r>
            <a:endParaRPr sz="1800" dirty="0">
              <a:solidFill>
                <a:schemeClr val="bg1">
                  <a:lumMod val="25000"/>
                </a:schemeClr>
              </a:solidFill>
              <a:latin typeface="Roboto Medium" panose="02000000000000000000" pitchFamily="2" charset="0"/>
              <a:ea typeface="Roboto Medium" panose="02000000000000000000" pitchFamily="2" charset="0"/>
              <a:cs typeface="Archivo"/>
              <a:sym typeface="Archivo"/>
            </a:endParaRPr>
          </a:p>
        </p:txBody>
      </p:sp>
      <p:sp>
        <p:nvSpPr>
          <p:cNvPr id="1039" name="Google Shape;1039;p52"/>
          <p:cNvSpPr txBox="1"/>
          <p:nvPr/>
        </p:nvSpPr>
        <p:spPr>
          <a:xfrm>
            <a:off x="1479660" y="2278723"/>
            <a:ext cx="2286900" cy="398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dirty="0">
                <a:solidFill>
                  <a:schemeClr val="bg1">
                    <a:lumMod val="25000"/>
                  </a:schemeClr>
                </a:solidFill>
                <a:latin typeface="Roboto Medium" panose="02000000000000000000" pitchFamily="2" charset="0"/>
                <a:ea typeface="Roboto Medium" panose="02000000000000000000" pitchFamily="2" charset="0"/>
                <a:cs typeface="Archivo"/>
                <a:sym typeface="Archivo"/>
              </a:rPr>
              <a:t>Krish Naik</a:t>
            </a:r>
            <a:endParaRPr sz="1800" dirty="0">
              <a:solidFill>
                <a:schemeClr val="bg1">
                  <a:lumMod val="25000"/>
                </a:schemeClr>
              </a:solidFill>
              <a:latin typeface="Roboto Medium" panose="02000000000000000000" pitchFamily="2" charset="0"/>
              <a:ea typeface="Roboto Medium" panose="02000000000000000000" pitchFamily="2" charset="0"/>
              <a:cs typeface="Archivo"/>
              <a:sym typeface="Archivo"/>
            </a:endParaRPr>
          </a:p>
        </p:txBody>
      </p:sp>
      <p:sp>
        <p:nvSpPr>
          <p:cNvPr id="1041" name="Google Shape;1041;p52"/>
          <p:cNvSpPr txBox="1"/>
          <p:nvPr/>
        </p:nvSpPr>
        <p:spPr>
          <a:xfrm>
            <a:off x="3456434" y="3294105"/>
            <a:ext cx="1574300" cy="398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dirty="0">
                <a:solidFill>
                  <a:schemeClr val="bg1">
                    <a:lumMod val="25000"/>
                  </a:schemeClr>
                </a:solidFill>
                <a:latin typeface="Roboto Medium" panose="02000000000000000000" pitchFamily="2" charset="0"/>
                <a:ea typeface="Roboto Medium" panose="02000000000000000000" pitchFamily="2" charset="0"/>
                <a:cs typeface="Archivo"/>
                <a:sym typeface="Archivo"/>
              </a:rPr>
              <a:t>Steve Bruton</a:t>
            </a:r>
            <a:endParaRPr sz="1800" dirty="0">
              <a:solidFill>
                <a:schemeClr val="bg1">
                  <a:lumMod val="25000"/>
                </a:schemeClr>
              </a:solidFill>
              <a:latin typeface="Roboto Medium" panose="02000000000000000000" pitchFamily="2" charset="0"/>
              <a:ea typeface="Roboto Medium" panose="02000000000000000000" pitchFamily="2" charset="0"/>
              <a:cs typeface="Archivo"/>
              <a:sym typeface="Archivo"/>
            </a:endParaRPr>
          </a:p>
        </p:txBody>
      </p:sp>
      <p:cxnSp>
        <p:nvCxnSpPr>
          <p:cNvPr id="1043" name="Google Shape;1043;p52"/>
          <p:cNvCxnSpPr/>
          <p:nvPr/>
        </p:nvCxnSpPr>
        <p:spPr>
          <a:xfrm>
            <a:off x="715050" y="2981484"/>
            <a:ext cx="7713900" cy="0"/>
          </a:xfrm>
          <a:prstGeom prst="straightConnector1">
            <a:avLst/>
          </a:prstGeom>
          <a:noFill/>
          <a:ln w="19050" cap="flat" cmpd="sng">
            <a:solidFill>
              <a:schemeClr val="dk1"/>
            </a:solidFill>
            <a:prstDash val="solid"/>
            <a:round/>
            <a:headEnd type="none" w="med" len="med"/>
            <a:tailEnd type="none" w="med" len="med"/>
          </a:ln>
        </p:spPr>
      </p:cxnSp>
      <p:sp>
        <p:nvSpPr>
          <p:cNvPr id="1044" name="Google Shape;1044;p52"/>
          <p:cNvSpPr txBox="1"/>
          <p:nvPr/>
        </p:nvSpPr>
        <p:spPr>
          <a:xfrm>
            <a:off x="4713266" y="2278275"/>
            <a:ext cx="2286600" cy="398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dirty="0">
                <a:solidFill>
                  <a:schemeClr val="bg1">
                    <a:lumMod val="25000"/>
                  </a:schemeClr>
                </a:solidFill>
                <a:latin typeface="Roboto Medium" panose="02000000000000000000" pitchFamily="2" charset="0"/>
                <a:ea typeface="Roboto Medium" panose="02000000000000000000" pitchFamily="2" charset="0"/>
                <a:cs typeface="Archivo"/>
                <a:sym typeface="Archivo"/>
              </a:rPr>
              <a:t>DeepLearning.AI</a:t>
            </a:r>
            <a:endParaRPr sz="1800" dirty="0">
              <a:solidFill>
                <a:schemeClr val="bg1">
                  <a:lumMod val="25000"/>
                </a:schemeClr>
              </a:solidFill>
              <a:latin typeface="Roboto Medium" panose="02000000000000000000" pitchFamily="2" charset="0"/>
              <a:ea typeface="Roboto Medium" panose="02000000000000000000" pitchFamily="2" charset="0"/>
              <a:cs typeface="Archivo"/>
              <a:sym typeface="Archivo"/>
            </a:endParaRPr>
          </a:p>
        </p:txBody>
      </p:sp>
      <p:cxnSp>
        <p:nvCxnSpPr>
          <p:cNvPr id="1046" name="Google Shape;1046;p52"/>
          <p:cNvCxnSpPr>
            <a:cxnSpLocks/>
            <a:stCxn id="1037" idx="0"/>
          </p:cNvCxnSpPr>
          <p:nvPr/>
        </p:nvCxnSpPr>
        <p:spPr>
          <a:xfrm flipH="1" flipV="1">
            <a:off x="1143600" y="2603300"/>
            <a:ext cx="2" cy="720616"/>
          </a:xfrm>
          <a:prstGeom prst="straightConnector1">
            <a:avLst/>
          </a:prstGeom>
          <a:noFill/>
          <a:ln w="19050" cap="flat" cmpd="sng">
            <a:solidFill>
              <a:schemeClr val="dk1"/>
            </a:solidFill>
            <a:prstDash val="solid"/>
            <a:round/>
            <a:headEnd type="oval" w="med" len="med"/>
            <a:tailEnd type="none" w="med" len="med"/>
          </a:ln>
        </p:spPr>
      </p:cxnSp>
      <p:cxnSp>
        <p:nvCxnSpPr>
          <p:cNvPr id="1048" name="Google Shape;1048;p52"/>
          <p:cNvCxnSpPr>
            <a:cxnSpLocks/>
            <a:stCxn id="1041" idx="0"/>
          </p:cNvCxnSpPr>
          <p:nvPr/>
        </p:nvCxnSpPr>
        <p:spPr>
          <a:xfrm flipV="1">
            <a:off x="4243584" y="2641091"/>
            <a:ext cx="5354" cy="653014"/>
          </a:xfrm>
          <a:prstGeom prst="straightConnector1">
            <a:avLst/>
          </a:prstGeom>
          <a:noFill/>
          <a:ln w="19050" cap="flat" cmpd="sng">
            <a:solidFill>
              <a:schemeClr val="dk1"/>
            </a:solidFill>
            <a:prstDash val="solid"/>
            <a:round/>
            <a:headEnd type="oval" w="med" len="med"/>
            <a:tailEnd type="none" w="med" len="med"/>
          </a:ln>
        </p:spPr>
      </p:cxnSp>
      <p:cxnSp>
        <p:nvCxnSpPr>
          <p:cNvPr id="1050" name="Google Shape;1050;p52"/>
          <p:cNvCxnSpPr>
            <a:cxnSpLocks/>
            <a:stCxn id="1039" idx="2"/>
          </p:cNvCxnSpPr>
          <p:nvPr/>
        </p:nvCxnSpPr>
        <p:spPr>
          <a:xfrm>
            <a:off x="2623110" y="2677423"/>
            <a:ext cx="0" cy="685200"/>
          </a:xfrm>
          <a:prstGeom prst="straightConnector1">
            <a:avLst/>
          </a:prstGeom>
          <a:noFill/>
          <a:ln w="19050" cap="flat" cmpd="sng">
            <a:solidFill>
              <a:schemeClr val="dk1"/>
            </a:solidFill>
            <a:prstDash val="solid"/>
            <a:round/>
            <a:headEnd type="oval" w="med" len="med"/>
            <a:tailEnd type="none" w="med" len="med"/>
          </a:ln>
        </p:spPr>
      </p:cxnSp>
      <p:cxnSp>
        <p:nvCxnSpPr>
          <p:cNvPr id="1052" name="Google Shape;1052;p52"/>
          <p:cNvCxnSpPr>
            <a:cxnSpLocks/>
            <a:stCxn id="1044" idx="2"/>
          </p:cNvCxnSpPr>
          <p:nvPr/>
        </p:nvCxnSpPr>
        <p:spPr>
          <a:xfrm>
            <a:off x="5856566" y="2676975"/>
            <a:ext cx="0" cy="685200"/>
          </a:xfrm>
          <a:prstGeom prst="straightConnector1">
            <a:avLst/>
          </a:prstGeom>
          <a:noFill/>
          <a:ln w="19050" cap="flat" cmpd="sng">
            <a:solidFill>
              <a:schemeClr val="dk1"/>
            </a:solidFill>
            <a:prstDash val="solid"/>
            <a:round/>
            <a:headEnd type="oval" w="med" len="med"/>
            <a:tailEnd type="none" w="med" len="med"/>
          </a:ln>
        </p:spPr>
      </p:cxnSp>
      <p:pic>
        <p:nvPicPr>
          <p:cNvPr id="26" name="Picture 25">
            <a:extLst>
              <a:ext uri="{FF2B5EF4-FFF2-40B4-BE49-F238E27FC236}">
                <a16:creationId xmlns:a16="http://schemas.microsoft.com/office/drawing/2014/main" id="{58AB5DE6-1E70-4B33-92D2-8A72C6C5A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00" y="1746274"/>
            <a:ext cx="851399" cy="851400"/>
          </a:xfrm>
          <a:prstGeom prst="ellipse">
            <a:avLst/>
          </a:prstGeom>
          <a:ln w="1905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7651E7BF-4861-44A3-806F-E80E14A95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7010" y="3362168"/>
            <a:ext cx="851397" cy="851396"/>
          </a:xfrm>
          <a:prstGeom prst="ellipse">
            <a:avLst/>
          </a:prstGeom>
          <a:ln w="1905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31" name="Picture 30">
            <a:extLst>
              <a:ext uri="{FF2B5EF4-FFF2-40B4-BE49-F238E27FC236}">
                <a16:creationId xmlns:a16="http://schemas.microsoft.com/office/drawing/2014/main" id="{E01B540D-941F-4942-B1EA-AD70889331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388" y="1780830"/>
            <a:ext cx="851398" cy="854635"/>
          </a:xfrm>
          <a:prstGeom prst="ellipse">
            <a:avLst/>
          </a:prstGeom>
          <a:ln w="635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2FAC7316-09FB-4C48-B1F0-0B74536868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0871" y="3362167"/>
            <a:ext cx="851397" cy="851397"/>
          </a:xfrm>
          <a:prstGeom prst="ellipse">
            <a:avLst/>
          </a:prstGeom>
          <a:ln w="635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37" name="Google Shape;1033;p52">
            <a:extLst>
              <a:ext uri="{FF2B5EF4-FFF2-40B4-BE49-F238E27FC236}">
                <a16:creationId xmlns:a16="http://schemas.microsoft.com/office/drawing/2014/main" id="{F4DF4D8E-230A-49FC-B67B-D1C4BB147BAC}"/>
              </a:ext>
            </a:extLst>
          </p:cNvPr>
          <p:cNvSpPr/>
          <p:nvPr/>
        </p:nvSpPr>
        <p:spPr>
          <a:xfrm>
            <a:off x="7148065" y="1637612"/>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52">
            <a:extLst>
              <a:ext uri="{FF2B5EF4-FFF2-40B4-BE49-F238E27FC236}">
                <a16:creationId xmlns:a16="http://schemas.microsoft.com/office/drawing/2014/main" id="{25D1A9DF-397A-49B3-ACD9-4BAE4B76E9C3}"/>
              </a:ext>
            </a:extLst>
          </p:cNvPr>
          <p:cNvSpPr txBox="1"/>
          <p:nvPr/>
        </p:nvSpPr>
        <p:spPr>
          <a:xfrm>
            <a:off x="6781309" y="3293822"/>
            <a:ext cx="1574300" cy="398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dirty="0">
                <a:solidFill>
                  <a:schemeClr val="bg1">
                    <a:lumMod val="25000"/>
                  </a:schemeClr>
                </a:solidFill>
                <a:latin typeface="Roboto Medium" panose="02000000000000000000" pitchFamily="2" charset="0"/>
                <a:ea typeface="Roboto Medium" panose="02000000000000000000" pitchFamily="2" charset="0"/>
                <a:cs typeface="Archivo"/>
                <a:sym typeface="Archivo"/>
              </a:rPr>
              <a:t>3blue1brown</a:t>
            </a:r>
            <a:endParaRPr sz="1800" dirty="0">
              <a:solidFill>
                <a:schemeClr val="bg1">
                  <a:lumMod val="25000"/>
                </a:schemeClr>
              </a:solidFill>
              <a:latin typeface="Roboto Medium" panose="02000000000000000000" pitchFamily="2" charset="0"/>
              <a:ea typeface="Roboto Medium" panose="02000000000000000000" pitchFamily="2" charset="0"/>
              <a:cs typeface="Archivo"/>
              <a:sym typeface="Archivo"/>
            </a:endParaRPr>
          </a:p>
        </p:txBody>
      </p:sp>
      <p:cxnSp>
        <p:nvCxnSpPr>
          <p:cNvPr id="39" name="Google Shape;1048;p52">
            <a:extLst>
              <a:ext uri="{FF2B5EF4-FFF2-40B4-BE49-F238E27FC236}">
                <a16:creationId xmlns:a16="http://schemas.microsoft.com/office/drawing/2014/main" id="{5AFE6787-46EC-48F6-BB2D-3AB88365780D}"/>
              </a:ext>
            </a:extLst>
          </p:cNvPr>
          <p:cNvCxnSpPr>
            <a:cxnSpLocks/>
            <a:stCxn id="38" idx="0"/>
          </p:cNvCxnSpPr>
          <p:nvPr/>
        </p:nvCxnSpPr>
        <p:spPr>
          <a:xfrm flipV="1">
            <a:off x="7568459" y="2640808"/>
            <a:ext cx="5354" cy="653014"/>
          </a:xfrm>
          <a:prstGeom prst="straightConnector1">
            <a:avLst/>
          </a:prstGeom>
          <a:noFill/>
          <a:ln w="19050" cap="flat" cmpd="sng">
            <a:solidFill>
              <a:schemeClr val="dk1"/>
            </a:solidFill>
            <a:prstDash val="solid"/>
            <a:round/>
            <a:headEnd type="oval" w="med" len="med"/>
            <a:tailEnd type="none" w="med" len="med"/>
          </a:ln>
        </p:spPr>
      </p:cxnSp>
      <p:pic>
        <p:nvPicPr>
          <p:cNvPr id="41" name="Picture 40">
            <a:extLst>
              <a:ext uri="{FF2B5EF4-FFF2-40B4-BE49-F238E27FC236}">
                <a16:creationId xmlns:a16="http://schemas.microsoft.com/office/drawing/2014/main" id="{A350ACCD-BA81-4CF4-82C4-4858124096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2786" y="1770261"/>
            <a:ext cx="846046" cy="851399"/>
          </a:xfrm>
          <a:prstGeom prst="ellipse">
            <a:avLst/>
          </a:prstGeom>
          <a:ln w="635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54" name="Google Shape;1153;p58">
            <a:extLst>
              <a:ext uri="{FF2B5EF4-FFF2-40B4-BE49-F238E27FC236}">
                <a16:creationId xmlns:a16="http://schemas.microsoft.com/office/drawing/2014/main" id="{F9BEDC28-C379-4F32-9E99-53EC4232914B}"/>
              </a:ext>
            </a:extLst>
          </p:cNvPr>
          <p:cNvSpPr/>
          <p:nvPr/>
        </p:nvSpPr>
        <p:spPr>
          <a:xfrm>
            <a:off x="4841216" y="2513763"/>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1141" name="Google Shape;1141;p58"/>
          <p:cNvSpPr/>
          <p:nvPr/>
        </p:nvSpPr>
        <p:spPr>
          <a:xfrm>
            <a:off x="517500" y="359100"/>
            <a:ext cx="6769800"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8"/>
          <p:cNvSpPr txBox="1">
            <a:spLocks noGrp="1"/>
          </p:cNvSpPr>
          <p:nvPr>
            <p:ph type="title"/>
          </p:nvPr>
        </p:nvSpPr>
        <p:spPr>
          <a:xfrm>
            <a:off x="713100" y="367314"/>
            <a:ext cx="6574200" cy="6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latin typeface="Roboto Condensed Light" panose="02000000000000000000" pitchFamily="2" charset="0"/>
                <a:ea typeface="Roboto Condensed Light" panose="02000000000000000000" pitchFamily="2" charset="0"/>
              </a:rPr>
              <a:t>Having some Bookmarks is Good!</a:t>
            </a:r>
            <a:endParaRPr b="1" dirty="0">
              <a:solidFill>
                <a:schemeClr val="lt1"/>
              </a:solidFill>
              <a:latin typeface="Roboto Condensed Light" panose="02000000000000000000" pitchFamily="2" charset="0"/>
              <a:ea typeface="Roboto Condensed Light" panose="02000000000000000000" pitchFamily="2" charset="0"/>
            </a:endParaRPr>
          </a:p>
        </p:txBody>
      </p:sp>
      <p:sp>
        <p:nvSpPr>
          <p:cNvPr id="1144" name="Google Shape;1144;p58"/>
          <p:cNvSpPr txBox="1">
            <a:spLocks noGrp="1"/>
          </p:cNvSpPr>
          <p:nvPr>
            <p:ph type="subTitle" idx="1"/>
          </p:nvPr>
        </p:nvSpPr>
        <p:spPr>
          <a:xfrm>
            <a:off x="6017624" y="2758786"/>
            <a:ext cx="2313164"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lumMod val="25000"/>
                  </a:schemeClr>
                </a:solidFill>
                <a:latin typeface="Roboto Medium" panose="02000000000000000000" pitchFamily="2" charset="0"/>
                <a:ea typeface="Roboto Medium" panose="02000000000000000000" pitchFamily="2" charset="0"/>
              </a:rPr>
              <a:t>Paper with Code</a:t>
            </a:r>
            <a:endParaRPr dirty="0">
              <a:solidFill>
                <a:schemeClr val="bg1">
                  <a:lumMod val="25000"/>
                </a:schemeClr>
              </a:solidFill>
              <a:latin typeface="Roboto Medium" panose="02000000000000000000" pitchFamily="2" charset="0"/>
              <a:ea typeface="Roboto Medium" panose="02000000000000000000" pitchFamily="2" charset="0"/>
            </a:endParaRPr>
          </a:p>
        </p:txBody>
      </p:sp>
      <p:sp>
        <p:nvSpPr>
          <p:cNvPr id="1145" name="Google Shape;1145;p58"/>
          <p:cNvSpPr txBox="1">
            <a:spLocks noGrp="1"/>
          </p:cNvSpPr>
          <p:nvPr>
            <p:ph type="subTitle" idx="3"/>
          </p:nvPr>
        </p:nvSpPr>
        <p:spPr>
          <a:xfrm>
            <a:off x="2040627" y="2708460"/>
            <a:ext cx="21498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lumMod val="25000"/>
                  </a:schemeClr>
                </a:solidFill>
                <a:latin typeface="Roboto Medium" panose="02000000000000000000" pitchFamily="2" charset="0"/>
                <a:ea typeface="Roboto Medium" panose="02000000000000000000" pitchFamily="2" charset="0"/>
              </a:rPr>
              <a:t>The Batch</a:t>
            </a:r>
            <a:endParaRPr dirty="0">
              <a:solidFill>
                <a:schemeClr val="bg1">
                  <a:lumMod val="25000"/>
                </a:schemeClr>
              </a:solidFill>
              <a:latin typeface="Roboto Medium" panose="02000000000000000000" pitchFamily="2" charset="0"/>
              <a:ea typeface="Roboto Medium" panose="02000000000000000000" pitchFamily="2" charset="0"/>
            </a:endParaRPr>
          </a:p>
        </p:txBody>
      </p:sp>
      <p:sp>
        <p:nvSpPr>
          <p:cNvPr id="1147" name="Google Shape;1147;p58"/>
          <p:cNvSpPr txBox="1">
            <a:spLocks noGrp="1"/>
          </p:cNvSpPr>
          <p:nvPr>
            <p:ph type="subTitle" idx="5"/>
          </p:nvPr>
        </p:nvSpPr>
        <p:spPr>
          <a:xfrm>
            <a:off x="6072340" y="1645586"/>
            <a:ext cx="2562546"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lumMod val="25000"/>
                  </a:schemeClr>
                </a:solidFill>
                <a:latin typeface="Roboto Medium" panose="02000000000000000000" pitchFamily="2" charset="0"/>
                <a:ea typeface="Roboto Medium" panose="02000000000000000000" pitchFamily="2" charset="0"/>
              </a:rPr>
              <a:t>Sky Towner</a:t>
            </a:r>
            <a:endParaRPr dirty="0">
              <a:solidFill>
                <a:schemeClr val="bg1">
                  <a:lumMod val="25000"/>
                </a:schemeClr>
              </a:solidFill>
              <a:latin typeface="Roboto Medium" panose="02000000000000000000" pitchFamily="2" charset="0"/>
              <a:ea typeface="Roboto Medium" panose="02000000000000000000" pitchFamily="2" charset="0"/>
            </a:endParaRPr>
          </a:p>
        </p:txBody>
      </p:sp>
      <p:sp>
        <p:nvSpPr>
          <p:cNvPr id="1150" name="Google Shape;1150;p58"/>
          <p:cNvSpPr/>
          <p:nvPr/>
        </p:nvSpPr>
        <p:spPr>
          <a:xfrm>
            <a:off x="864219" y="1414644"/>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1153" name="Google Shape;1153;p58"/>
          <p:cNvSpPr/>
          <p:nvPr/>
        </p:nvSpPr>
        <p:spPr>
          <a:xfrm>
            <a:off x="845468" y="2527655"/>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1156" name="Google Shape;1156;p58"/>
          <p:cNvSpPr/>
          <p:nvPr/>
        </p:nvSpPr>
        <p:spPr>
          <a:xfrm>
            <a:off x="4828976" y="1406430"/>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pic>
        <p:nvPicPr>
          <p:cNvPr id="44" name="Picture 43">
            <a:extLst>
              <a:ext uri="{FF2B5EF4-FFF2-40B4-BE49-F238E27FC236}">
                <a16:creationId xmlns:a16="http://schemas.microsoft.com/office/drawing/2014/main" id="{1FCA769D-DA61-46A6-B500-B30AB8CF4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00" y="2525195"/>
            <a:ext cx="851400" cy="851401"/>
          </a:xfrm>
          <a:prstGeom prst="ellipse">
            <a:avLst/>
          </a:prstGeom>
          <a:ln w="1905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45" name="Picture 44">
            <a:extLst>
              <a:ext uri="{FF2B5EF4-FFF2-40B4-BE49-F238E27FC236}">
                <a16:creationId xmlns:a16="http://schemas.microsoft.com/office/drawing/2014/main" id="{246218DA-4553-40FE-B701-E5A0A621D1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0097" y="2525825"/>
            <a:ext cx="851400" cy="851402"/>
          </a:xfrm>
          <a:prstGeom prst="ellipse">
            <a:avLst/>
          </a:prstGeom>
          <a:ln w="1905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46" name="Picture 45">
            <a:extLst>
              <a:ext uri="{FF2B5EF4-FFF2-40B4-BE49-F238E27FC236}">
                <a16:creationId xmlns:a16="http://schemas.microsoft.com/office/drawing/2014/main" id="{0846149B-F12B-4EF0-974E-373F9FE50F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0097" y="1414644"/>
            <a:ext cx="851400" cy="851400"/>
          </a:xfrm>
          <a:prstGeom prst="ellipse">
            <a:avLst/>
          </a:prstGeom>
          <a:ln w="1905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47" name="Picture 46">
            <a:extLst>
              <a:ext uri="{FF2B5EF4-FFF2-40B4-BE49-F238E27FC236}">
                <a16:creationId xmlns:a16="http://schemas.microsoft.com/office/drawing/2014/main" id="{99BFB5F0-07AD-451F-9BF5-713B0D64C1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100" y="1419355"/>
            <a:ext cx="851401" cy="846689"/>
          </a:xfrm>
          <a:prstGeom prst="ellipse">
            <a:avLst/>
          </a:prstGeom>
          <a:ln w="1905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sp>
        <p:nvSpPr>
          <p:cNvPr id="55" name="Google Shape;1145;p58">
            <a:extLst>
              <a:ext uri="{FF2B5EF4-FFF2-40B4-BE49-F238E27FC236}">
                <a16:creationId xmlns:a16="http://schemas.microsoft.com/office/drawing/2014/main" id="{970403DA-8125-4A1F-965B-4D63F2EA7DAF}"/>
              </a:ext>
            </a:extLst>
          </p:cNvPr>
          <p:cNvSpPr txBox="1">
            <a:spLocks/>
          </p:cNvSpPr>
          <p:nvPr/>
        </p:nvSpPr>
        <p:spPr>
          <a:xfrm>
            <a:off x="2040627" y="1643544"/>
            <a:ext cx="21498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000"/>
              <a:buFont typeface="Catamaran"/>
              <a:buNone/>
              <a:defRPr sz="22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2000"/>
              <a:buFont typeface="Catamaran"/>
              <a:buNone/>
              <a:defRPr sz="2000" b="0" i="0" u="none" strike="noStrike" cap="none">
                <a:solidFill>
                  <a:schemeClr val="dk1"/>
                </a:solidFill>
                <a:latin typeface="Catamaran"/>
                <a:ea typeface="Catamaran"/>
                <a:cs typeface="Catamaran"/>
                <a:sym typeface="Catamaran"/>
              </a:defRPr>
            </a:lvl9pPr>
          </a:lstStyle>
          <a:p>
            <a:pPr marL="0" indent="0" algn="l"/>
            <a:r>
              <a:rPr lang="en-IN" dirty="0">
                <a:solidFill>
                  <a:schemeClr val="bg1">
                    <a:lumMod val="25000"/>
                  </a:schemeClr>
                </a:solidFill>
                <a:latin typeface="Roboto Medium" panose="02000000000000000000" pitchFamily="2" charset="0"/>
                <a:ea typeface="Roboto Medium" panose="02000000000000000000" pitchFamily="2" charset="0"/>
              </a:rPr>
              <a:t>DataMahadev</a:t>
            </a:r>
          </a:p>
        </p:txBody>
      </p:sp>
      <p:sp>
        <p:nvSpPr>
          <p:cNvPr id="56" name="TextBox 55">
            <a:extLst>
              <a:ext uri="{FF2B5EF4-FFF2-40B4-BE49-F238E27FC236}">
                <a16:creationId xmlns:a16="http://schemas.microsoft.com/office/drawing/2014/main" id="{97A8E8FA-D8CC-483C-A957-B45FF02EF37C}"/>
              </a:ext>
            </a:extLst>
          </p:cNvPr>
          <p:cNvSpPr txBox="1"/>
          <p:nvPr/>
        </p:nvSpPr>
        <p:spPr>
          <a:xfrm>
            <a:off x="6072340" y="3667971"/>
            <a:ext cx="3154017" cy="400110"/>
          </a:xfrm>
          <a:prstGeom prst="rect">
            <a:avLst/>
          </a:prstGeom>
          <a:noFill/>
        </p:spPr>
        <p:txBody>
          <a:bodyPr wrap="square" rtlCol="0">
            <a:spAutoFit/>
          </a:bodyPr>
          <a:lstStyle/>
          <a:p>
            <a:r>
              <a:rPr lang="en-IN" sz="2000" dirty="0">
                <a:latin typeface="Roboto Condensed Light" panose="02000000000000000000" pitchFamily="2" charset="0"/>
                <a:ea typeface="Roboto Condensed Light" panose="02000000000000000000" pitchFamily="2" charset="0"/>
              </a:rPr>
              <a:t>Special Repository Mentions:</a:t>
            </a:r>
          </a:p>
        </p:txBody>
      </p:sp>
      <p:sp>
        <p:nvSpPr>
          <p:cNvPr id="57" name="TextBox 56">
            <a:extLst>
              <a:ext uri="{FF2B5EF4-FFF2-40B4-BE49-F238E27FC236}">
                <a16:creationId xmlns:a16="http://schemas.microsoft.com/office/drawing/2014/main" id="{FEFD115E-0CCA-463A-BBB3-799712E2603C}"/>
              </a:ext>
            </a:extLst>
          </p:cNvPr>
          <p:cNvSpPr txBox="1"/>
          <p:nvPr/>
        </p:nvSpPr>
        <p:spPr>
          <a:xfrm rot="10800000" flipH="1" flipV="1">
            <a:off x="6072340" y="4123193"/>
            <a:ext cx="3300713" cy="307777"/>
          </a:xfrm>
          <a:prstGeom prst="rect">
            <a:avLst/>
          </a:prstGeom>
          <a:noFill/>
        </p:spPr>
        <p:txBody>
          <a:bodyPr wrap="square" rtlCol="0">
            <a:spAutoFit/>
          </a:bodyPr>
          <a:lstStyle/>
          <a:p>
            <a:r>
              <a:rPr lang="en-IN" dirty="0">
                <a:latin typeface="Roboto Condensed Light" panose="02000000000000000000" pitchFamily="2" charset="0"/>
                <a:ea typeface="Roboto Condensed Light" panose="02000000000000000000" pitchFamily="2" charset="0"/>
                <a:hlinkClick r:id="rId7"/>
              </a:rPr>
              <a:t> Applied ML</a:t>
            </a:r>
            <a:endParaRPr lang="en-IN" dirty="0">
              <a:latin typeface="Roboto Condensed Light" panose="02000000000000000000" pitchFamily="2" charset="0"/>
              <a:ea typeface="Roboto Condensed Light" panose="02000000000000000000" pitchFamily="2" charset="0"/>
            </a:endParaRPr>
          </a:p>
        </p:txBody>
      </p:sp>
      <p:sp>
        <p:nvSpPr>
          <p:cNvPr id="58" name="TextBox 57">
            <a:extLst>
              <a:ext uri="{FF2B5EF4-FFF2-40B4-BE49-F238E27FC236}">
                <a16:creationId xmlns:a16="http://schemas.microsoft.com/office/drawing/2014/main" id="{F1059D2B-C253-4E7D-8791-47DE84F07CFD}"/>
              </a:ext>
            </a:extLst>
          </p:cNvPr>
          <p:cNvSpPr txBox="1"/>
          <p:nvPr/>
        </p:nvSpPr>
        <p:spPr>
          <a:xfrm>
            <a:off x="713100" y="3564067"/>
            <a:ext cx="5107129" cy="1426031"/>
          </a:xfrm>
          <a:prstGeom prst="rect">
            <a:avLst/>
          </a:prstGeom>
          <a:noFill/>
        </p:spPr>
        <p:txBody>
          <a:bodyPr wrap="square" numCol="2" rtlCol="0">
            <a:spAutoFit/>
          </a:bodyPr>
          <a:lstStyle/>
          <a:p>
            <a:pPr>
              <a:lnSpc>
                <a:spcPct val="150000"/>
              </a:lnSpc>
            </a:pPr>
            <a:r>
              <a:rPr lang="en-IN" sz="2000" dirty="0">
                <a:latin typeface="Roboto Condensed Light" panose="02000000000000000000" pitchFamily="2" charset="0"/>
                <a:ea typeface="Roboto Condensed Light" panose="02000000000000000000" pitchFamily="2" charset="0"/>
              </a:rPr>
              <a:t>Analytics Vidhya</a:t>
            </a:r>
          </a:p>
          <a:p>
            <a:pPr>
              <a:lnSpc>
                <a:spcPct val="150000"/>
              </a:lnSpc>
            </a:pPr>
            <a:r>
              <a:rPr lang="en-IN" sz="2000" dirty="0">
                <a:latin typeface="Roboto Condensed Light" panose="02000000000000000000" pitchFamily="2" charset="0"/>
                <a:ea typeface="Roboto Condensed Light" panose="02000000000000000000" pitchFamily="2" charset="0"/>
              </a:rPr>
              <a:t>Towards Science		</a:t>
            </a:r>
          </a:p>
          <a:p>
            <a:pPr>
              <a:lnSpc>
                <a:spcPct val="150000"/>
              </a:lnSpc>
            </a:pPr>
            <a:r>
              <a:rPr lang="en-IN" sz="2000" dirty="0">
                <a:latin typeface="Roboto Condensed Light" panose="02000000000000000000" pitchFamily="2" charset="0"/>
                <a:ea typeface="Roboto Condensed Light" panose="02000000000000000000" pitchFamily="2" charset="0"/>
              </a:rPr>
              <a:t>Medium</a:t>
            </a:r>
          </a:p>
          <a:p>
            <a:pPr>
              <a:lnSpc>
                <a:spcPct val="150000"/>
              </a:lnSpc>
            </a:pPr>
            <a:r>
              <a:rPr lang="en-IN" sz="2000" dirty="0">
                <a:latin typeface="Roboto Condensed Light" panose="02000000000000000000" pitchFamily="2" charset="0"/>
                <a:ea typeface="Roboto Condensed Light" panose="02000000000000000000" pitchFamily="2" charset="0"/>
              </a:rPr>
              <a:t>KDnuggets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7" name="Google Shape;1117;p56"/>
          <p:cNvSpPr/>
          <p:nvPr/>
        </p:nvSpPr>
        <p:spPr>
          <a:xfrm>
            <a:off x="517500" y="359100"/>
            <a:ext cx="4830000"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6"/>
          <p:cNvSpPr txBox="1">
            <a:spLocks noGrp="1"/>
          </p:cNvSpPr>
          <p:nvPr>
            <p:ph type="title"/>
          </p:nvPr>
        </p:nvSpPr>
        <p:spPr>
          <a:xfrm>
            <a:off x="713100" y="367314"/>
            <a:ext cx="4634400" cy="6414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latin typeface="Roboto Condensed Light" panose="02000000000000000000" pitchFamily="2" charset="0"/>
                <a:ea typeface="Roboto Condensed Light" panose="02000000000000000000" pitchFamily="2" charset="0"/>
              </a:rPr>
              <a:t>Websites for Competition</a:t>
            </a:r>
            <a:endParaRPr b="1" dirty="0">
              <a:solidFill>
                <a:schemeClr val="lt1"/>
              </a:solidFill>
              <a:latin typeface="Roboto Condensed Light" panose="02000000000000000000" pitchFamily="2" charset="0"/>
              <a:ea typeface="Roboto Condensed Light" panose="02000000000000000000" pitchFamily="2" charset="0"/>
            </a:endParaRPr>
          </a:p>
        </p:txBody>
      </p:sp>
      <p:sp>
        <p:nvSpPr>
          <p:cNvPr id="1123" name="Google Shape;1123;p56"/>
          <p:cNvSpPr txBox="1">
            <a:spLocks noGrp="1"/>
          </p:cNvSpPr>
          <p:nvPr>
            <p:ph type="subTitle" idx="6"/>
          </p:nvPr>
        </p:nvSpPr>
        <p:spPr>
          <a:xfrm>
            <a:off x="2689498" y="2155220"/>
            <a:ext cx="1833600" cy="37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bg1">
                    <a:lumMod val="25000"/>
                  </a:schemeClr>
                </a:solidFill>
                <a:latin typeface="Roboto Medium" panose="02000000000000000000" pitchFamily="2" charset="0"/>
                <a:ea typeface="Roboto Medium" panose="02000000000000000000" pitchFamily="2" charset="0"/>
              </a:rPr>
              <a:t>Machine Hack</a:t>
            </a:r>
            <a:endParaRPr sz="1800" dirty="0">
              <a:solidFill>
                <a:schemeClr val="bg1">
                  <a:lumMod val="25000"/>
                </a:schemeClr>
              </a:solidFill>
              <a:latin typeface="Roboto Medium" panose="02000000000000000000" pitchFamily="2" charset="0"/>
              <a:ea typeface="Roboto Medium" panose="02000000000000000000" pitchFamily="2" charset="0"/>
            </a:endParaRPr>
          </a:p>
        </p:txBody>
      </p:sp>
      <p:sp>
        <p:nvSpPr>
          <p:cNvPr id="1124" name="Google Shape;1124;p56"/>
          <p:cNvSpPr txBox="1">
            <a:spLocks noGrp="1"/>
          </p:cNvSpPr>
          <p:nvPr>
            <p:ph type="subTitle" idx="3"/>
          </p:nvPr>
        </p:nvSpPr>
        <p:spPr>
          <a:xfrm>
            <a:off x="811031" y="3529516"/>
            <a:ext cx="2171562" cy="5261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bg1">
                    <a:lumMod val="25000"/>
                  </a:schemeClr>
                </a:solidFill>
                <a:latin typeface="Roboto Medium" panose="02000000000000000000" pitchFamily="2" charset="0"/>
                <a:ea typeface="Roboto Medium" panose="02000000000000000000" pitchFamily="2" charset="0"/>
              </a:rPr>
              <a:t>Vidhya Analytics</a:t>
            </a:r>
          </a:p>
          <a:p>
            <a:pPr marL="0" lvl="0" indent="0" algn="ctr" rtl="0">
              <a:spcBef>
                <a:spcPts val="0"/>
              </a:spcBef>
              <a:spcAft>
                <a:spcPts val="0"/>
              </a:spcAft>
              <a:buNone/>
            </a:pPr>
            <a:r>
              <a:rPr lang="en" sz="1200" dirty="0">
                <a:solidFill>
                  <a:schemeClr val="bg1">
                    <a:lumMod val="25000"/>
                  </a:schemeClr>
                </a:solidFill>
                <a:latin typeface="Roboto Medium" panose="02000000000000000000" pitchFamily="2" charset="0"/>
                <a:ea typeface="Roboto Medium" panose="02000000000000000000" pitchFamily="2" charset="0"/>
              </a:rPr>
              <a:t>(DataHack)</a:t>
            </a:r>
            <a:endParaRPr sz="1200" dirty="0">
              <a:solidFill>
                <a:schemeClr val="bg1">
                  <a:lumMod val="25000"/>
                </a:schemeClr>
              </a:solidFill>
              <a:latin typeface="Roboto Medium" panose="02000000000000000000" pitchFamily="2" charset="0"/>
              <a:ea typeface="Roboto Medium" panose="02000000000000000000" pitchFamily="2" charset="0"/>
            </a:endParaRPr>
          </a:p>
        </p:txBody>
      </p:sp>
      <p:sp>
        <p:nvSpPr>
          <p:cNvPr id="1127" name="Google Shape;1127;p56"/>
          <p:cNvSpPr txBox="1">
            <a:spLocks noGrp="1"/>
          </p:cNvSpPr>
          <p:nvPr>
            <p:ph type="subTitle" idx="9"/>
          </p:nvPr>
        </p:nvSpPr>
        <p:spPr>
          <a:xfrm>
            <a:off x="4620902" y="3438259"/>
            <a:ext cx="1833600" cy="37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bg1">
                    <a:lumMod val="25000"/>
                  </a:schemeClr>
                </a:solidFill>
                <a:latin typeface="Roboto Medium" panose="02000000000000000000" pitchFamily="2" charset="0"/>
                <a:ea typeface="Roboto Medium" panose="02000000000000000000" pitchFamily="2" charset="0"/>
              </a:rPr>
              <a:t>Kaggle</a:t>
            </a:r>
            <a:endParaRPr sz="1800" dirty="0">
              <a:solidFill>
                <a:schemeClr val="bg1">
                  <a:lumMod val="25000"/>
                </a:schemeClr>
              </a:solidFill>
              <a:latin typeface="Roboto Medium" panose="02000000000000000000" pitchFamily="2" charset="0"/>
              <a:ea typeface="Roboto Medium" panose="02000000000000000000" pitchFamily="2" charset="0"/>
            </a:endParaRPr>
          </a:p>
        </p:txBody>
      </p:sp>
      <p:sp>
        <p:nvSpPr>
          <p:cNvPr id="1130" name="Google Shape;1130;p56"/>
          <p:cNvSpPr txBox="1">
            <a:spLocks noGrp="1"/>
          </p:cNvSpPr>
          <p:nvPr>
            <p:ph type="subTitle" idx="15"/>
          </p:nvPr>
        </p:nvSpPr>
        <p:spPr>
          <a:xfrm>
            <a:off x="6552305" y="2153014"/>
            <a:ext cx="1833600" cy="37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bg1">
                    <a:lumMod val="25000"/>
                  </a:schemeClr>
                </a:solidFill>
                <a:latin typeface="Roboto Medium" panose="02000000000000000000" pitchFamily="2" charset="0"/>
                <a:ea typeface="Roboto Medium" panose="02000000000000000000" pitchFamily="2" charset="0"/>
              </a:rPr>
              <a:t>DPhi</a:t>
            </a:r>
            <a:endParaRPr sz="1800" dirty="0">
              <a:solidFill>
                <a:schemeClr val="bg1">
                  <a:lumMod val="25000"/>
                </a:schemeClr>
              </a:solidFill>
              <a:latin typeface="Roboto Medium" panose="02000000000000000000" pitchFamily="2" charset="0"/>
              <a:ea typeface="Roboto Medium" panose="02000000000000000000" pitchFamily="2" charset="0"/>
            </a:endParaRPr>
          </a:p>
        </p:txBody>
      </p:sp>
      <p:pic>
        <p:nvPicPr>
          <p:cNvPr id="32" name="Picture 31">
            <a:extLst>
              <a:ext uri="{FF2B5EF4-FFF2-40B4-BE49-F238E27FC236}">
                <a16:creationId xmlns:a16="http://schemas.microsoft.com/office/drawing/2014/main" id="{F9B27071-7BFD-4786-95E5-F4D148561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996" y="1604589"/>
            <a:ext cx="1033412" cy="1033412"/>
          </a:xfrm>
          <a:prstGeom prst="ellipse">
            <a:avLst/>
          </a:prstGeom>
          <a:ln w="28575"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DDD86630-2AE5-49B1-A4BC-A33727AB6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593" y="3403480"/>
            <a:ext cx="1033411" cy="1033411"/>
          </a:xfrm>
          <a:prstGeom prst="ellipse">
            <a:avLst/>
          </a:prstGeom>
          <a:ln w="28575"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34" name="Picture 33">
            <a:extLst>
              <a:ext uri="{FF2B5EF4-FFF2-40B4-BE49-F238E27FC236}">
                <a16:creationId xmlns:a16="http://schemas.microsoft.com/office/drawing/2014/main" id="{2C151EAF-925D-4BAD-9E31-324639915F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759" y="1603114"/>
            <a:ext cx="1033411" cy="1033411"/>
          </a:xfrm>
          <a:prstGeom prst="ellipse">
            <a:avLst/>
          </a:prstGeom>
          <a:ln w="28575"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35" name="Picture 34">
            <a:extLst>
              <a:ext uri="{FF2B5EF4-FFF2-40B4-BE49-F238E27FC236}">
                <a16:creationId xmlns:a16="http://schemas.microsoft.com/office/drawing/2014/main" id="{F06E5107-C4D7-43CB-A528-EECC9E2E55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6193" y="3438259"/>
            <a:ext cx="1033411" cy="1033412"/>
          </a:xfrm>
          <a:prstGeom prst="ellipse">
            <a:avLst/>
          </a:prstGeom>
          <a:ln w="28575" cap="rnd">
            <a:solidFill>
              <a:schemeClr val="tx1"/>
            </a:solidFill>
          </a:ln>
          <a:effectLst/>
          <a:scene3d>
            <a:camera prst="orthographicFront"/>
            <a:lightRig rig="contrasting" dir="t">
              <a:rot lat="0" lon="0" rev="3000000"/>
            </a:lightRig>
          </a:scene3d>
          <a:sp3d contourW="7620">
            <a:bevelT w="95250" h="31750"/>
            <a:contourClr>
              <a:srgbClr val="333333"/>
            </a:contourClr>
          </a:sp3d>
        </p:spPr>
      </p:pic>
      <p:cxnSp>
        <p:nvCxnSpPr>
          <p:cNvPr id="44" name="Google Shape;1043;p52">
            <a:extLst>
              <a:ext uri="{FF2B5EF4-FFF2-40B4-BE49-F238E27FC236}">
                <a16:creationId xmlns:a16="http://schemas.microsoft.com/office/drawing/2014/main" id="{0FD6AF2C-5163-4457-8288-22A42F5E4A1E}"/>
              </a:ext>
            </a:extLst>
          </p:cNvPr>
          <p:cNvCxnSpPr/>
          <p:nvPr/>
        </p:nvCxnSpPr>
        <p:spPr>
          <a:xfrm>
            <a:off x="715050" y="2981484"/>
            <a:ext cx="7713900" cy="0"/>
          </a:xfrm>
          <a:prstGeom prst="straightConnector1">
            <a:avLst/>
          </a:prstGeom>
          <a:noFill/>
          <a:ln w="19050" cap="flat" cmpd="sng">
            <a:solidFill>
              <a:schemeClr val="dk1"/>
            </a:solidFill>
            <a:prstDash val="solid"/>
            <a:round/>
            <a:headEnd type="none" w="med" len="med"/>
            <a:tailEnd type="none" w="med" len="med"/>
          </a:ln>
        </p:spPr>
      </p:cxnSp>
      <p:cxnSp>
        <p:nvCxnSpPr>
          <p:cNvPr id="45" name="Google Shape;1046;p52">
            <a:extLst>
              <a:ext uri="{FF2B5EF4-FFF2-40B4-BE49-F238E27FC236}">
                <a16:creationId xmlns:a16="http://schemas.microsoft.com/office/drawing/2014/main" id="{F56C75D6-FA5B-462D-98C2-B6E1EE9D0A04}"/>
              </a:ext>
            </a:extLst>
          </p:cNvPr>
          <p:cNvCxnSpPr>
            <a:cxnSpLocks/>
          </p:cNvCxnSpPr>
          <p:nvPr/>
        </p:nvCxnSpPr>
        <p:spPr>
          <a:xfrm flipH="1" flipV="1">
            <a:off x="1902465" y="2641559"/>
            <a:ext cx="2" cy="720616"/>
          </a:xfrm>
          <a:prstGeom prst="straightConnector1">
            <a:avLst/>
          </a:prstGeom>
          <a:noFill/>
          <a:ln w="19050" cap="flat" cmpd="sng">
            <a:solidFill>
              <a:schemeClr val="dk1"/>
            </a:solidFill>
            <a:prstDash val="solid"/>
            <a:round/>
            <a:headEnd type="oval" w="med" len="med"/>
            <a:tailEnd type="none" w="med" len="med"/>
          </a:ln>
        </p:spPr>
      </p:cxnSp>
      <p:cxnSp>
        <p:nvCxnSpPr>
          <p:cNvPr id="46" name="Google Shape;1048;p52">
            <a:extLst>
              <a:ext uri="{FF2B5EF4-FFF2-40B4-BE49-F238E27FC236}">
                <a16:creationId xmlns:a16="http://schemas.microsoft.com/office/drawing/2014/main" id="{D0459F6E-731E-42FD-94FB-19BFE47E4730}"/>
              </a:ext>
            </a:extLst>
          </p:cNvPr>
          <p:cNvCxnSpPr>
            <a:cxnSpLocks/>
            <a:endCxn id="32" idx="4"/>
          </p:cNvCxnSpPr>
          <p:nvPr/>
        </p:nvCxnSpPr>
        <p:spPr>
          <a:xfrm flipV="1">
            <a:off x="5537702" y="2638001"/>
            <a:ext cx="0" cy="731794"/>
          </a:xfrm>
          <a:prstGeom prst="straightConnector1">
            <a:avLst/>
          </a:prstGeom>
          <a:noFill/>
          <a:ln w="19050" cap="flat" cmpd="sng">
            <a:solidFill>
              <a:schemeClr val="dk1"/>
            </a:solidFill>
            <a:prstDash val="solid"/>
            <a:round/>
            <a:headEnd type="oval" w="med" len="med"/>
            <a:tailEnd type="none" w="med" len="med"/>
          </a:ln>
        </p:spPr>
      </p:cxnSp>
      <p:cxnSp>
        <p:nvCxnSpPr>
          <p:cNvPr id="47" name="Google Shape;1050;p52">
            <a:extLst>
              <a:ext uri="{FF2B5EF4-FFF2-40B4-BE49-F238E27FC236}">
                <a16:creationId xmlns:a16="http://schemas.microsoft.com/office/drawing/2014/main" id="{41CDF6AE-1262-4AA0-BAE9-2C776B7B9C72}"/>
              </a:ext>
            </a:extLst>
          </p:cNvPr>
          <p:cNvCxnSpPr>
            <a:cxnSpLocks/>
          </p:cNvCxnSpPr>
          <p:nvPr/>
        </p:nvCxnSpPr>
        <p:spPr>
          <a:xfrm>
            <a:off x="3606299" y="2718280"/>
            <a:ext cx="0" cy="685200"/>
          </a:xfrm>
          <a:prstGeom prst="straightConnector1">
            <a:avLst/>
          </a:prstGeom>
          <a:noFill/>
          <a:ln w="19050" cap="flat" cmpd="sng">
            <a:solidFill>
              <a:schemeClr val="dk1"/>
            </a:solidFill>
            <a:prstDash val="solid"/>
            <a:round/>
            <a:headEnd type="oval" w="med" len="med"/>
            <a:tailEnd type="none" w="med" len="med"/>
          </a:ln>
        </p:spPr>
      </p:cxnSp>
      <p:cxnSp>
        <p:nvCxnSpPr>
          <p:cNvPr id="48" name="Google Shape;1052;p52">
            <a:extLst>
              <a:ext uri="{FF2B5EF4-FFF2-40B4-BE49-F238E27FC236}">
                <a16:creationId xmlns:a16="http://schemas.microsoft.com/office/drawing/2014/main" id="{4EC91D25-D766-43C3-88F9-6B34D1B365D1}"/>
              </a:ext>
            </a:extLst>
          </p:cNvPr>
          <p:cNvCxnSpPr>
            <a:cxnSpLocks/>
          </p:cNvCxnSpPr>
          <p:nvPr/>
        </p:nvCxnSpPr>
        <p:spPr>
          <a:xfrm>
            <a:off x="7482899" y="2745855"/>
            <a:ext cx="0" cy="685200"/>
          </a:xfrm>
          <a:prstGeom prst="straightConnector1">
            <a:avLst/>
          </a:prstGeom>
          <a:noFill/>
          <a:ln w="19050" cap="flat" cmpd="sng">
            <a:solidFill>
              <a:schemeClr val="dk1"/>
            </a:solidFill>
            <a:prstDash val="solid"/>
            <a:round/>
            <a:headEnd type="oval"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75"/>
          <p:cNvSpPr txBox="1">
            <a:spLocks noGrp="1"/>
          </p:cNvSpPr>
          <p:nvPr>
            <p:ph type="title"/>
          </p:nvPr>
        </p:nvSpPr>
        <p:spPr>
          <a:xfrm>
            <a:off x="1866900" y="1765300"/>
            <a:ext cx="5410200" cy="161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b="1" dirty="0">
                <a:latin typeface="Roboto Condensed Light" panose="02000000000000000000" pitchFamily="2" charset="0"/>
                <a:ea typeface="Roboto Condensed Light" panose="02000000000000000000" pitchFamily="2" charset="0"/>
              </a:rPr>
              <a:t>Thank You</a:t>
            </a:r>
            <a:endParaRPr sz="9600" b="1" dirty="0">
              <a:latin typeface="Roboto Condensed Light" panose="02000000000000000000" pitchFamily="2" charset="0"/>
              <a:ea typeface="Roboto Condensed Light" panose="02000000000000000000" pitchFamily="2" charset="0"/>
            </a:endParaRPr>
          </a:p>
        </p:txBody>
      </p:sp>
      <p:grpSp>
        <p:nvGrpSpPr>
          <p:cNvPr id="1563" name="Google Shape;1563;p75"/>
          <p:cNvGrpSpPr/>
          <p:nvPr/>
        </p:nvGrpSpPr>
        <p:grpSpPr>
          <a:xfrm>
            <a:off x="2864687" y="4439924"/>
            <a:ext cx="446730" cy="571195"/>
            <a:chOff x="2882227" y="104248"/>
            <a:chExt cx="411657" cy="526350"/>
          </a:xfrm>
        </p:grpSpPr>
        <p:sp>
          <p:nvSpPr>
            <p:cNvPr id="1564" name="Google Shape;1564;p75"/>
            <p:cNvSpPr/>
            <p:nvPr/>
          </p:nvSpPr>
          <p:spPr>
            <a:xfrm>
              <a:off x="2882252" y="218998"/>
              <a:ext cx="411600" cy="411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75"/>
            <p:cNvGrpSpPr/>
            <p:nvPr/>
          </p:nvGrpSpPr>
          <p:grpSpPr>
            <a:xfrm>
              <a:off x="2882227" y="104248"/>
              <a:ext cx="411657" cy="411657"/>
              <a:chOff x="2672802" y="63977"/>
              <a:chExt cx="1187700" cy="1187700"/>
            </a:xfrm>
          </p:grpSpPr>
          <p:sp>
            <p:nvSpPr>
              <p:cNvPr id="1566" name="Google Shape;1566;p75"/>
              <p:cNvSpPr/>
              <p:nvPr/>
            </p:nvSpPr>
            <p:spPr>
              <a:xfrm>
                <a:off x="2672802" y="63977"/>
                <a:ext cx="1187700" cy="11877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5"/>
              <p:cNvSpPr/>
              <p:nvPr/>
            </p:nvSpPr>
            <p:spPr>
              <a:xfrm>
                <a:off x="2886950" y="277300"/>
                <a:ext cx="761040" cy="761047"/>
              </a:xfrm>
              <a:custGeom>
                <a:avLst/>
                <a:gdLst/>
                <a:ahLst/>
                <a:cxnLst/>
                <a:rect l="l" t="t" r="r" b="b"/>
                <a:pathLst>
                  <a:path w="109739" h="109740" extrusionOk="0">
                    <a:moveTo>
                      <a:pt x="44302" y="0"/>
                    </a:moveTo>
                    <a:lnTo>
                      <a:pt x="44302" y="29409"/>
                    </a:lnTo>
                    <a:lnTo>
                      <a:pt x="23542" y="8650"/>
                    </a:lnTo>
                    <a:lnTo>
                      <a:pt x="8650" y="23543"/>
                    </a:lnTo>
                    <a:lnTo>
                      <a:pt x="29409" y="44302"/>
                    </a:lnTo>
                    <a:lnTo>
                      <a:pt x="0" y="44302"/>
                    </a:lnTo>
                    <a:lnTo>
                      <a:pt x="0" y="65438"/>
                    </a:lnTo>
                    <a:lnTo>
                      <a:pt x="29409" y="65438"/>
                    </a:lnTo>
                    <a:lnTo>
                      <a:pt x="8650" y="86197"/>
                    </a:lnTo>
                    <a:lnTo>
                      <a:pt x="23542" y="101165"/>
                    </a:lnTo>
                    <a:lnTo>
                      <a:pt x="44302" y="80405"/>
                    </a:lnTo>
                    <a:lnTo>
                      <a:pt x="44302" y="109739"/>
                    </a:lnTo>
                    <a:lnTo>
                      <a:pt x="65437" y="109739"/>
                    </a:lnTo>
                    <a:lnTo>
                      <a:pt x="65437" y="80405"/>
                    </a:lnTo>
                    <a:lnTo>
                      <a:pt x="86197" y="101165"/>
                    </a:lnTo>
                    <a:lnTo>
                      <a:pt x="101164" y="86197"/>
                    </a:lnTo>
                    <a:lnTo>
                      <a:pt x="80405" y="65438"/>
                    </a:lnTo>
                    <a:lnTo>
                      <a:pt x="109739" y="65438"/>
                    </a:lnTo>
                    <a:lnTo>
                      <a:pt x="109739" y="44302"/>
                    </a:lnTo>
                    <a:lnTo>
                      <a:pt x="80405" y="44302"/>
                    </a:lnTo>
                    <a:lnTo>
                      <a:pt x="101164" y="23543"/>
                    </a:lnTo>
                    <a:lnTo>
                      <a:pt x="86197" y="8650"/>
                    </a:lnTo>
                    <a:lnTo>
                      <a:pt x="65437" y="29409"/>
                    </a:lnTo>
                    <a:lnTo>
                      <a:pt x="6543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7" name="Google Shape;847;p44"/>
          <p:cNvSpPr txBox="1">
            <a:spLocks noGrp="1"/>
          </p:cNvSpPr>
          <p:nvPr>
            <p:ph type="title"/>
          </p:nvPr>
        </p:nvSpPr>
        <p:spPr>
          <a:xfrm>
            <a:off x="1217400" y="2442950"/>
            <a:ext cx="6709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Roboto Condensed Light" panose="02000000000000000000" pitchFamily="2" charset="0"/>
                <a:ea typeface="Roboto Condensed Light" panose="02000000000000000000" pitchFamily="2" charset="0"/>
              </a:rPr>
              <a:t>What is Machine Learning ?</a:t>
            </a:r>
            <a:endParaRPr b="1" dirty="0">
              <a:latin typeface="Roboto Condensed Light" panose="02000000000000000000" pitchFamily="2" charset="0"/>
              <a:ea typeface="Roboto Condensed Light" panose="02000000000000000000" pitchFamily="2" charset="0"/>
            </a:endParaRPr>
          </a:p>
        </p:txBody>
      </p:sp>
      <p:sp>
        <p:nvSpPr>
          <p:cNvPr id="848" name="Google Shape;848;p44"/>
          <p:cNvSpPr txBox="1">
            <a:spLocks noGrp="1"/>
          </p:cNvSpPr>
          <p:nvPr>
            <p:ph type="subTitle" idx="1"/>
          </p:nvPr>
        </p:nvSpPr>
        <p:spPr>
          <a:xfrm>
            <a:off x="1574682" y="3393049"/>
            <a:ext cx="5994636" cy="1199489"/>
          </a:xfrm>
          <a:prstGeom prst="rect">
            <a:avLst/>
          </a:prstGeom>
        </p:spPr>
        <p:txBody>
          <a:bodyPr spcFirstLastPara="1" wrap="square" lIns="91425" tIns="91425" rIns="91425" bIns="91425" anchor="ctr" anchorCtr="0">
            <a:noAutofit/>
          </a:bodyPr>
          <a:lstStyle/>
          <a:p>
            <a:pPr marL="0" indent="0"/>
            <a:r>
              <a:rPr lang="en-US" sz="1800" b="1" dirty="0">
                <a:latin typeface="Roboto Condensed Light" panose="02000000000000000000" pitchFamily="2" charset="0"/>
                <a:ea typeface="Roboto Condensed Light" panose="02000000000000000000" pitchFamily="2" charset="0"/>
              </a:rPr>
              <a:t>A computer program is said to learn from experience E with respect to some class of tasks T and performance measure P, if its performance at tasks in T, as measured by P, improves with experience E.</a:t>
            </a:r>
            <a:endParaRPr lang="en-IN" sz="1800" b="1" dirty="0">
              <a:latin typeface="Roboto Condensed Light" panose="02000000000000000000" pitchFamily="2" charset="0"/>
              <a:ea typeface="Roboto Condensed Light" panose="02000000000000000000" pitchFamily="2" charset="0"/>
            </a:endParaRPr>
          </a:p>
        </p:txBody>
      </p:sp>
      <p:grpSp>
        <p:nvGrpSpPr>
          <p:cNvPr id="850" name="Google Shape;850;p44"/>
          <p:cNvGrpSpPr/>
          <p:nvPr/>
        </p:nvGrpSpPr>
        <p:grpSpPr>
          <a:xfrm>
            <a:off x="7918966" y="3393049"/>
            <a:ext cx="1105199" cy="571202"/>
            <a:chOff x="119544" y="4581145"/>
            <a:chExt cx="845729" cy="437100"/>
          </a:xfrm>
        </p:grpSpPr>
        <p:sp>
          <p:nvSpPr>
            <p:cNvPr id="851" name="Google Shape;851;p44"/>
            <p:cNvSpPr/>
            <p:nvPr/>
          </p:nvSpPr>
          <p:spPr>
            <a:xfrm>
              <a:off x="119544"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309576"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528173"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67;p48">
            <a:extLst>
              <a:ext uri="{FF2B5EF4-FFF2-40B4-BE49-F238E27FC236}">
                <a16:creationId xmlns:a16="http://schemas.microsoft.com/office/drawing/2014/main" id="{332F4562-6ED3-4B93-9799-99039939D17B}"/>
              </a:ext>
            </a:extLst>
          </p:cNvPr>
          <p:cNvGrpSpPr/>
          <p:nvPr/>
        </p:nvGrpSpPr>
        <p:grpSpPr>
          <a:xfrm>
            <a:off x="3904650" y="985226"/>
            <a:ext cx="1334700" cy="1182300"/>
            <a:chOff x="1475112" y="1985732"/>
            <a:chExt cx="1334700" cy="1182300"/>
          </a:xfrm>
        </p:grpSpPr>
        <p:sp>
          <p:nvSpPr>
            <p:cNvPr id="29" name="Google Shape;968;p48">
              <a:extLst>
                <a:ext uri="{FF2B5EF4-FFF2-40B4-BE49-F238E27FC236}">
                  <a16:creationId xmlns:a16="http://schemas.microsoft.com/office/drawing/2014/main" id="{D959ED21-53CA-47D3-8A8A-962DD22A493B}"/>
                </a:ext>
              </a:extLst>
            </p:cNvPr>
            <p:cNvSpPr/>
            <p:nvPr/>
          </p:nvSpPr>
          <p:spPr>
            <a:xfrm>
              <a:off x="1627512" y="1985732"/>
              <a:ext cx="1182300" cy="1182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0" name="Google Shape;969;p48">
              <a:extLst>
                <a:ext uri="{FF2B5EF4-FFF2-40B4-BE49-F238E27FC236}">
                  <a16:creationId xmlns:a16="http://schemas.microsoft.com/office/drawing/2014/main" id="{EBED9730-1E2D-4288-96A6-41EFA79A5798}"/>
                </a:ext>
              </a:extLst>
            </p:cNvPr>
            <p:cNvSpPr/>
            <p:nvPr/>
          </p:nvSpPr>
          <p:spPr>
            <a:xfrm>
              <a:off x="1475112" y="1985732"/>
              <a:ext cx="1182300" cy="1182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latin typeface="Roboto Condensed Light" panose="02000000000000000000" pitchFamily="2" charset="0"/>
                  <a:ea typeface="Roboto Condensed Light" panose="02000000000000000000" pitchFamily="2" charset="0"/>
                </a:rPr>
                <a:t>01</a:t>
              </a:r>
              <a:endParaRPr sz="3600" b="1" dirty="0">
                <a:latin typeface="Roboto Condensed Light" panose="02000000000000000000" pitchFamily="2" charset="0"/>
                <a:ea typeface="Roboto Condensed Light" panose="02000000000000000000" pitchFamily="2"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6" name="Google Shape;1026;p51"/>
          <p:cNvSpPr txBox="1">
            <a:spLocks noGrp="1"/>
          </p:cNvSpPr>
          <p:nvPr>
            <p:ph type="subTitle" idx="1"/>
          </p:nvPr>
        </p:nvSpPr>
        <p:spPr>
          <a:xfrm>
            <a:off x="1472911" y="1620982"/>
            <a:ext cx="6198177" cy="1901536"/>
          </a:xfrm>
          <a:prstGeom prst="rect">
            <a:avLst/>
          </a:prstGeom>
        </p:spPr>
        <p:txBody>
          <a:bodyPr spcFirstLastPara="1" wrap="square" lIns="91425" tIns="91425" rIns="91425" bIns="91425" anchor="ctr" anchorCtr="0">
            <a:noAutofit/>
          </a:bodyPr>
          <a:lstStyle/>
          <a:p>
            <a:pPr marL="0" indent="0"/>
            <a:r>
              <a:rPr lang="en-US" sz="3000" b="1" dirty="0">
                <a:latin typeface="Roboto Condensed Light" panose="02000000000000000000" pitchFamily="2" charset="0"/>
                <a:ea typeface="Roboto Condensed Light" panose="02000000000000000000" pitchFamily="2" charset="0"/>
              </a:rPr>
              <a:t>Machine Learning is the training of a model from data that generalizes a decision against a performance measure.</a:t>
            </a:r>
            <a:endParaRPr lang="en-IN" sz="3000" b="1" dirty="0">
              <a:latin typeface="Roboto Condensed Light" panose="02000000000000000000" pitchFamily="2" charset="0"/>
              <a:ea typeface="Roboto Condensed Light"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46"/>
          <p:cNvSpPr/>
          <p:nvPr/>
        </p:nvSpPr>
        <p:spPr>
          <a:xfrm>
            <a:off x="517500" y="359100"/>
            <a:ext cx="4362300"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txBox="1">
            <a:spLocks noGrp="1"/>
          </p:cNvSpPr>
          <p:nvPr>
            <p:ph type="title"/>
          </p:nvPr>
        </p:nvSpPr>
        <p:spPr>
          <a:xfrm>
            <a:off x="713100" y="365760"/>
            <a:ext cx="3858900" cy="647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spc="300" dirty="0">
                <a:solidFill>
                  <a:schemeClr val="lt1"/>
                </a:solidFill>
                <a:latin typeface="Roboto Condensed Light" panose="02000000000000000000" pitchFamily="2" charset="0"/>
                <a:ea typeface="Roboto Condensed Light" panose="02000000000000000000" pitchFamily="2" charset="0"/>
              </a:rPr>
              <a:t>Test Time !</a:t>
            </a:r>
            <a:endParaRPr b="1" spc="300" dirty="0">
              <a:solidFill>
                <a:schemeClr val="lt1"/>
              </a:solidFill>
              <a:latin typeface="Roboto Condensed Light" panose="02000000000000000000" pitchFamily="2" charset="0"/>
              <a:ea typeface="Roboto Condensed Light" panose="02000000000000000000" pitchFamily="2" charset="0"/>
            </a:endParaRPr>
          </a:p>
        </p:txBody>
      </p:sp>
      <p:sp>
        <p:nvSpPr>
          <p:cNvPr id="869" name="Google Shape;869;p46"/>
          <p:cNvSpPr txBox="1">
            <a:spLocks noGrp="1"/>
          </p:cNvSpPr>
          <p:nvPr>
            <p:ph type="subTitle" idx="1"/>
          </p:nvPr>
        </p:nvSpPr>
        <p:spPr>
          <a:xfrm>
            <a:off x="1536848" y="1258508"/>
            <a:ext cx="3479651"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latin typeface="Roboto Medium" panose="02000000000000000000" pitchFamily="2" charset="0"/>
                <a:ea typeface="Roboto Medium" panose="02000000000000000000" pitchFamily="2" charset="0"/>
              </a:rPr>
              <a:t>Question No. 1</a:t>
            </a:r>
            <a:endParaRPr sz="2800" b="1" dirty="0">
              <a:latin typeface="Roboto Medium" panose="02000000000000000000" pitchFamily="2" charset="0"/>
              <a:ea typeface="Roboto Medium" panose="02000000000000000000" pitchFamily="2" charset="0"/>
            </a:endParaRPr>
          </a:p>
        </p:txBody>
      </p:sp>
      <p:sp>
        <p:nvSpPr>
          <p:cNvPr id="870" name="Google Shape;870;p46"/>
          <p:cNvSpPr txBox="1">
            <a:spLocks noGrp="1"/>
          </p:cNvSpPr>
          <p:nvPr>
            <p:ph type="subTitle" idx="2"/>
          </p:nvPr>
        </p:nvSpPr>
        <p:spPr>
          <a:xfrm>
            <a:off x="1536848" y="1684208"/>
            <a:ext cx="5702152" cy="954900"/>
          </a:xfrm>
          <a:prstGeom prst="rect">
            <a:avLst/>
          </a:prstGeom>
        </p:spPr>
        <p:txBody>
          <a:bodyPr spcFirstLastPara="1" wrap="square" lIns="91425" tIns="91425" rIns="91425" bIns="91425" anchor="t" anchorCtr="0">
            <a:noAutofit/>
          </a:bodyPr>
          <a:lstStyle/>
          <a:p>
            <a:pPr marL="0" indent="0" algn="l">
              <a:tabLst>
                <a:tab pos="635000" algn="l"/>
              </a:tabLst>
            </a:pPr>
            <a:r>
              <a:rPr lang="en-US" sz="1800" i="0" dirty="0">
                <a:solidFill>
                  <a:srgbClr val="24292F"/>
                </a:solidFill>
                <a:effectLst/>
                <a:latin typeface="Roboto" panose="02000000000000000000" pitchFamily="2" charset="0"/>
                <a:ea typeface="Roboto" panose="02000000000000000000" pitchFamily="2" charset="0"/>
              </a:rPr>
              <a:t>Let Suppose you have a lot of historical weather data to the learning algorithm, and have it learn to predict the weather. Then what is </a:t>
            </a:r>
            <a:r>
              <a:rPr lang="en-US" sz="1800" dirty="0">
                <a:solidFill>
                  <a:srgbClr val="24292F"/>
                </a:solidFill>
                <a:latin typeface="Roboto" panose="02000000000000000000" pitchFamily="2" charset="0"/>
                <a:ea typeface="Roboto" panose="02000000000000000000" pitchFamily="2" charset="0"/>
              </a:rPr>
              <a:t>P</a:t>
            </a:r>
            <a:r>
              <a:rPr lang="en-US" sz="1800" i="0" dirty="0">
                <a:solidFill>
                  <a:srgbClr val="24292F"/>
                </a:solidFill>
                <a:effectLst/>
                <a:latin typeface="Roboto" panose="02000000000000000000" pitchFamily="2" charset="0"/>
                <a:ea typeface="Roboto" panose="02000000000000000000" pitchFamily="2" charset="0"/>
              </a:rPr>
              <a:t> according to you?</a:t>
            </a:r>
            <a:endParaRPr lang="en-IN" sz="1800" dirty="0">
              <a:latin typeface="Roboto" panose="02000000000000000000" pitchFamily="2" charset="0"/>
              <a:ea typeface="Roboto" panose="02000000000000000000" pitchFamily="2" charset="0"/>
            </a:endParaRPr>
          </a:p>
        </p:txBody>
      </p:sp>
      <p:grpSp>
        <p:nvGrpSpPr>
          <p:cNvPr id="873" name="Google Shape;873;p46"/>
          <p:cNvGrpSpPr/>
          <p:nvPr/>
        </p:nvGrpSpPr>
        <p:grpSpPr>
          <a:xfrm>
            <a:off x="517500" y="1258508"/>
            <a:ext cx="927598" cy="851403"/>
            <a:chOff x="2662353" y="2037501"/>
            <a:chExt cx="927598" cy="851403"/>
          </a:xfrm>
        </p:grpSpPr>
        <p:sp>
          <p:nvSpPr>
            <p:cNvPr id="874" name="Google Shape;874;p46"/>
            <p:cNvSpPr/>
            <p:nvPr/>
          </p:nvSpPr>
          <p:spPr>
            <a:xfrm>
              <a:off x="2738551" y="2037504"/>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6"/>
            <p:cNvSpPr/>
            <p:nvPr/>
          </p:nvSpPr>
          <p:spPr>
            <a:xfrm>
              <a:off x="2662353" y="2037501"/>
              <a:ext cx="851400" cy="8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46"/>
          <p:cNvGrpSpPr/>
          <p:nvPr/>
        </p:nvGrpSpPr>
        <p:grpSpPr>
          <a:xfrm>
            <a:off x="706131" y="1468297"/>
            <a:ext cx="474138" cy="431820"/>
            <a:chOff x="-40378075" y="3267450"/>
            <a:chExt cx="317425" cy="289075"/>
          </a:xfrm>
        </p:grpSpPr>
        <p:sp>
          <p:nvSpPr>
            <p:cNvPr id="884" name="Google Shape;884;p46"/>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6"/>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6"/>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A3E0F31B-25C5-4758-B38E-E1D9125FFF90}"/>
              </a:ext>
            </a:extLst>
          </p:cNvPr>
          <p:cNvSpPr txBox="1"/>
          <p:nvPr/>
        </p:nvSpPr>
        <p:spPr>
          <a:xfrm>
            <a:off x="1536848" y="2734708"/>
            <a:ext cx="5143352" cy="1985159"/>
          </a:xfrm>
          <a:prstGeom prst="rect">
            <a:avLst/>
          </a:prstGeom>
          <a:noFill/>
        </p:spPr>
        <p:txBody>
          <a:bodyPr wrap="square">
            <a:spAutoFit/>
          </a:bodyPr>
          <a:lstStyle/>
          <a:p>
            <a:pPr marL="342900" indent="-342900">
              <a:spcAft>
                <a:spcPts val="600"/>
              </a:spcAft>
              <a:buAutoNum type="alphaUcPeriod"/>
            </a:pPr>
            <a:r>
              <a:rPr lang="en-US" sz="1800" dirty="0">
                <a:solidFill>
                  <a:schemeClr val="bg1">
                    <a:lumMod val="25000"/>
                  </a:schemeClr>
                </a:solidFill>
                <a:latin typeface="Roboto Condensed Light" panose="02000000000000000000" pitchFamily="2" charset="0"/>
                <a:ea typeface="Roboto Condensed Light" panose="02000000000000000000" pitchFamily="2" charset="0"/>
              </a:rPr>
              <a:t>The process of the algorithm examining a large amount of historical weather data.</a:t>
            </a:r>
          </a:p>
          <a:p>
            <a:pPr marL="342900" indent="-342900">
              <a:spcAft>
                <a:spcPts val="600"/>
              </a:spcAft>
              <a:buAutoNum type="alphaUcPeriod"/>
            </a:pPr>
            <a:r>
              <a:rPr lang="en-US" sz="1800" dirty="0">
                <a:solidFill>
                  <a:schemeClr val="bg1">
                    <a:lumMod val="25000"/>
                  </a:schemeClr>
                </a:solidFill>
                <a:latin typeface="Roboto Condensed Light" panose="02000000000000000000" pitchFamily="2" charset="0"/>
                <a:ea typeface="Roboto Condensed Light" panose="02000000000000000000" pitchFamily="2" charset="0"/>
              </a:rPr>
              <a:t>The task to predict the weather.</a:t>
            </a:r>
          </a:p>
          <a:p>
            <a:pPr marL="342900" indent="-342900">
              <a:spcAft>
                <a:spcPts val="600"/>
              </a:spcAft>
              <a:buAutoNum type="alphaUcPeriod"/>
            </a:pPr>
            <a:r>
              <a:rPr lang="en-US" sz="1800" b="0" i="0" dirty="0">
                <a:solidFill>
                  <a:schemeClr val="bg1">
                    <a:lumMod val="25000"/>
                  </a:schemeClr>
                </a:solidFill>
                <a:effectLst/>
                <a:latin typeface="Roboto Condensed Light" panose="02000000000000000000" pitchFamily="2" charset="0"/>
                <a:ea typeface="Roboto Condensed Light" panose="02000000000000000000" pitchFamily="2" charset="0"/>
              </a:rPr>
              <a:t>The probability of it correctly predicting the weather of future date’s.</a:t>
            </a:r>
          </a:p>
          <a:p>
            <a:pPr marL="342900" indent="-342900">
              <a:spcAft>
                <a:spcPts val="600"/>
              </a:spcAft>
              <a:buAutoNum type="alphaUcPeriod"/>
            </a:pPr>
            <a:r>
              <a:rPr lang="en-US" sz="1800" dirty="0">
                <a:solidFill>
                  <a:schemeClr val="bg1">
                    <a:lumMod val="25000"/>
                  </a:schemeClr>
                </a:solidFill>
                <a:latin typeface="Roboto Condensed Light" panose="02000000000000000000" pitchFamily="2" charset="0"/>
                <a:ea typeface="Roboto Condensed Light" panose="02000000000000000000" pitchFamily="2" charset="0"/>
              </a:rPr>
              <a:t>Analysis of the historic weather data.</a:t>
            </a:r>
            <a:endParaRPr lang="en-IN" sz="1800" dirty="0">
              <a:solidFill>
                <a:schemeClr val="bg1">
                  <a:lumMod val="25000"/>
                </a:schemeClr>
              </a:solidFill>
              <a:latin typeface="Roboto Condensed Light" panose="02000000000000000000" pitchFamily="2" charset="0"/>
              <a:ea typeface="Roboto Condensed Light" panose="0200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46"/>
          <p:cNvSpPr/>
          <p:nvPr/>
        </p:nvSpPr>
        <p:spPr>
          <a:xfrm>
            <a:off x="517500" y="359100"/>
            <a:ext cx="4362300" cy="654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txBox="1">
            <a:spLocks noGrp="1"/>
          </p:cNvSpPr>
          <p:nvPr>
            <p:ph type="title"/>
          </p:nvPr>
        </p:nvSpPr>
        <p:spPr>
          <a:xfrm>
            <a:off x="713100" y="365760"/>
            <a:ext cx="3858900" cy="647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spc="300" dirty="0">
                <a:solidFill>
                  <a:schemeClr val="lt1"/>
                </a:solidFill>
                <a:latin typeface="Roboto Condensed Light" panose="02000000000000000000" pitchFamily="2" charset="0"/>
                <a:ea typeface="Roboto Condensed Light" panose="02000000000000000000" pitchFamily="2" charset="0"/>
              </a:rPr>
              <a:t>Test Time !</a:t>
            </a:r>
            <a:endParaRPr b="1" spc="300" dirty="0">
              <a:solidFill>
                <a:schemeClr val="lt1"/>
              </a:solidFill>
              <a:latin typeface="Roboto Condensed Light" panose="02000000000000000000" pitchFamily="2" charset="0"/>
              <a:ea typeface="Roboto Condensed Light" panose="02000000000000000000" pitchFamily="2" charset="0"/>
            </a:endParaRPr>
          </a:p>
        </p:txBody>
      </p:sp>
      <p:sp>
        <p:nvSpPr>
          <p:cNvPr id="869" name="Google Shape;869;p46"/>
          <p:cNvSpPr txBox="1">
            <a:spLocks noGrp="1"/>
          </p:cNvSpPr>
          <p:nvPr>
            <p:ph type="subTitle" idx="1"/>
          </p:nvPr>
        </p:nvSpPr>
        <p:spPr>
          <a:xfrm>
            <a:off x="1536848" y="1258508"/>
            <a:ext cx="3479651"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latin typeface="Roboto Medium" panose="02000000000000000000" pitchFamily="2" charset="0"/>
                <a:ea typeface="Roboto Medium" panose="02000000000000000000" pitchFamily="2" charset="0"/>
              </a:rPr>
              <a:t>Question No. 2</a:t>
            </a:r>
            <a:endParaRPr sz="2800" b="1" dirty="0">
              <a:latin typeface="Roboto Medium" panose="02000000000000000000" pitchFamily="2" charset="0"/>
              <a:ea typeface="Roboto Medium" panose="02000000000000000000" pitchFamily="2" charset="0"/>
            </a:endParaRPr>
          </a:p>
        </p:txBody>
      </p:sp>
      <p:sp>
        <p:nvSpPr>
          <p:cNvPr id="870" name="Google Shape;870;p46"/>
          <p:cNvSpPr txBox="1">
            <a:spLocks noGrp="1"/>
          </p:cNvSpPr>
          <p:nvPr>
            <p:ph type="subTitle" idx="2"/>
          </p:nvPr>
        </p:nvSpPr>
        <p:spPr>
          <a:xfrm>
            <a:off x="1536848" y="1684208"/>
            <a:ext cx="5702152" cy="954900"/>
          </a:xfrm>
          <a:prstGeom prst="rect">
            <a:avLst/>
          </a:prstGeom>
        </p:spPr>
        <p:txBody>
          <a:bodyPr spcFirstLastPara="1" wrap="square" lIns="91425" tIns="91425" rIns="91425" bIns="91425" anchor="t" anchorCtr="0">
            <a:noAutofit/>
          </a:bodyPr>
          <a:lstStyle/>
          <a:p>
            <a:pPr marL="0" indent="0" algn="l">
              <a:tabLst>
                <a:tab pos="635000" algn="l"/>
              </a:tabLst>
            </a:pPr>
            <a:r>
              <a:rPr lang="en-US" sz="1800" i="0" dirty="0">
                <a:solidFill>
                  <a:srgbClr val="24292F"/>
                </a:solidFill>
                <a:effectLst/>
                <a:latin typeface="Roboto" panose="02000000000000000000" pitchFamily="2" charset="0"/>
                <a:ea typeface="Roboto" panose="02000000000000000000" pitchFamily="2" charset="0"/>
              </a:rPr>
              <a:t>Let Suppose you have a lot of historical weather data to the learning algorithm, and have it learn to predict the weather. Then what is </a:t>
            </a:r>
            <a:r>
              <a:rPr lang="en-US" sz="1800" dirty="0">
                <a:solidFill>
                  <a:srgbClr val="24292F"/>
                </a:solidFill>
                <a:latin typeface="Roboto" panose="02000000000000000000" pitchFamily="2" charset="0"/>
                <a:ea typeface="Roboto" panose="02000000000000000000" pitchFamily="2" charset="0"/>
              </a:rPr>
              <a:t>E</a:t>
            </a:r>
            <a:r>
              <a:rPr lang="en-US" sz="1800" i="0" dirty="0">
                <a:solidFill>
                  <a:srgbClr val="24292F"/>
                </a:solidFill>
                <a:effectLst/>
                <a:latin typeface="Roboto" panose="02000000000000000000" pitchFamily="2" charset="0"/>
                <a:ea typeface="Roboto" panose="02000000000000000000" pitchFamily="2" charset="0"/>
              </a:rPr>
              <a:t> according to you?</a:t>
            </a:r>
            <a:endParaRPr lang="en-IN" sz="1800" dirty="0">
              <a:latin typeface="Roboto" panose="02000000000000000000" pitchFamily="2" charset="0"/>
              <a:ea typeface="Roboto" panose="02000000000000000000" pitchFamily="2" charset="0"/>
            </a:endParaRPr>
          </a:p>
        </p:txBody>
      </p:sp>
      <p:grpSp>
        <p:nvGrpSpPr>
          <p:cNvPr id="873" name="Google Shape;873;p46"/>
          <p:cNvGrpSpPr/>
          <p:nvPr/>
        </p:nvGrpSpPr>
        <p:grpSpPr>
          <a:xfrm>
            <a:off x="517500" y="1258508"/>
            <a:ext cx="927598" cy="851403"/>
            <a:chOff x="2662353" y="2037501"/>
            <a:chExt cx="927598" cy="851403"/>
          </a:xfrm>
        </p:grpSpPr>
        <p:sp>
          <p:nvSpPr>
            <p:cNvPr id="874" name="Google Shape;874;p46"/>
            <p:cNvSpPr/>
            <p:nvPr/>
          </p:nvSpPr>
          <p:spPr>
            <a:xfrm>
              <a:off x="2738551" y="2037504"/>
              <a:ext cx="851400" cy="851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6"/>
            <p:cNvSpPr/>
            <p:nvPr/>
          </p:nvSpPr>
          <p:spPr>
            <a:xfrm>
              <a:off x="2662353" y="2037501"/>
              <a:ext cx="851400" cy="8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A3E0F31B-25C5-4758-B38E-E1D9125FFF90}"/>
              </a:ext>
            </a:extLst>
          </p:cNvPr>
          <p:cNvSpPr txBox="1"/>
          <p:nvPr/>
        </p:nvSpPr>
        <p:spPr>
          <a:xfrm>
            <a:off x="1536848" y="2734708"/>
            <a:ext cx="5143352" cy="1985159"/>
          </a:xfrm>
          <a:prstGeom prst="rect">
            <a:avLst/>
          </a:prstGeom>
          <a:noFill/>
        </p:spPr>
        <p:txBody>
          <a:bodyPr wrap="square">
            <a:spAutoFit/>
          </a:bodyPr>
          <a:lstStyle/>
          <a:p>
            <a:pPr marL="342900" indent="-342900">
              <a:spcAft>
                <a:spcPts val="600"/>
              </a:spcAft>
              <a:buAutoNum type="alphaUcPeriod"/>
            </a:pPr>
            <a:r>
              <a:rPr lang="en-US" sz="1800" dirty="0">
                <a:solidFill>
                  <a:schemeClr val="bg1">
                    <a:lumMod val="25000"/>
                  </a:schemeClr>
                </a:solidFill>
                <a:latin typeface="Roboto Condensed Light" panose="02000000000000000000" pitchFamily="2" charset="0"/>
                <a:ea typeface="Roboto Condensed Light" panose="02000000000000000000" pitchFamily="2" charset="0"/>
              </a:rPr>
              <a:t>The process of the algorithm examining a large amount of historical weather data.</a:t>
            </a:r>
          </a:p>
          <a:p>
            <a:pPr marL="342900" indent="-342900">
              <a:spcAft>
                <a:spcPts val="600"/>
              </a:spcAft>
              <a:buAutoNum type="alphaUcPeriod"/>
            </a:pPr>
            <a:r>
              <a:rPr lang="en-US" sz="1800" dirty="0">
                <a:solidFill>
                  <a:schemeClr val="bg1">
                    <a:lumMod val="25000"/>
                  </a:schemeClr>
                </a:solidFill>
                <a:latin typeface="Roboto Condensed Light" panose="02000000000000000000" pitchFamily="2" charset="0"/>
                <a:ea typeface="Roboto Condensed Light" panose="02000000000000000000" pitchFamily="2" charset="0"/>
              </a:rPr>
              <a:t>The task to predict the weather.</a:t>
            </a:r>
          </a:p>
          <a:p>
            <a:pPr marL="342900" indent="-342900">
              <a:spcAft>
                <a:spcPts val="600"/>
              </a:spcAft>
              <a:buAutoNum type="alphaUcPeriod"/>
            </a:pPr>
            <a:r>
              <a:rPr lang="en-US" sz="1800" i="0" dirty="0">
                <a:solidFill>
                  <a:schemeClr val="bg1">
                    <a:lumMod val="25000"/>
                  </a:schemeClr>
                </a:solidFill>
                <a:effectLst/>
                <a:latin typeface="Roboto Condensed Light" panose="02000000000000000000" pitchFamily="2" charset="0"/>
                <a:ea typeface="Roboto Condensed Light" panose="02000000000000000000" pitchFamily="2" charset="0"/>
              </a:rPr>
              <a:t>The probability of it correctly predicting the weather of future date’s.</a:t>
            </a:r>
          </a:p>
          <a:p>
            <a:pPr marL="342900" indent="-342900">
              <a:spcAft>
                <a:spcPts val="600"/>
              </a:spcAft>
              <a:buAutoNum type="alphaUcPeriod"/>
            </a:pPr>
            <a:r>
              <a:rPr lang="en-US" sz="1800" dirty="0">
                <a:solidFill>
                  <a:schemeClr val="bg1">
                    <a:lumMod val="25000"/>
                  </a:schemeClr>
                </a:solidFill>
                <a:latin typeface="Roboto Condensed Light" panose="02000000000000000000" pitchFamily="2" charset="0"/>
                <a:ea typeface="Roboto Condensed Light" panose="02000000000000000000" pitchFamily="2" charset="0"/>
              </a:rPr>
              <a:t>Analysis of the historic weather data.</a:t>
            </a:r>
            <a:endParaRPr lang="en-IN" sz="1800" dirty="0">
              <a:solidFill>
                <a:schemeClr val="bg1">
                  <a:lumMod val="25000"/>
                </a:schemeClr>
              </a:solidFill>
              <a:latin typeface="Roboto Condensed Light" panose="02000000000000000000" pitchFamily="2" charset="0"/>
              <a:ea typeface="Roboto Condensed Light" panose="02000000000000000000" pitchFamily="2" charset="0"/>
            </a:endParaRPr>
          </a:p>
        </p:txBody>
      </p:sp>
      <p:grpSp>
        <p:nvGrpSpPr>
          <p:cNvPr id="20" name="Google Shape;1799;p76">
            <a:extLst>
              <a:ext uri="{FF2B5EF4-FFF2-40B4-BE49-F238E27FC236}">
                <a16:creationId xmlns:a16="http://schemas.microsoft.com/office/drawing/2014/main" id="{E0525DFC-BE01-4F2A-A297-0A6E940F65C6}"/>
              </a:ext>
            </a:extLst>
          </p:cNvPr>
          <p:cNvGrpSpPr/>
          <p:nvPr/>
        </p:nvGrpSpPr>
        <p:grpSpPr>
          <a:xfrm>
            <a:off x="737223" y="1478664"/>
            <a:ext cx="411953" cy="411088"/>
            <a:chOff x="1183880" y="4011797"/>
            <a:chExt cx="411953" cy="411088"/>
          </a:xfrm>
          <a:solidFill>
            <a:schemeClr val="accent1"/>
          </a:solidFill>
        </p:grpSpPr>
        <p:sp>
          <p:nvSpPr>
            <p:cNvPr id="21" name="Google Shape;1800;p76">
              <a:extLst>
                <a:ext uri="{FF2B5EF4-FFF2-40B4-BE49-F238E27FC236}">
                  <a16:creationId xmlns:a16="http://schemas.microsoft.com/office/drawing/2014/main" id="{41BC9B83-FA47-4ADA-B5DF-4DA5A3AC4B42}"/>
                </a:ext>
              </a:extLst>
            </p:cNvPr>
            <p:cNvSpPr/>
            <p:nvPr/>
          </p:nvSpPr>
          <p:spPr>
            <a:xfrm>
              <a:off x="1259641" y="4087522"/>
              <a:ext cx="260437" cy="259633"/>
            </a:xfrm>
            <a:custGeom>
              <a:avLst/>
              <a:gdLst/>
              <a:ahLst/>
              <a:cxnLst/>
              <a:rect l="l" t="t" r="r" b="b"/>
              <a:pathLst>
                <a:path w="7288" h="7265" extrusionOk="0">
                  <a:moveTo>
                    <a:pt x="3644" y="406"/>
                  </a:moveTo>
                  <a:cubicBezTo>
                    <a:pt x="3787" y="406"/>
                    <a:pt x="3906" y="501"/>
                    <a:pt x="3954" y="620"/>
                  </a:cubicBezTo>
                  <a:lnTo>
                    <a:pt x="5049" y="3501"/>
                  </a:lnTo>
                  <a:cubicBezTo>
                    <a:pt x="5073" y="3597"/>
                    <a:pt x="5073" y="3668"/>
                    <a:pt x="5049" y="3740"/>
                  </a:cubicBezTo>
                  <a:lnTo>
                    <a:pt x="3954" y="6645"/>
                  </a:lnTo>
                  <a:cubicBezTo>
                    <a:pt x="3906" y="6764"/>
                    <a:pt x="3787" y="6859"/>
                    <a:pt x="3644" y="6859"/>
                  </a:cubicBezTo>
                  <a:cubicBezTo>
                    <a:pt x="3501" y="6859"/>
                    <a:pt x="3382" y="6764"/>
                    <a:pt x="3334" y="6645"/>
                  </a:cubicBezTo>
                  <a:lnTo>
                    <a:pt x="2239" y="3740"/>
                  </a:lnTo>
                  <a:cubicBezTo>
                    <a:pt x="2215" y="3668"/>
                    <a:pt x="2215" y="3597"/>
                    <a:pt x="2239" y="3525"/>
                  </a:cubicBezTo>
                  <a:lnTo>
                    <a:pt x="3334" y="620"/>
                  </a:lnTo>
                  <a:cubicBezTo>
                    <a:pt x="3382" y="477"/>
                    <a:pt x="3501" y="406"/>
                    <a:pt x="3644" y="406"/>
                  </a:cubicBezTo>
                  <a:close/>
                  <a:moveTo>
                    <a:pt x="3644" y="1"/>
                  </a:moveTo>
                  <a:cubicBezTo>
                    <a:pt x="1644" y="1"/>
                    <a:pt x="0" y="1620"/>
                    <a:pt x="0" y="3621"/>
                  </a:cubicBezTo>
                  <a:cubicBezTo>
                    <a:pt x="0" y="5645"/>
                    <a:pt x="1644" y="7264"/>
                    <a:pt x="3644" y="7264"/>
                  </a:cubicBezTo>
                  <a:cubicBezTo>
                    <a:pt x="5644" y="7264"/>
                    <a:pt x="7288" y="5645"/>
                    <a:pt x="7288" y="3621"/>
                  </a:cubicBezTo>
                  <a:cubicBezTo>
                    <a:pt x="7288" y="1620"/>
                    <a:pt x="5644" y="1"/>
                    <a:pt x="3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01;p76">
              <a:extLst>
                <a:ext uri="{FF2B5EF4-FFF2-40B4-BE49-F238E27FC236}">
                  <a16:creationId xmlns:a16="http://schemas.microsoft.com/office/drawing/2014/main" id="{75518846-77F7-4484-AF2E-B62B6395507E}"/>
                </a:ext>
              </a:extLst>
            </p:cNvPr>
            <p:cNvSpPr/>
            <p:nvPr/>
          </p:nvSpPr>
          <p:spPr>
            <a:xfrm>
              <a:off x="1368565" y="4229645"/>
              <a:ext cx="42596" cy="57073"/>
            </a:xfrm>
            <a:custGeom>
              <a:avLst/>
              <a:gdLst/>
              <a:ahLst/>
              <a:cxnLst/>
              <a:rect l="l" t="t" r="r" b="b"/>
              <a:pathLst>
                <a:path w="1192" h="1597" extrusionOk="0">
                  <a:moveTo>
                    <a:pt x="1" y="1"/>
                  </a:moveTo>
                  <a:lnTo>
                    <a:pt x="596" y="1596"/>
                  </a:lnTo>
                  <a:lnTo>
                    <a:pt x="11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02;p76">
              <a:extLst>
                <a:ext uri="{FF2B5EF4-FFF2-40B4-BE49-F238E27FC236}">
                  <a16:creationId xmlns:a16="http://schemas.microsoft.com/office/drawing/2014/main" id="{6322ACD5-2289-466B-AA35-571DC4E923B1}"/>
                </a:ext>
              </a:extLst>
            </p:cNvPr>
            <p:cNvSpPr/>
            <p:nvPr/>
          </p:nvSpPr>
          <p:spPr>
            <a:xfrm>
              <a:off x="1183880" y="4011797"/>
              <a:ext cx="411953" cy="411088"/>
            </a:xfrm>
            <a:custGeom>
              <a:avLst/>
              <a:gdLst/>
              <a:ahLst/>
              <a:cxnLst/>
              <a:rect l="l" t="t" r="r" b="b"/>
              <a:pathLst>
                <a:path w="11528" h="11503" extrusionOk="0">
                  <a:moveTo>
                    <a:pt x="5764" y="1429"/>
                  </a:moveTo>
                  <a:cubicBezTo>
                    <a:pt x="8145" y="1429"/>
                    <a:pt x="10074" y="3382"/>
                    <a:pt x="10074" y="5740"/>
                  </a:cubicBezTo>
                  <a:cubicBezTo>
                    <a:pt x="10074" y="8121"/>
                    <a:pt x="8145" y="10074"/>
                    <a:pt x="5764" y="10074"/>
                  </a:cubicBezTo>
                  <a:cubicBezTo>
                    <a:pt x="3382" y="10074"/>
                    <a:pt x="1453" y="8121"/>
                    <a:pt x="1453" y="5740"/>
                  </a:cubicBezTo>
                  <a:cubicBezTo>
                    <a:pt x="1453" y="3382"/>
                    <a:pt x="3382" y="1429"/>
                    <a:pt x="5764" y="1429"/>
                  </a:cubicBezTo>
                  <a:close/>
                  <a:moveTo>
                    <a:pt x="1787" y="0"/>
                  </a:moveTo>
                  <a:cubicBezTo>
                    <a:pt x="1692" y="0"/>
                    <a:pt x="1620" y="24"/>
                    <a:pt x="1549" y="96"/>
                  </a:cubicBezTo>
                  <a:lnTo>
                    <a:pt x="96" y="1524"/>
                  </a:lnTo>
                  <a:cubicBezTo>
                    <a:pt x="48" y="1596"/>
                    <a:pt x="1" y="1691"/>
                    <a:pt x="1" y="1763"/>
                  </a:cubicBezTo>
                  <a:lnTo>
                    <a:pt x="1" y="9740"/>
                  </a:lnTo>
                  <a:cubicBezTo>
                    <a:pt x="1" y="9812"/>
                    <a:pt x="48" y="9907"/>
                    <a:pt x="96" y="9979"/>
                  </a:cubicBezTo>
                  <a:lnTo>
                    <a:pt x="1549" y="11407"/>
                  </a:lnTo>
                  <a:cubicBezTo>
                    <a:pt x="1620" y="11479"/>
                    <a:pt x="1692" y="11503"/>
                    <a:pt x="1787" y="11503"/>
                  </a:cubicBezTo>
                  <a:lnTo>
                    <a:pt x="9741" y="11503"/>
                  </a:lnTo>
                  <a:cubicBezTo>
                    <a:pt x="9836" y="11503"/>
                    <a:pt x="9908" y="11479"/>
                    <a:pt x="9979" y="11407"/>
                  </a:cubicBezTo>
                  <a:lnTo>
                    <a:pt x="11432" y="9979"/>
                  </a:lnTo>
                  <a:cubicBezTo>
                    <a:pt x="11479" y="9907"/>
                    <a:pt x="11527" y="9812"/>
                    <a:pt x="11527" y="9740"/>
                  </a:cubicBezTo>
                  <a:lnTo>
                    <a:pt x="11527" y="1763"/>
                  </a:lnTo>
                  <a:cubicBezTo>
                    <a:pt x="11527" y="1691"/>
                    <a:pt x="11479" y="1596"/>
                    <a:pt x="11432" y="1524"/>
                  </a:cubicBezTo>
                  <a:lnTo>
                    <a:pt x="9979" y="96"/>
                  </a:lnTo>
                  <a:cubicBezTo>
                    <a:pt x="9908" y="24"/>
                    <a:pt x="9836" y="0"/>
                    <a:pt x="97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03;p76">
              <a:extLst>
                <a:ext uri="{FF2B5EF4-FFF2-40B4-BE49-F238E27FC236}">
                  <a16:creationId xmlns:a16="http://schemas.microsoft.com/office/drawing/2014/main" id="{C239002E-99A3-45A2-B3BC-AEB3F59EBA86}"/>
                </a:ext>
              </a:extLst>
            </p:cNvPr>
            <p:cNvSpPr/>
            <p:nvPr/>
          </p:nvSpPr>
          <p:spPr>
            <a:xfrm>
              <a:off x="1368565" y="4147952"/>
              <a:ext cx="42596" cy="57073"/>
            </a:xfrm>
            <a:custGeom>
              <a:avLst/>
              <a:gdLst/>
              <a:ahLst/>
              <a:cxnLst/>
              <a:rect l="l" t="t" r="r" b="b"/>
              <a:pathLst>
                <a:path w="1192" h="1597" extrusionOk="0">
                  <a:moveTo>
                    <a:pt x="596" y="1"/>
                  </a:moveTo>
                  <a:lnTo>
                    <a:pt x="1" y="1596"/>
                  </a:lnTo>
                  <a:lnTo>
                    <a:pt x="1191" y="1596"/>
                  </a:lnTo>
                  <a:lnTo>
                    <a:pt x="59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755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pic>
        <p:nvPicPr>
          <p:cNvPr id="8" name="Picture 7">
            <a:extLst>
              <a:ext uri="{FF2B5EF4-FFF2-40B4-BE49-F238E27FC236}">
                <a16:creationId xmlns:a16="http://schemas.microsoft.com/office/drawing/2014/main" id="{7DFB50F6-5BAD-46B7-9E12-4A86A6D4D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945" y="815536"/>
            <a:ext cx="3584109" cy="3512427"/>
          </a:xfrm>
          <a:prstGeom prst="rect">
            <a:avLst/>
          </a:prstGeom>
          <a:ln w="6350" cap="sq">
            <a:solidFill>
              <a:schemeClr val="accent1"/>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grpSp>
        <p:nvGrpSpPr>
          <p:cNvPr id="967" name="Google Shape;967;p48"/>
          <p:cNvGrpSpPr/>
          <p:nvPr/>
        </p:nvGrpSpPr>
        <p:grpSpPr>
          <a:xfrm>
            <a:off x="1475112" y="1985732"/>
            <a:ext cx="1334700" cy="1182300"/>
            <a:chOff x="1475112" y="1985732"/>
            <a:chExt cx="1334700" cy="1182300"/>
          </a:xfrm>
        </p:grpSpPr>
        <p:sp>
          <p:nvSpPr>
            <p:cNvPr id="968" name="Google Shape;968;p48"/>
            <p:cNvSpPr/>
            <p:nvPr/>
          </p:nvSpPr>
          <p:spPr>
            <a:xfrm>
              <a:off x="1627512" y="1985732"/>
              <a:ext cx="1182300" cy="1182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1475112" y="1985732"/>
              <a:ext cx="1182300" cy="1182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48"/>
          <p:cNvSpPr txBox="1">
            <a:spLocks noGrp="1"/>
          </p:cNvSpPr>
          <p:nvPr>
            <p:ph type="title"/>
          </p:nvPr>
        </p:nvSpPr>
        <p:spPr>
          <a:xfrm>
            <a:off x="3082230" y="1794956"/>
            <a:ext cx="5446350" cy="15535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800" b="1" dirty="0">
                <a:latin typeface="Roboto Condensed Light" panose="02000000000000000000" pitchFamily="2" charset="0"/>
                <a:ea typeface="Roboto Condensed Light" panose="02000000000000000000" pitchFamily="2" charset="0"/>
              </a:rPr>
              <a:t>Why there is a need to learn ML, Today</a:t>
            </a:r>
            <a:endParaRPr dirty="0">
              <a:latin typeface="Roboto Condensed Light" panose="02000000000000000000" pitchFamily="2" charset="0"/>
              <a:ea typeface="Roboto Condensed Light" panose="02000000000000000000" pitchFamily="2" charset="0"/>
            </a:endParaRPr>
          </a:p>
        </p:txBody>
      </p:sp>
      <p:sp>
        <p:nvSpPr>
          <p:cNvPr id="972" name="Google Shape;972;p48"/>
          <p:cNvSpPr txBox="1">
            <a:spLocks noGrp="1"/>
          </p:cNvSpPr>
          <p:nvPr>
            <p:ph type="title" idx="2"/>
          </p:nvPr>
        </p:nvSpPr>
        <p:spPr>
          <a:xfrm>
            <a:off x="1601262" y="2241932"/>
            <a:ext cx="930000" cy="66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dk1"/>
                </a:solidFill>
                <a:latin typeface="Roboto Condensed Light" panose="02000000000000000000" pitchFamily="2" charset="0"/>
                <a:ea typeface="Roboto Condensed Light" panose="02000000000000000000" pitchFamily="2" charset="0"/>
              </a:rPr>
              <a:t>03</a:t>
            </a:r>
            <a:endParaRPr sz="3600" b="1" dirty="0">
              <a:solidFill>
                <a:schemeClr val="dk1"/>
              </a:solidFill>
              <a:latin typeface="Roboto Condensed Light" panose="02000000000000000000" pitchFamily="2" charset="0"/>
              <a:ea typeface="Roboto Condensed Light" panose="02000000000000000000" pitchFamily="2" charset="0"/>
            </a:endParaRPr>
          </a:p>
        </p:txBody>
      </p:sp>
      <p:grpSp>
        <p:nvGrpSpPr>
          <p:cNvPr id="973" name="Google Shape;973;p48"/>
          <p:cNvGrpSpPr/>
          <p:nvPr/>
        </p:nvGrpSpPr>
        <p:grpSpPr>
          <a:xfrm>
            <a:off x="1977031" y="110660"/>
            <a:ext cx="1105199" cy="571202"/>
            <a:chOff x="119544" y="4581145"/>
            <a:chExt cx="845729" cy="437100"/>
          </a:xfrm>
        </p:grpSpPr>
        <p:sp>
          <p:nvSpPr>
            <p:cNvPr id="974" name="Google Shape;974;p48"/>
            <p:cNvSpPr/>
            <p:nvPr/>
          </p:nvSpPr>
          <p:spPr>
            <a:xfrm>
              <a:off x="119544"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309576"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528173" y="4581145"/>
              <a:ext cx="437100" cy="437100"/>
            </a:xfrm>
            <a:prstGeom prst="ellipse">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9"/>
          <p:cNvSpPr/>
          <p:nvPr/>
        </p:nvSpPr>
        <p:spPr>
          <a:xfrm>
            <a:off x="205773" y="174474"/>
            <a:ext cx="8037900" cy="4801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txBox="1">
            <a:spLocks noGrp="1"/>
          </p:cNvSpPr>
          <p:nvPr>
            <p:ph type="title"/>
          </p:nvPr>
        </p:nvSpPr>
        <p:spPr>
          <a:xfrm>
            <a:off x="401373" y="182686"/>
            <a:ext cx="7717800" cy="4719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lt1"/>
                </a:solidFill>
                <a:latin typeface="Roboto Condensed Light" panose="02000000000000000000" pitchFamily="2" charset="0"/>
                <a:ea typeface="Roboto Condensed Light" panose="02000000000000000000" pitchFamily="2" charset="0"/>
              </a:rPr>
              <a:t>Categories in ML</a:t>
            </a:r>
            <a:endParaRPr sz="2400" b="1" dirty="0">
              <a:solidFill>
                <a:schemeClr val="lt1"/>
              </a:solidFill>
              <a:latin typeface="Roboto Condensed Light" panose="02000000000000000000" pitchFamily="2" charset="0"/>
              <a:ea typeface="Roboto Condensed Light" panose="02000000000000000000" pitchFamily="2" charset="0"/>
            </a:endParaRPr>
          </a:p>
        </p:txBody>
      </p:sp>
      <p:sp>
        <p:nvSpPr>
          <p:cNvPr id="984" name="Google Shape;984;p49"/>
          <p:cNvSpPr/>
          <p:nvPr/>
        </p:nvSpPr>
        <p:spPr>
          <a:xfrm>
            <a:off x="4157995" y="977693"/>
            <a:ext cx="828010" cy="33931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Roboto Condensed Light" panose="02000000000000000000" pitchFamily="2" charset="0"/>
                <a:ea typeface="Roboto Condensed Light" panose="02000000000000000000" pitchFamily="2" charset="0"/>
                <a:cs typeface="Archivo"/>
                <a:sym typeface="Archivo"/>
              </a:rPr>
              <a:t>Input</a:t>
            </a:r>
            <a:endParaRPr sz="1800" b="1" dirty="0">
              <a:solidFill>
                <a:schemeClr val="lt1"/>
              </a:solidFill>
              <a:latin typeface="Roboto Condensed Light" panose="02000000000000000000" pitchFamily="2" charset="0"/>
              <a:ea typeface="Roboto Condensed Light" panose="02000000000000000000" pitchFamily="2" charset="0"/>
              <a:cs typeface="Archivo"/>
              <a:sym typeface="Archivo"/>
            </a:endParaRPr>
          </a:p>
        </p:txBody>
      </p:sp>
      <p:sp>
        <p:nvSpPr>
          <p:cNvPr id="987" name="Google Shape;987;p49"/>
          <p:cNvSpPr/>
          <p:nvPr/>
        </p:nvSpPr>
        <p:spPr>
          <a:xfrm>
            <a:off x="2303909" y="1420235"/>
            <a:ext cx="1289304" cy="630936"/>
          </a:xfrm>
          <a:prstGeom prst="roundRect">
            <a:avLst>
              <a:gd name="adj" fmla="val 2529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Data With Labels</a:t>
            </a:r>
            <a:endParaRPr dirty="0">
              <a:solidFill>
                <a:schemeClr val="dk1"/>
              </a:solidFill>
              <a:latin typeface="Roboto Condensed Light" panose="02000000000000000000" pitchFamily="2" charset="0"/>
              <a:ea typeface="Roboto Condensed Light" panose="02000000000000000000" pitchFamily="2" charset="0"/>
              <a:cs typeface="Archivo"/>
              <a:sym typeface="Archivo"/>
            </a:endParaRPr>
          </a:p>
        </p:txBody>
      </p:sp>
      <p:sp>
        <p:nvSpPr>
          <p:cNvPr id="988" name="Google Shape;988;p49"/>
          <p:cNvSpPr/>
          <p:nvPr/>
        </p:nvSpPr>
        <p:spPr>
          <a:xfrm>
            <a:off x="3904316" y="1420235"/>
            <a:ext cx="1411163" cy="630936"/>
          </a:xfrm>
          <a:prstGeom prst="roundRect">
            <a:avLst>
              <a:gd name="adj" fmla="val 22003"/>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Data Without Labels</a:t>
            </a:r>
            <a:endParaRPr dirty="0">
              <a:solidFill>
                <a:schemeClr val="dk1"/>
              </a:solidFill>
              <a:latin typeface="Roboto Condensed Light" panose="02000000000000000000" pitchFamily="2" charset="0"/>
              <a:ea typeface="Roboto Condensed Light" panose="02000000000000000000" pitchFamily="2" charset="0"/>
              <a:cs typeface="Archivo"/>
              <a:sym typeface="Archivo"/>
            </a:endParaRPr>
          </a:p>
        </p:txBody>
      </p:sp>
      <p:sp>
        <p:nvSpPr>
          <p:cNvPr id="989" name="Google Shape;989;p49"/>
          <p:cNvSpPr/>
          <p:nvPr/>
        </p:nvSpPr>
        <p:spPr>
          <a:xfrm>
            <a:off x="5634464" y="1420235"/>
            <a:ext cx="1287337" cy="630936"/>
          </a:xfrm>
          <a:prstGeom prst="roundRect">
            <a:avLst>
              <a:gd name="adj" fmla="val 2529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States + Actions</a:t>
            </a:r>
            <a:endParaRPr dirty="0">
              <a:solidFill>
                <a:schemeClr val="dk1"/>
              </a:solidFill>
              <a:latin typeface="Roboto Condensed Light" panose="02000000000000000000" pitchFamily="2" charset="0"/>
              <a:ea typeface="Roboto Condensed Light" panose="02000000000000000000" pitchFamily="2" charset="0"/>
              <a:cs typeface="Archivo"/>
              <a:sym typeface="Archivo"/>
            </a:endParaRPr>
          </a:p>
        </p:txBody>
      </p:sp>
      <p:sp>
        <p:nvSpPr>
          <p:cNvPr id="42" name="Google Shape;988;p49">
            <a:extLst>
              <a:ext uri="{FF2B5EF4-FFF2-40B4-BE49-F238E27FC236}">
                <a16:creationId xmlns:a16="http://schemas.microsoft.com/office/drawing/2014/main" id="{145CF0BD-F070-4BC7-8351-718ADCC2D42D}"/>
              </a:ext>
            </a:extLst>
          </p:cNvPr>
          <p:cNvSpPr/>
          <p:nvPr/>
        </p:nvSpPr>
        <p:spPr>
          <a:xfrm>
            <a:off x="1880754" y="873562"/>
            <a:ext cx="5476009" cy="1291810"/>
          </a:xfrm>
          <a:prstGeom prst="roundRect">
            <a:avLst>
              <a:gd name="adj" fmla="val 3124"/>
            </a:avLst>
          </a:prstGeom>
          <a:noFill/>
          <a:ln w="19050" cap="flat" cmpd="sng">
            <a:solidFill>
              <a:schemeClr val="dk1"/>
            </a:solidFill>
            <a:prstDash val="lg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Archivo"/>
              <a:ea typeface="Archivo"/>
              <a:cs typeface="Archivo"/>
              <a:sym typeface="Archivo"/>
            </a:endParaRPr>
          </a:p>
        </p:txBody>
      </p:sp>
      <p:cxnSp>
        <p:nvCxnSpPr>
          <p:cNvPr id="27" name="Straight Arrow Connector 26">
            <a:extLst>
              <a:ext uri="{FF2B5EF4-FFF2-40B4-BE49-F238E27FC236}">
                <a16:creationId xmlns:a16="http://schemas.microsoft.com/office/drawing/2014/main" id="{06B01AFB-68EC-46E5-9AF9-349D137E77DB}"/>
              </a:ext>
            </a:extLst>
          </p:cNvPr>
          <p:cNvCxnSpPr>
            <a:cxnSpLocks/>
            <a:stCxn id="988" idx="2"/>
            <a:endCxn id="46" idx="0"/>
          </p:cNvCxnSpPr>
          <p:nvPr/>
        </p:nvCxnSpPr>
        <p:spPr>
          <a:xfrm>
            <a:off x="4609898" y="2051171"/>
            <a:ext cx="0" cy="279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Google Shape;987;p49">
            <a:extLst>
              <a:ext uri="{FF2B5EF4-FFF2-40B4-BE49-F238E27FC236}">
                <a16:creationId xmlns:a16="http://schemas.microsoft.com/office/drawing/2014/main" id="{8EC7DE81-3AA4-4848-B417-05996102B084}"/>
              </a:ext>
            </a:extLst>
          </p:cNvPr>
          <p:cNvSpPr/>
          <p:nvPr/>
        </p:nvSpPr>
        <p:spPr>
          <a:xfrm>
            <a:off x="2303909" y="2330785"/>
            <a:ext cx="1289304" cy="835472"/>
          </a:xfrm>
          <a:prstGeom prst="roundRect">
            <a:avLst>
              <a:gd name="adj" fmla="val 5534"/>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Supervised</a:t>
            </a:r>
          </a:p>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Learning</a:t>
            </a:r>
            <a:endParaRPr dirty="0">
              <a:solidFill>
                <a:schemeClr val="dk1"/>
              </a:solidFill>
              <a:latin typeface="Roboto Condensed Light" panose="02000000000000000000" pitchFamily="2" charset="0"/>
              <a:ea typeface="Roboto Condensed Light" panose="02000000000000000000" pitchFamily="2" charset="0"/>
              <a:cs typeface="Archivo"/>
              <a:sym typeface="Archivo"/>
            </a:endParaRPr>
          </a:p>
        </p:txBody>
      </p:sp>
      <p:sp>
        <p:nvSpPr>
          <p:cNvPr id="46" name="Google Shape;988;p49">
            <a:extLst>
              <a:ext uri="{FF2B5EF4-FFF2-40B4-BE49-F238E27FC236}">
                <a16:creationId xmlns:a16="http://schemas.microsoft.com/office/drawing/2014/main" id="{2B8FBBBE-9330-43EB-A9F2-D25B7BB8C12A}"/>
              </a:ext>
            </a:extLst>
          </p:cNvPr>
          <p:cNvSpPr/>
          <p:nvPr/>
        </p:nvSpPr>
        <p:spPr>
          <a:xfrm>
            <a:off x="3904316" y="2330785"/>
            <a:ext cx="1411163" cy="835472"/>
          </a:xfrm>
          <a:prstGeom prst="roundRect">
            <a:avLst>
              <a:gd name="adj" fmla="val 5534"/>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Unsupervised</a:t>
            </a:r>
          </a:p>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Learning</a:t>
            </a:r>
            <a:endParaRPr dirty="0">
              <a:solidFill>
                <a:schemeClr val="dk1"/>
              </a:solidFill>
              <a:latin typeface="Roboto Condensed Light" panose="02000000000000000000" pitchFamily="2" charset="0"/>
              <a:ea typeface="Roboto Condensed Light" panose="02000000000000000000" pitchFamily="2" charset="0"/>
              <a:cs typeface="Archivo"/>
              <a:sym typeface="Archivo"/>
            </a:endParaRPr>
          </a:p>
        </p:txBody>
      </p:sp>
      <p:sp>
        <p:nvSpPr>
          <p:cNvPr id="47" name="Google Shape;989;p49">
            <a:extLst>
              <a:ext uri="{FF2B5EF4-FFF2-40B4-BE49-F238E27FC236}">
                <a16:creationId xmlns:a16="http://schemas.microsoft.com/office/drawing/2014/main" id="{3CD1AACA-4966-4298-A561-9E0B77C216A7}"/>
              </a:ext>
            </a:extLst>
          </p:cNvPr>
          <p:cNvSpPr/>
          <p:nvPr/>
        </p:nvSpPr>
        <p:spPr>
          <a:xfrm>
            <a:off x="5571568" y="2331694"/>
            <a:ext cx="1401732" cy="835472"/>
          </a:xfrm>
          <a:prstGeom prst="roundRect">
            <a:avLst>
              <a:gd name="adj" fmla="val 5534"/>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Reinforcement</a:t>
            </a:r>
          </a:p>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Learning</a:t>
            </a:r>
            <a:endParaRPr dirty="0">
              <a:solidFill>
                <a:schemeClr val="dk1"/>
              </a:solidFill>
              <a:latin typeface="Roboto Condensed Light" panose="02000000000000000000" pitchFamily="2" charset="0"/>
              <a:ea typeface="Roboto Condensed Light" panose="02000000000000000000" pitchFamily="2" charset="0"/>
              <a:cs typeface="Archivo"/>
              <a:sym typeface="Archivo"/>
            </a:endParaRPr>
          </a:p>
        </p:txBody>
      </p:sp>
      <p:sp>
        <p:nvSpPr>
          <p:cNvPr id="49" name="Google Shape;987;p49">
            <a:extLst>
              <a:ext uri="{FF2B5EF4-FFF2-40B4-BE49-F238E27FC236}">
                <a16:creationId xmlns:a16="http://schemas.microsoft.com/office/drawing/2014/main" id="{27AEEA46-B479-4364-88E8-7A530FEB10BC}"/>
              </a:ext>
            </a:extLst>
          </p:cNvPr>
          <p:cNvSpPr/>
          <p:nvPr/>
        </p:nvSpPr>
        <p:spPr>
          <a:xfrm>
            <a:off x="2303909" y="3609328"/>
            <a:ext cx="1289304" cy="492513"/>
          </a:xfrm>
          <a:prstGeom prst="roundRect">
            <a:avLst>
              <a:gd name="adj" fmla="val 2529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Mapping</a:t>
            </a:r>
            <a:endParaRPr dirty="0">
              <a:solidFill>
                <a:schemeClr val="dk1"/>
              </a:solidFill>
              <a:latin typeface="Roboto Condensed Light" panose="02000000000000000000" pitchFamily="2" charset="0"/>
              <a:ea typeface="Roboto Condensed Light" panose="02000000000000000000" pitchFamily="2" charset="0"/>
              <a:cs typeface="Archivo"/>
              <a:sym typeface="Archivo"/>
            </a:endParaRPr>
          </a:p>
        </p:txBody>
      </p:sp>
      <p:sp>
        <p:nvSpPr>
          <p:cNvPr id="50" name="Google Shape;988;p49">
            <a:extLst>
              <a:ext uri="{FF2B5EF4-FFF2-40B4-BE49-F238E27FC236}">
                <a16:creationId xmlns:a16="http://schemas.microsoft.com/office/drawing/2014/main" id="{8A0F824E-E9C0-4038-8E38-DA0E68207091}"/>
              </a:ext>
            </a:extLst>
          </p:cNvPr>
          <p:cNvSpPr/>
          <p:nvPr/>
        </p:nvSpPr>
        <p:spPr>
          <a:xfrm>
            <a:off x="3904316" y="3609328"/>
            <a:ext cx="1411163" cy="492513"/>
          </a:xfrm>
          <a:prstGeom prst="roundRect">
            <a:avLst>
              <a:gd name="adj" fmla="val 22003"/>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CLasses</a:t>
            </a:r>
            <a:endParaRPr dirty="0">
              <a:solidFill>
                <a:schemeClr val="dk1"/>
              </a:solidFill>
              <a:latin typeface="Roboto Condensed Light" panose="02000000000000000000" pitchFamily="2" charset="0"/>
              <a:ea typeface="Roboto Condensed Light" panose="02000000000000000000" pitchFamily="2" charset="0"/>
              <a:cs typeface="Archivo"/>
              <a:sym typeface="Archivo"/>
            </a:endParaRPr>
          </a:p>
        </p:txBody>
      </p:sp>
      <p:sp>
        <p:nvSpPr>
          <p:cNvPr id="51" name="Google Shape;989;p49">
            <a:extLst>
              <a:ext uri="{FF2B5EF4-FFF2-40B4-BE49-F238E27FC236}">
                <a16:creationId xmlns:a16="http://schemas.microsoft.com/office/drawing/2014/main" id="{35D5E6E1-8239-44FA-A9CB-5F26AF703835}"/>
              </a:ext>
            </a:extLst>
          </p:cNvPr>
          <p:cNvSpPr/>
          <p:nvPr/>
        </p:nvSpPr>
        <p:spPr>
          <a:xfrm>
            <a:off x="5634463" y="3609327"/>
            <a:ext cx="1287337" cy="492513"/>
          </a:xfrm>
          <a:prstGeom prst="roundRect">
            <a:avLst>
              <a:gd name="adj" fmla="val 2529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Condensed Light" panose="02000000000000000000" pitchFamily="2" charset="0"/>
                <a:ea typeface="Roboto Condensed Light" panose="02000000000000000000" pitchFamily="2" charset="0"/>
                <a:cs typeface="Archivo"/>
                <a:sym typeface="Archivo"/>
              </a:rPr>
              <a:t>Action</a:t>
            </a:r>
            <a:endParaRPr dirty="0">
              <a:solidFill>
                <a:schemeClr val="dk1"/>
              </a:solidFill>
              <a:latin typeface="Roboto Condensed Light" panose="02000000000000000000" pitchFamily="2" charset="0"/>
              <a:ea typeface="Roboto Condensed Light" panose="02000000000000000000" pitchFamily="2" charset="0"/>
              <a:cs typeface="Archivo"/>
              <a:sym typeface="Archivo"/>
            </a:endParaRPr>
          </a:p>
        </p:txBody>
      </p:sp>
      <p:sp>
        <p:nvSpPr>
          <p:cNvPr id="52" name="Google Shape;988;p49">
            <a:extLst>
              <a:ext uri="{FF2B5EF4-FFF2-40B4-BE49-F238E27FC236}">
                <a16:creationId xmlns:a16="http://schemas.microsoft.com/office/drawing/2014/main" id="{1BC7E954-9819-464D-9024-BF0FCAEFD3E5}"/>
              </a:ext>
            </a:extLst>
          </p:cNvPr>
          <p:cNvSpPr/>
          <p:nvPr/>
        </p:nvSpPr>
        <p:spPr>
          <a:xfrm>
            <a:off x="1880754" y="3501700"/>
            <a:ext cx="5476009" cy="1170298"/>
          </a:xfrm>
          <a:prstGeom prst="roundRect">
            <a:avLst>
              <a:gd name="adj" fmla="val 3124"/>
            </a:avLst>
          </a:prstGeom>
          <a:noFill/>
          <a:ln w="19050" cap="flat" cmpd="sng">
            <a:solidFill>
              <a:schemeClr val="dk1"/>
            </a:solidFill>
            <a:prstDash val="lg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Archivo"/>
              <a:ea typeface="Archivo"/>
              <a:cs typeface="Archivo"/>
              <a:sym typeface="Archivo"/>
            </a:endParaRPr>
          </a:p>
        </p:txBody>
      </p:sp>
      <p:sp>
        <p:nvSpPr>
          <p:cNvPr id="53" name="Google Shape;984;p49">
            <a:extLst>
              <a:ext uri="{FF2B5EF4-FFF2-40B4-BE49-F238E27FC236}">
                <a16:creationId xmlns:a16="http://schemas.microsoft.com/office/drawing/2014/main" id="{BB7E1ECB-A8CE-46CD-AF10-5BFD2F6C8699}"/>
              </a:ext>
            </a:extLst>
          </p:cNvPr>
          <p:cNvSpPr/>
          <p:nvPr/>
        </p:nvSpPr>
        <p:spPr>
          <a:xfrm>
            <a:off x="4112193" y="4209470"/>
            <a:ext cx="919614" cy="33931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Roboto Condensed Light" panose="02000000000000000000" pitchFamily="2" charset="0"/>
                <a:ea typeface="Roboto Condensed Light" panose="02000000000000000000" pitchFamily="2" charset="0"/>
                <a:cs typeface="Archivo"/>
                <a:sym typeface="Archivo"/>
              </a:rPr>
              <a:t>Output</a:t>
            </a:r>
            <a:endParaRPr sz="1800" b="1" dirty="0">
              <a:solidFill>
                <a:schemeClr val="lt1"/>
              </a:solidFill>
              <a:latin typeface="Roboto Condensed Light" panose="02000000000000000000" pitchFamily="2" charset="0"/>
              <a:ea typeface="Roboto Condensed Light" panose="02000000000000000000" pitchFamily="2" charset="0"/>
              <a:cs typeface="Archivo"/>
              <a:sym typeface="Archivo"/>
            </a:endParaRPr>
          </a:p>
        </p:txBody>
      </p:sp>
      <p:cxnSp>
        <p:nvCxnSpPr>
          <p:cNvPr id="29" name="Straight Arrow Connector 28">
            <a:extLst>
              <a:ext uri="{FF2B5EF4-FFF2-40B4-BE49-F238E27FC236}">
                <a16:creationId xmlns:a16="http://schemas.microsoft.com/office/drawing/2014/main" id="{01E77CA6-DBF3-43A1-8691-5E815A870FC8}"/>
              </a:ext>
            </a:extLst>
          </p:cNvPr>
          <p:cNvCxnSpPr>
            <a:cxnSpLocks/>
            <a:stCxn id="987" idx="2"/>
            <a:endCxn id="45" idx="0"/>
          </p:cNvCxnSpPr>
          <p:nvPr/>
        </p:nvCxnSpPr>
        <p:spPr>
          <a:xfrm>
            <a:off x="2948561" y="2051171"/>
            <a:ext cx="0" cy="279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212A7D7-33AC-4AA0-88D4-EE3B27E54A38}"/>
              </a:ext>
            </a:extLst>
          </p:cNvPr>
          <p:cNvCxnSpPr>
            <a:cxnSpLocks/>
            <a:stCxn id="989" idx="2"/>
            <a:endCxn id="47" idx="0"/>
          </p:cNvCxnSpPr>
          <p:nvPr/>
        </p:nvCxnSpPr>
        <p:spPr>
          <a:xfrm flipH="1">
            <a:off x="6272434" y="2051171"/>
            <a:ext cx="5699" cy="280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26B22DB-E338-4487-A8B2-7160461EBF59}"/>
              </a:ext>
            </a:extLst>
          </p:cNvPr>
          <p:cNvCxnSpPr>
            <a:cxnSpLocks/>
            <a:stCxn id="45" idx="2"/>
            <a:endCxn id="49" idx="0"/>
          </p:cNvCxnSpPr>
          <p:nvPr/>
        </p:nvCxnSpPr>
        <p:spPr>
          <a:xfrm>
            <a:off x="2948561" y="3166257"/>
            <a:ext cx="0" cy="443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E8CD21C-DDBC-4A9E-AD3A-166DB2FC3F7B}"/>
              </a:ext>
            </a:extLst>
          </p:cNvPr>
          <p:cNvCxnSpPr>
            <a:cxnSpLocks/>
            <a:stCxn id="46" idx="2"/>
            <a:endCxn id="50" idx="0"/>
          </p:cNvCxnSpPr>
          <p:nvPr/>
        </p:nvCxnSpPr>
        <p:spPr>
          <a:xfrm>
            <a:off x="4609898" y="3166257"/>
            <a:ext cx="0" cy="443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7CA60AE-4241-4A0E-9989-9F0B096B2EBE}"/>
              </a:ext>
            </a:extLst>
          </p:cNvPr>
          <p:cNvCxnSpPr>
            <a:cxnSpLocks/>
            <a:stCxn id="47" idx="2"/>
            <a:endCxn id="51" idx="0"/>
          </p:cNvCxnSpPr>
          <p:nvPr/>
        </p:nvCxnSpPr>
        <p:spPr>
          <a:xfrm>
            <a:off x="6272434" y="3167166"/>
            <a:ext cx="5698" cy="442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0" name="Freeform: Shape 969">
            <a:extLst>
              <a:ext uri="{FF2B5EF4-FFF2-40B4-BE49-F238E27FC236}">
                <a16:creationId xmlns:a16="http://schemas.microsoft.com/office/drawing/2014/main" id="{28ED9B2F-AAE6-4D31-88E3-CA0D33421553}"/>
              </a:ext>
            </a:extLst>
          </p:cNvPr>
          <p:cNvSpPr/>
          <p:nvPr/>
        </p:nvSpPr>
        <p:spPr>
          <a:xfrm>
            <a:off x="1869930" y="3238500"/>
            <a:ext cx="1070120" cy="201259"/>
          </a:xfrm>
          <a:custGeom>
            <a:avLst/>
            <a:gdLst>
              <a:gd name="connsiteX0" fmla="*/ 1311275 w 1311275"/>
              <a:gd name="connsiteY0" fmla="*/ 196850 h 196850"/>
              <a:gd name="connsiteX1" fmla="*/ 358775 w 1311275"/>
              <a:gd name="connsiteY1" fmla="*/ 180975 h 196850"/>
              <a:gd name="connsiteX2" fmla="*/ 0 w 1311275"/>
              <a:gd name="connsiteY2" fmla="*/ 0 h 196850"/>
              <a:gd name="connsiteX0" fmla="*/ 1311275 w 1311275"/>
              <a:gd name="connsiteY0" fmla="*/ 196850 h 201259"/>
              <a:gd name="connsiteX1" fmla="*/ 507283 w 1311275"/>
              <a:gd name="connsiteY1" fmla="*/ 200025 h 201259"/>
              <a:gd name="connsiteX2" fmla="*/ 0 w 1311275"/>
              <a:gd name="connsiteY2" fmla="*/ 0 h 201259"/>
              <a:gd name="connsiteX0" fmla="*/ 1311275 w 1311275"/>
              <a:gd name="connsiteY0" fmla="*/ 196850 h 201259"/>
              <a:gd name="connsiteX1" fmla="*/ 507283 w 1311275"/>
              <a:gd name="connsiteY1" fmla="*/ 200025 h 201259"/>
              <a:gd name="connsiteX2" fmla="*/ 0 w 1311275"/>
              <a:gd name="connsiteY2" fmla="*/ 0 h 201259"/>
            </a:gdLst>
            <a:ahLst/>
            <a:cxnLst>
              <a:cxn ang="0">
                <a:pos x="connsiteX0" y="connsiteY0"/>
              </a:cxn>
              <a:cxn ang="0">
                <a:pos x="connsiteX1" y="connsiteY1"/>
              </a:cxn>
              <a:cxn ang="0">
                <a:pos x="connsiteX2" y="connsiteY2"/>
              </a:cxn>
            </a:cxnLst>
            <a:rect l="l" t="t" r="r" b="b"/>
            <a:pathLst>
              <a:path w="1311275" h="201259">
                <a:moveTo>
                  <a:pt x="1311275" y="196850"/>
                </a:moveTo>
                <a:cubicBezTo>
                  <a:pt x="993775" y="191558"/>
                  <a:pt x="824783" y="205317"/>
                  <a:pt x="507283" y="200025"/>
                </a:cubicBezTo>
                <a:cubicBezTo>
                  <a:pt x="100917" y="167217"/>
                  <a:pt x="41804" y="5292"/>
                  <a:pt x="0" y="0"/>
                </a:cubicBezTo>
              </a:path>
            </a:pathLst>
          </a:custGeom>
          <a:noFill/>
          <a:ln w="1270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1" name="Isosceles Triangle 970">
            <a:extLst>
              <a:ext uri="{FF2B5EF4-FFF2-40B4-BE49-F238E27FC236}">
                <a16:creationId xmlns:a16="http://schemas.microsoft.com/office/drawing/2014/main" id="{FD816C3A-6D0E-42E1-AF8A-510FD447BE5A}"/>
              </a:ext>
            </a:extLst>
          </p:cNvPr>
          <p:cNvSpPr/>
          <p:nvPr/>
        </p:nvSpPr>
        <p:spPr>
          <a:xfrm rot="19161790">
            <a:off x="1788144" y="3147999"/>
            <a:ext cx="92501" cy="7778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TextBox 95">
            <a:extLst>
              <a:ext uri="{FF2B5EF4-FFF2-40B4-BE49-F238E27FC236}">
                <a16:creationId xmlns:a16="http://schemas.microsoft.com/office/drawing/2014/main" id="{E5C8F030-9DF3-4882-941F-44A92C773B37}"/>
              </a:ext>
            </a:extLst>
          </p:cNvPr>
          <p:cNvSpPr txBox="1"/>
          <p:nvPr/>
        </p:nvSpPr>
        <p:spPr>
          <a:xfrm>
            <a:off x="2047820" y="3178149"/>
            <a:ext cx="710727" cy="261610"/>
          </a:xfrm>
          <a:prstGeom prst="rect">
            <a:avLst/>
          </a:prstGeom>
          <a:noFill/>
        </p:spPr>
        <p:txBody>
          <a:bodyPr wrap="square">
            <a:spAutoFit/>
          </a:bodyPr>
          <a:lstStyle/>
          <a:p>
            <a:pPr marL="0" lvl="0" indent="0" algn="ctr" rtl="0">
              <a:spcBef>
                <a:spcPts val="0"/>
              </a:spcBef>
              <a:spcAft>
                <a:spcPts val="0"/>
              </a:spcAft>
              <a:buNone/>
            </a:pPr>
            <a:r>
              <a:rPr lang="en-IN" sz="1100" dirty="0">
                <a:solidFill>
                  <a:schemeClr val="dk1"/>
                </a:solidFill>
                <a:latin typeface="Roboto Medium" panose="02000000000000000000" pitchFamily="2" charset="0"/>
                <a:ea typeface="Roboto Medium" panose="02000000000000000000" pitchFamily="2" charset="0"/>
                <a:cs typeface="Archivo"/>
                <a:sym typeface="Archivo"/>
              </a:rPr>
              <a:t>Targets</a:t>
            </a:r>
          </a:p>
        </p:txBody>
      </p:sp>
      <p:sp>
        <p:nvSpPr>
          <p:cNvPr id="973" name="Oval 972">
            <a:extLst>
              <a:ext uri="{FF2B5EF4-FFF2-40B4-BE49-F238E27FC236}">
                <a16:creationId xmlns:a16="http://schemas.microsoft.com/office/drawing/2014/main" id="{4804FF4A-6123-4529-976E-F28DD82FE4CE}"/>
              </a:ext>
            </a:extLst>
          </p:cNvPr>
          <p:cNvSpPr/>
          <p:nvPr/>
        </p:nvSpPr>
        <p:spPr>
          <a:xfrm>
            <a:off x="1645193" y="2929442"/>
            <a:ext cx="235561" cy="23165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75" name="Connector: Curved 974">
            <a:extLst>
              <a:ext uri="{FF2B5EF4-FFF2-40B4-BE49-F238E27FC236}">
                <a16:creationId xmlns:a16="http://schemas.microsoft.com/office/drawing/2014/main" id="{B7AC9205-98AC-42FD-B6B7-90B7EA9F2CDE}"/>
              </a:ext>
            </a:extLst>
          </p:cNvPr>
          <p:cNvCxnSpPr>
            <a:cxnSpLocks/>
            <a:stCxn id="973" idx="0"/>
            <a:endCxn id="45" idx="1"/>
          </p:cNvCxnSpPr>
          <p:nvPr/>
        </p:nvCxnSpPr>
        <p:spPr>
          <a:xfrm rot="5400000" flipH="1" flipV="1">
            <a:off x="1942981" y="2568515"/>
            <a:ext cx="180921" cy="54093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EFF412DA-6B80-4F74-8DCD-325256C8DA46}"/>
              </a:ext>
            </a:extLst>
          </p:cNvPr>
          <p:cNvSpPr txBox="1"/>
          <p:nvPr/>
        </p:nvSpPr>
        <p:spPr>
          <a:xfrm>
            <a:off x="1289829" y="2455942"/>
            <a:ext cx="710727" cy="261610"/>
          </a:xfrm>
          <a:prstGeom prst="rect">
            <a:avLst/>
          </a:prstGeom>
          <a:noFill/>
        </p:spPr>
        <p:txBody>
          <a:bodyPr wrap="square">
            <a:spAutoFit/>
          </a:bodyPr>
          <a:lstStyle/>
          <a:p>
            <a:pPr marL="0" lvl="0" indent="0" algn="ctr" rtl="0">
              <a:spcBef>
                <a:spcPts val="0"/>
              </a:spcBef>
              <a:spcAft>
                <a:spcPts val="0"/>
              </a:spcAft>
              <a:buNone/>
            </a:pPr>
            <a:r>
              <a:rPr lang="en-IN" sz="1100" dirty="0">
                <a:solidFill>
                  <a:schemeClr val="dk1"/>
                </a:solidFill>
                <a:latin typeface="Roboto Medium" panose="02000000000000000000" pitchFamily="2" charset="0"/>
                <a:ea typeface="Roboto Medium" panose="02000000000000000000" pitchFamily="2" charset="0"/>
                <a:cs typeface="Archivo"/>
                <a:sym typeface="Archivo"/>
              </a:rPr>
              <a:t>Error</a:t>
            </a:r>
          </a:p>
        </p:txBody>
      </p:sp>
    </p:spTree>
  </p:cSld>
  <p:clrMapOvr>
    <a:masterClrMapping/>
  </p:clrMapOvr>
</p:sld>
</file>

<file path=ppt/theme/theme1.xml><?xml version="1.0" encoding="utf-8"?>
<a:theme xmlns:a="http://schemas.openxmlformats.org/drawingml/2006/main" name="Victory in Europe Day History Class by Slidesgo">
  <a:themeElements>
    <a:clrScheme name="Simple Light">
      <a:dk1>
        <a:srgbClr val="000000"/>
      </a:dk1>
      <a:lt1>
        <a:srgbClr val="F7F7F7"/>
      </a:lt1>
      <a:dk2>
        <a:srgbClr val="434343"/>
      </a:dk2>
      <a:lt2>
        <a:srgbClr val="D9D9D9"/>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866</Words>
  <Application>Microsoft Office PowerPoint</Application>
  <PresentationFormat>On-screen Show (16:9)</PresentationFormat>
  <Paragraphs>144</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Archivo</vt:lpstr>
      <vt:lpstr>Arial</vt:lpstr>
      <vt:lpstr>Catamaran</vt:lpstr>
      <vt:lpstr>Roboto</vt:lpstr>
      <vt:lpstr>Roboto Condensed Light</vt:lpstr>
      <vt:lpstr>Roboto Medium</vt:lpstr>
      <vt:lpstr>Wingdings</vt:lpstr>
      <vt:lpstr>Victory in Europe Day History Class by Slidesgo</vt:lpstr>
      <vt:lpstr>LEARNING</vt:lpstr>
      <vt:lpstr>01</vt:lpstr>
      <vt:lpstr>What is Machine Learning ?</vt:lpstr>
      <vt:lpstr>PowerPoint Presentation</vt:lpstr>
      <vt:lpstr>Test Time !</vt:lpstr>
      <vt:lpstr>Test Time !</vt:lpstr>
      <vt:lpstr>PowerPoint Presentation</vt:lpstr>
      <vt:lpstr>Why there is a need to learn ML, Today</vt:lpstr>
      <vt:lpstr>Categories in ML</vt:lpstr>
      <vt:lpstr>PowerPoint Presentation</vt:lpstr>
      <vt:lpstr>GOOGLE</vt:lpstr>
      <vt:lpstr>NETFLIX</vt:lpstr>
      <vt:lpstr>MICROSOFT</vt:lpstr>
      <vt:lpstr>Test Time !</vt:lpstr>
      <vt:lpstr>PowerPoint Presentation</vt:lpstr>
      <vt:lpstr>Test Time !</vt:lpstr>
      <vt:lpstr>Test Time !</vt:lpstr>
      <vt:lpstr>Test Time !</vt:lpstr>
      <vt:lpstr>PowerPoint Presentation</vt:lpstr>
      <vt:lpstr>“Fancy frameworks (e.g. PyTorch, TensorFlow) are for the present, but math and statistics are for eternity!”   - Code Basics</vt:lpstr>
      <vt:lpstr>PowerPoint Presentation</vt:lpstr>
      <vt:lpstr>STAGES TO FOLLOW FOR MACHINE LEARNING</vt:lpstr>
      <vt:lpstr>COURSES</vt:lpstr>
      <vt:lpstr>Best ML Resource:</vt:lpstr>
      <vt:lpstr>YOUTUBE RESOURCES</vt:lpstr>
      <vt:lpstr>Having some Bookmarks is Good!</vt:lpstr>
      <vt:lpstr>Websites for Competition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dc:title>
  <cp:lastModifiedBy>Hrishikesh</cp:lastModifiedBy>
  <cp:revision>16</cp:revision>
  <dcterms:modified xsi:type="dcterms:W3CDTF">2022-04-24T12:02:52Z</dcterms:modified>
</cp:coreProperties>
</file>