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Layouts/slideLayout22.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4" r:id="rId2"/>
    <p:sldMasterId id="2147483682" r:id="rId3"/>
  </p:sldMasterIdLst>
  <p:notesMasterIdLst>
    <p:notesMasterId r:id="rId31"/>
  </p:notesMasterIdLst>
  <p:handoutMasterIdLst>
    <p:handoutMasterId r:id="rId32"/>
  </p:handoutMasterIdLst>
  <p:sldIdLst>
    <p:sldId id="256" r:id="rId4"/>
    <p:sldId id="289" r:id="rId5"/>
    <p:sldId id="290" r:id="rId6"/>
    <p:sldId id="291" r:id="rId7"/>
    <p:sldId id="295" r:id="rId8"/>
    <p:sldId id="321" r:id="rId9"/>
    <p:sldId id="323" r:id="rId10"/>
    <p:sldId id="324" r:id="rId11"/>
    <p:sldId id="325" r:id="rId12"/>
    <p:sldId id="327" r:id="rId13"/>
    <p:sldId id="314" r:id="rId14"/>
    <p:sldId id="305" r:id="rId15"/>
    <p:sldId id="296" r:id="rId16"/>
    <p:sldId id="316" r:id="rId17"/>
    <p:sldId id="310" r:id="rId18"/>
    <p:sldId id="297" r:id="rId19"/>
    <p:sldId id="298" r:id="rId20"/>
    <p:sldId id="319" r:id="rId21"/>
    <p:sldId id="320" r:id="rId22"/>
    <p:sldId id="306" r:id="rId23"/>
    <p:sldId id="311" r:id="rId24"/>
    <p:sldId id="312" r:id="rId25"/>
    <p:sldId id="313" r:id="rId26"/>
    <p:sldId id="308" r:id="rId27"/>
    <p:sldId id="286" r:id="rId28"/>
    <p:sldId id="285" r:id="rId29"/>
    <p:sldId id="470" r:id="rId3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customXml" Target="../customXml/item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handoutMaster" Target="handoutMasters/handoutMaster1.xml"/><Relationship Id="rId37" Type="http://schemas.openxmlformats.org/officeDocument/2006/relationships/customXml" Target="../customXml/item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GB"/>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FBD06A19-7584-4E7A-9626-D1E364A6487D}" type="datetimeFigureOut">
              <a:rPr lang="en-GB" smtClean="0"/>
              <a:t>09/05/2022</a:t>
            </a:fld>
            <a:endParaRPr lang="en-GB"/>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GB"/>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1CCB9138-6D2F-4457-9686-A80DB34C3572}" type="slidenum">
              <a:rPr lang="en-GB" smtClean="0"/>
              <a:t>‹#›</a:t>
            </a:fld>
            <a:endParaRPr lang="en-GB"/>
          </a:p>
        </p:txBody>
      </p:sp>
    </p:spTree>
    <p:extLst>
      <p:ext uri="{BB962C8B-B14F-4D97-AF65-F5344CB8AC3E}">
        <p14:creationId xmlns:p14="http://schemas.microsoft.com/office/powerpoint/2010/main" val="42024551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GB"/>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A0304471-64F9-4061-BE66-173B0DDC51FE}" type="datetimeFigureOut">
              <a:rPr lang="en-GB" smtClean="0"/>
              <a:t>09/05/2022</a:t>
            </a:fld>
            <a:endParaRPr lang="en-GB"/>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GB"/>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GB"/>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B34509F-C658-4DB5-B633-EC7D35EE4ACC}" type="slidenum">
              <a:rPr lang="en-GB" smtClean="0"/>
              <a:t>‹#›</a:t>
            </a:fld>
            <a:endParaRPr lang="en-GB"/>
          </a:p>
        </p:txBody>
      </p:sp>
    </p:spTree>
    <p:extLst>
      <p:ext uri="{BB962C8B-B14F-4D97-AF65-F5344CB8AC3E}">
        <p14:creationId xmlns:p14="http://schemas.microsoft.com/office/powerpoint/2010/main" val="2075773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A4731A7D-97C0-485A-A83F-09FFF5CBBB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24F2660-2691-40C1-A27F-B5B8DA5B567C}" type="slidenum">
              <a:rPr kumimoji="0" lang="en-US" altLang="en-US" sz="1200" b="0" i="0" u="none" strike="noStrike" kern="1200" cap="none" spc="0" normalizeH="0" baseline="0" noProof="0" smtClean="0">
                <a:ln>
                  <a:noFill/>
                </a:ln>
                <a:solidFill>
                  <a:srgbClr val="000000"/>
                </a:solidFill>
                <a:effectLst/>
                <a:uLnTx/>
                <a:uFillTx/>
                <a:latin typeface="Times"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srgbClr val="000000"/>
              </a:solidFill>
              <a:effectLst/>
              <a:uLnTx/>
              <a:uFillTx/>
              <a:latin typeface="Times" panose="02020603050405020304" pitchFamily="18" charset="0"/>
              <a:ea typeface="+mn-ea"/>
              <a:cs typeface="+mn-cs"/>
            </a:endParaRPr>
          </a:p>
        </p:txBody>
      </p:sp>
      <p:sp>
        <p:nvSpPr>
          <p:cNvPr id="16387" name="Rectangle 2">
            <a:extLst>
              <a:ext uri="{FF2B5EF4-FFF2-40B4-BE49-F238E27FC236}">
                <a16:creationId xmlns:a16="http://schemas.microsoft.com/office/drawing/2014/main" id="{75A3E79C-0CA4-45C9-B89E-FC5E86EDD824}"/>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C5A3E577-3A5F-47F3-8286-869F6558FE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For example, one of the behaviors of an object may be to compute something.  All the objects of the class will use the same formula for the computation, but the result may depend on the specific values of object’s attributes at the time of the computation.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DF59FCF3-2827-4F0E-9BBA-41C38FA220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86ADD5A-8AFF-4180-A4EC-6723CA174DFC}" type="slidenum">
              <a:rPr kumimoji="0" lang="en-US" altLang="en-US" sz="1200" b="0" i="0" u="none" strike="noStrike" kern="1200" cap="none" spc="0" normalizeH="0" baseline="0" noProof="0" smtClean="0">
                <a:ln>
                  <a:noFill/>
                </a:ln>
                <a:solidFill>
                  <a:srgbClr val="000000"/>
                </a:solidFill>
                <a:effectLst/>
                <a:uLnTx/>
                <a:uFillTx/>
                <a:latin typeface="Times"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srgbClr val="000000"/>
              </a:solidFill>
              <a:effectLst/>
              <a:uLnTx/>
              <a:uFillTx/>
              <a:latin typeface="Times" panose="02020603050405020304" pitchFamily="18" charset="0"/>
              <a:ea typeface="+mn-ea"/>
              <a:cs typeface="+mn-cs"/>
            </a:endParaRPr>
          </a:p>
        </p:txBody>
      </p:sp>
      <p:sp>
        <p:nvSpPr>
          <p:cNvPr id="18435" name="Rectangle 2">
            <a:extLst>
              <a:ext uri="{FF2B5EF4-FFF2-40B4-BE49-F238E27FC236}">
                <a16:creationId xmlns:a16="http://schemas.microsoft.com/office/drawing/2014/main" id="{A0FC0811-8558-425C-A82C-7E6033A5358B}"/>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775250B6-890E-4F30-8B98-AF9218B2C1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altLang="en-US"/>
              <a:t>The values of some attributes (such as model, color) may remain constant.  The values of other attributes (such as number of passengers, amount of gas) may change while the program is running.</a:t>
            </a:r>
          </a:p>
          <a:p>
            <a:pPr>
              <a:spcBef>
                <a:spcPct val="0"/>
              </a:spcBef>
            </a:pPr>
            <a:endParaRPr lang="en-US" altLang="en-US"/>
          </a:p>
          <a:p>
            <a:pPr>
              <a:spcBef>
                <a:spcPct val="0"/>
              </a:spcBef>
            </a:pPr>
            <a:r>
              <a:rPr lang="en-US" altLang="en-US"/>
              <a:t>An object has a reference to the table of entry points for the methods of its class.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641B44C2-3220-4803-93B0-6F5090A4B4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156D76EF-2692-4151-8E24-4D235A201054}" type="slidenum">
              <a:rPr kumimoji="0" lang="en-US" altLang="en-US" sz="1200" b="0" i="0" u="none" strike="noStrike" kern="1200" cap="none" spc="0" normalizeH="0" baseline="0" noProof="0" smtClean="0">
                <a:ln>
                  <a:noFill/>
                </a:ln>
                <a:solidFill>
                  <a:srgbClr val="000000"/>
                </a:solidFill>
                <a:effectLst/>
                <a:uLnTx/>
                <a:uFillTx/>
                <a:latin typeface="Times"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srgbClr val="000000"/>
              </a:solidFill>
              <a:effectLst/>
              <a:uLnTx/>
              <a:uFillTx/>
              <a:latin typeface="Times" panose="02020603050405020304" pitchFamily="18" charset="0"/>
              <a:ea typeface="+mn-ea"/>
              <a:cs typeface="+mn-cs"/>
            </a:endParaRPr>
          </a:p>
        </p:txBody>
      </p:sp>
      <p:sp>
        <p:nvSpPr>
          <p:cNvPr id="20483" name="Rectangle 2">
            <a:extLst>
              <a:ext uri="{FF2B5EF4-FFF2-40B4-BE49-F238E27FC236}">
                <a16:creationId xmlns:a16="http://schemas.microsoft.com/office/drawing/2014/main" id="{F9D311E0-8B5C-419C-86B0-139D598A3980}"/>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DE767584-D3C7-4978-9E55-DFC7C5F22F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When an object is created, a chunk of memory is allocated to hold its attributes.  When the object is no longer used by any other object, its memory is returned to the free memory pool (a process known as “garbage collection”).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11778CCB-BC3F-4B46-98E0-BDF8F93E8455}"/>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194B7355-62FD-44FD-9F56-C7113A6B73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60A1794-3519-412B-B2BE-7297FBB0F13A}"/>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115B77DF-AC5E-4F7C-BCE5-FC945616ED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1A0C2DAB-3535-4F42-8AE9-8A98E6646DDE}"/>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755E4F3E-CD20-4224-8501-10B1333705E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BE2643BE-69A4-4D3B-97F1-D9DE41D0AECD}"/>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3D6F5340-860E-4457-8ECD-9183883170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1E3DBFBF-7BDD-4DD8-B151-D8AE81089A0B}"/>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D7271D3A-54C7-4794-87A7-C7CFA5B40D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5B9458C7-8FEF-4BCE-8FA5-F71EEC637F3E}" type="datetime1">
              <a:rPr lang="en-US" smtClean="0"/>
              <a:t>5/9/2022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B85BCA-73F7-49D6-B3E7-A2B8D7011CF8}"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D13B973-7EAD-4EFD-A52E-88021C06F117}" type="datetime1">
              <a:rPr lang="en-US" smtClean="0"/>
              <a:t>5/9/2022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B85BCA-73F7-49D6-B3E7-A2B8D7011CF8}"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01FB29F-8A41-45DB-929A-6796CCABFECF}" type="datetime1">
              <a:rPr lang="en-US" smtClean="0"/>
              <a:t>5/9/2022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B85BCA-73F7-49D6-B3E7-A2B8D7011CF8}"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fld id="{526FF367-DA33-45C8-A432-CF918081D96E}" type="datetime1">
              <a:rPr lang="en-US" altLang="en-US" smtClean="0"/>
              <a:t>5/9/2022</a:t>
            </a:fld>
            <a:endParaRPr lang="en-GB" altLang="en-U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p:txBody>
          <a:bodyPr/>
          <a:lstStyle>
            <a:lvl1pPr>
              <a:defRPr/>
            </a:lvl1pPr>
          </a:lstStyle>
          <a:p>
            <a:pPr>
              <a:defRPr/>
            </a:pPr>
            <a:fld id="{DC8CA929-CEE5-4008-BBE2-4AFACF20061A}" type="slidenum">
              <a:rPr lang="en-GB" altLang="en-US"/>
              <a:pPr>
                <a:defRPr/>
              </a:pPr>
              <a:t>‹#›</a:t>
            </a:fld>
            <a:endParaRPr lang="en-GB" altLang="en-US"/>
          </a:p>
        </p:txBody>
      </p:sp>
    </p:spTree>
    <p:extLst>
      <p:ext uri="{BB962C8B-B14F-4D97-AF65-F5344CB8AC3E}">
        <p14:creationId xmlns:p14="http://schemas.microsoft.com/office/powerpoint/2010/main" val="1392444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Online Image Placeholder 3"/>
          <p:cNvSpPr>
            <a:spLocks noGrp="1"/>
          </p:cNvSpPr>
          <p:nvPr>
            <p:ph type="clipArt" sz="half" idx="2"/>
          </p:nvPr>
        </p:nvSpPr>
        <p:spPr>
          <a:xfrm>
            <a:off x="4648200" y="1981200"/>
            <a:ext cx="3810000" cy="4114800"/>
          </a:xfrm>
        </p:spPr>
        <p:txBody>
          <a:bodyPr/>
          <a:lstStyle/>
          <a:p>
            <a:pPr lvl="0"/>
            <a:endParaRPr lang="en-GB" noProof="0"/>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fld id="{7BD963A6-D817-4CF8-BBF2-9E4DC6195828}" type="datetime1">
              <a:rPr lang="en-US" altLang="en-US" smtClean="0"/>
              <a:t>5/9/2022</a:t>
            </a:fld>
            <a:endParaRPr lang="en-GB" altLang="en-U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p:txBody>
          <a:bodyPr/>
          <a:lstStyle>
            <a:lvl1pPr>
              <a:defRPr/>
            </a:lvl1pPr>
          </a:lstStyle>
          <a:p>
            <a:pPr>
              <a:defRPr/>
            </a:pPr>
            <a:fld id="{ED13F226-B860-48F1-BBFD-7E402B68B35B}" type="slidenum">
              <a:rPr lang="en-GB" altLang="en-US"/>
              <a:pPr>
                <a:defRPr/>
              </a:pPr>
              <a:t>‹#›</a:t>
            </a:fld>
            <a:endParaRPr lang="en-GB" altLang="en-US"/>
          </a:p>
        </p:txBody>
      </p:sp>
    </p:spTree>
    <p:extLst>
      <p:ext uri="{BB962C8B-B14F-4D97-AF65-F5344CB8AC3E}">
        <p14:creationId xmlns:p14="http://schemas.microsoft.com/office/powerpoint/2010/main" val="419554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4" name="Picture 3" descr="A person in a blue shirt&#10;&#10;Description automatically generated">
            <a:extLst>
              <a:ext uri="{FF2B5EF4-FFF2-40B4-BE49-F238E27FC236}">
                <a16:creationId xmlns:a16="http://schemas.microsoft.com/office/drawing/2014/main" id="{F705DA34-CF2D-7F44-AB2A-163C12AA0CE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44251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7A7C371A-9EC9-A14D-9B0F-546F5D66B3FF}"/>
              </a:ext>
            </a:extLst>
          </p:cNvPr>
          <p:cNvSpPr>
            <a:spLocks noGrp="1"/>
          </p:cNvSpPr>
          <p:nvPr>
            <p:ph type="title" hasCustomPrompt="1"/>
          </p:nvPr>
        </p:nvSpPr>
        <p:spPr>
          <a:xfrm>
            <a:off x="628649" y="310394"/>
            <a:ext cx="8515350" cy="1391602"/>
          </a:xfrm>
          <a:prstGeom prst="rect">
            <a:avLst/>
          </a:prstGeom>
        </p:spPr>
        <p:txBody>
          <a:bodyPr vert="horz" lIns="91440" tIns="45720" rIns="91440" bIns="45720" rtlCol="0" anchor="ctr">
            <a:normAutofit/>
          </a:bodyPr>
          <a:lstStyle>
            <a:lvl1pPr>
              <a:defRPr>
                <a:solidFill>
                  <a:schemeClr val="bg1"/>
                </a:solidFill>
              </a:defRPr>
            </a:lvl1pPr>
          </a:lstStyle>
          <a:p>
            <a:r>
              <a:rPr lang="en-US"/>
              <a:t>Click to edit </a:t>
            </a:r>
            <a:br>
              <a:rPr lang="en-US"/>
            </a:br>
            <a:r>
              <a:rPr lang="en-US"/>
              <a:t>master title style</a:t>
            </a:r>
          </a:p>
        </p:txBody>
      </p:sp>
      <p:sp>
        <p:nvSpPr>
          <p:cNvPr id="17" name="Content Placeholder 2">
            <a:extLst>
              <a:ext uri="{FF2B5EF4-FFF2-40B4-BE49-F238E27FC236}">
                <a16:creationId xmlns:a16="http://schemas.microsoft.com/office/drawing/2014/main" id="{A9B44039-10C9-C447-9131-4DFEC2A8DC49}"/>
              </a:ext>
            </a:extLst>
          </p:cNvPr>
          <p:cNvSpPr>
            <a:spLocks noGrp="1"/>
          </p:cNvSpPr>
          <p:nvPr>
            <p:ph sz="half" idx="10" hasCustomPrompt="1"/>
          </p:nvPr>
        </p:nvSpPr>
        <p:spPr>
          <a:xfrm>
            <a:off x="628650" y="2393740"/>
            <a:ext cx="8515350" cy="446426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93384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3" name="Picture 2" descr="A picture containing person, laptop, computer, man&#10;&#10;Description automatically generated">
            <a:extLst>
              <a:ext uri="{FF2B5EF4-FFF2-40B4-BE49-F238E27FC236}">
                <a16:creationId xmlns:a16="http://schemas.microsoft.com/office/drawing/2014/main" id="{42B89B74-438B-1F41-AD9C-7BD257A401B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 name="Title 1">
            <a:extLst>
              <a:ext uri="{FF2B5EF4-FFF2-40B4-BE49-F238E27FC236}">
                <a16:creationId xmlns:a16="http://schemas.microsoft.com/office/drawing/2014/main" id="{7ED34B84-3E92-F345-83A8-303A1E05E14D}"/>
              </a:ext>
            </a:extLst>
          </p:cNvPr>
          <p:cNvSpPr>
            <a:spLocks noGrp="1"/>
          </p:cNvSpPr>
          <p:nvPr>
            <p:ph type="title" hasCustomPrompt="1"/>
          </p:nvPr>
        </p:nvSpPr>
        <p:spPr>
          <a:xfrm>
            <a:off x="1639957" y="1256307"/>
            <a:ext cx="4138654" cy="4365266"/>
          </a:xfrm>
          <a:prstGeom prst="rect">
            <a:avLst/>
          </a:prstGeom>
        </p:spPr>
        <p:txBody>
          <a:bodyPr anchor="ctr"/>
          <a:lstStyle>
            <a:lvl1pPr fontAlgn="ctr">
              <a:lnSpc>
                <a:spcPts val="3810"/>
              </a:lnSpc>
              <a:defRPr sz="4200">
                <a:solidFill>
                  <a:schemeClr val="bg1"/>
                </a:solidFill>
              </a:defRPr>
            </a:lvl1pPr>
          </a:lstStyle>
          <a:p>
            <a:r>
              <a:rPr lang="en-US"/>
              <a:t>Click to edit</a:t>
            </a:r>
            <a:br>
              <a:rPr lang="en-US"/>
            </a:br>
            <a:r>
              <a:rPr lang="en-US"/>
              <a:t>master title style</a:t>
            </a:r>
          </a:p>
        </p:txBody>
      </p:sp>
    </p:spTree>
    <p:extLst>
      <p:ext uri="{BB962C8B-B14F-4D97-AF65-F5344CB8AC3E}">
        <p14:creationId xmlns:p14="http://schemas.microsoft.com/office/powerpoint/2010/main" val="385008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Picture 3" descr="A person looking at the camera&#10;&#10;Description automatically generated">
            <a:extLst>
              <a:ext uri="{FF2B5EF4-FFF2-40B4-BE49-F238E27FC236}">
                <a16:creationId xmlns:a16="http://schemas.microsoft.com/office/drawing/2014/main" id="{68F3827C-6129-FB40-9878-FEC68EB5190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5" name="Title 1">
            <a:extLst>
              <a:ext uri="{FF2B5EF4-FFF2-40B4-BE49-F238E27FC236}">
                <a16:creationId xmlns:a16="http://schemas.microsoft.com/office/drawing/2014/main" id="{3E6FF778-AA58-BA40-AD89-41AC09830BEE}"/>
              </a:ext>
            </a:extLst>
          </p:cNvPr>
          <p:cNvSpPr>
            <a:spLocks noGrp="1"/>
          </p:cNvSpPr>
          <p:nvPr>
            <p:ph type="title" hasCustomPrompt="1"/>
          </p:nvPr>
        </p:nvSpPr>
        <p:spPr>
          <a:xfrm>
            <a:off x="1639957" y="1256307"/>
            <a:ext cx="4138654" cy="4365266"/>
          </a:xfrm>
          <a:prstGeom prst="rect">
            <a:avLst/>
          </a:prstGeom>
        </p:spPr>
        <p:txBody>
          <a:bodyPr anchor="ctr"/>
          <a:lstStyle>
            <a:lvl1pPr fontAlgn="ctr">
              <a:lnSpc>
                <a:spcPts val="3810"/>
              </a:lnSpc>
              <a:defRPr sz="4200">
                <a:solidFill>
                  <a:schemeClr val="bg1"/>
                </a:solidFill>
              </a:defRPr>
            </a:lvl1pPr>
          </a:lstStyle>
          <a:p>
            <a:r>
              <a:rPr lang="en-US"/>
              <a:t>Click to edit</a:t>
            </a:r>
            <a:br>
              <a:rPr lang="en-US"/>
            </a:br>
            <a:r>
              <a:rPr lang="en-US"/>
              <a:t>master title style</a:t>
            </a:r>
          </a:p>
        </p:txBody>
      </p:sp>
    </p:spTree>
    <p:extLst>
      <p:ext uri="{BB962C8B-B14F-4D97-AF65-F5344CB8AC3E}">
        <p14:creationId xmlns:p14="http://schemas.microsoft.com/office/powerpoint/2010/main" val="7587151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pic>
        <p:nvPicPr>
          <p:cNvPr id="4" name="Picture 3" descr="A person taking a selfie&#10;&#10;Description automatically generated">
            <a:extLst>
              <a:ext uri="{FF2B5EF4-FFF2-40B4-BE49-F238E27FC236}">
                <a16:creationId xmlns:a16="http://schemas.microsoft.com/office/drawing/2014/main" id="{6BDA5B06-26C1-F149-A7F6-8E438DE10FD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5" name="Title 1">
            <a:extLst>
              <a:ext uri="{FF2B5EF4-FFF2-40B4-BE49-F238E27FC236}">
                <a16:creationId xmlns:a16="http://schemas.microsoft.com/office/drawing/2014/main" id="{862A6194-67A8-964F-AEE6-41DAB41E2B9B}"/>
              </a:ext>
            </a:extLst>
          </p:cNvPr>
          <p:cNvSpPr>
            <a:spLocks noGrp="1"/>
          </p:cNvSpPr>
          <p:nvPr>
            <p:ph type="title" hasCustomPrompt="1"/>
          </p:nvPr>
        </p:nvSpPr>
        <p:spPr>
          <a:xfrm>
            <a:off x="1639957" y="1256307"/>
            <a:ext cx="4138654" cy="4365266"/>
          </a:xfrm>
          <a:prstGeom prst="rect">
            <a:avLst/>
          </a:prstGeom>
        </p:spPr>
        <p:txBody>
          <a:bodyPr anchor="ctr"/>
          <a:lstStyle>
            <a:lvl1pPr fontAlgn="ctr">
              <a:lnSpc>
                <a:spcPts val="3810"/>
              </a:lnSpc>
              <a:defRPr sz="4200">
                <a:solidFill>
                  <a:schemeClr val="bg1"/>
                </a:solidFill>
              </a:defRPr>
            </a:lvl1pPr>
          </a:lstStyle>
          <a:p>
            <a:r>
              <a:rPr lang="en-US"/>
              <a:t>Click to edit</a:t>
            </a:r>
            <a:br>
              <a:rPr lang="en-US"/>
            </a:br>
            <a:r>
              <a:rPr lang="en-US"/>
              <a:t>master title style</a:t>
            </a:r>
          </a:p>
        </p:txBody>
      </p:sp>
    </p:spTree>
    <p:extLst>
      <p:ext uri="{BB962C8B-B14F-4D97-AF65-F5344CB8AC3E}">
        <p14:creationId xmlns:p14="http://schemas.microsoft.com/office/powerpoint/2010/main" val="39031591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F277AD-303B-FB4C-B62D-2F6655674D5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5" name="Title 1">
            <a:extLst>
              <a:ext uri="{FF2B5EF4-FFF2-40B4-BE49-F238E27FC236}">
                <a16:creationId xmlns:a16="http://schemas.microsoft.com/office/drawing/2014/main" id="{81207D56-20FD-2744-B9F5-6EB5B391DDB5}"/>
              </a:ext>
            </a:extLst>
          </p:cNvPr>
          <p:cNvSpPr txBox="1">
            <a:spLocks/>
          </p:cNvSpPr>
          <p:nvPr userDrawn="1"/>
        </p:nvSpPr>
        <p:spPr>
          <a:xfrm>
            <a:off x="618067" y="1527241"/>
            <a:ext cx="7687733" cy="4365266"/>
          </a:xfrm>
          <a:prstGeom prst="rect">
            <a:avLst/>
          </a:prstGeom>
        </p:spPr>
        <p:txBody>
          <a:bodyPr anchor="ctr"/>
          <a:lstStyle>
            <a:lvl1pPr algn="l" defTabSz="914400" rtl="0" eaLnBrk="1" fontAlgn="ctr" latinLnBrk="0" hangingPunct="1">
              <a:lnSpc>
                <a:spcPts val="5080"/>
              </a:lnSpc>
              <a:spcBef>
                <a:spcPct val="0"/>
              </a:spcBef>
              <a:buNone/>
              <a:defRPr sz="5600" b="1" i="0" kern="1200">
                <a:solidFill>
                  <a:schemeClr val="bg1"/>
                </a:solidFill>
                <a:latin typeface="Calibri" panose="020F0502020204030204" pitchFamily="34" charset="0"/>
                <a:ea typeface="+mj-ea"/>
                <a:cs typeface="Calibri" panose="020F0502020204030204" pitchFamily="34" charset="0"/>
              </a:defRPr>
            </a:lvl1pPr>
          </a:lstStyle>
          <a:p>
            <a:r>
              <a:rPr lang="en-US" sz="4200" err="1"/>
              <a:t>Keyin’s</a:t>
            </a:r>
            <a:r>
              <a:rPr lang="en-US" sz="4200"/>
              <a:t> NEW </a:t>
            </a:r>
          </a:p>
          <a:p>
            <a:r>
              <a:rPr lang="en-US" sz="4200"/>
              <a:t>Software Development Diploma</a:t>
            </a:r>
          </a:p>
        </p:txBody>
      </p:sp>
    </p:spTree>
    <p:extLst>
      <p:ext uri="{BB962C8B-B14F-4D97-AF65-F5344CB8AC3E}">
        <p14:creationId xmlns:p14="http://schemas.microsoft.com/office/powerpoint/2010/main" val="2426838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8E6DB8F-DA17-4901-875C-27FDA407A510}" type="datetime1">
              <a:rPr lang="en-US" smtClean="0"/>
              <a:t>5/9/2022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B85BCA-73F7-49D6-B3E7-A2B8D7011CF8}" type="slidenum">
              <a:rPr lang="en-GB" smtClean="0"/>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5434DC-6272-7C44-AF04-8C7B2621B12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591983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7F9E6F2-856B-4CA8-9C33-7EDD8304B0DD}"/>
              </a:ext>
            </a:extLst>
          </p:cNvPr>
          <p:cNvSpPr>
            <a:spLocks noGrp="1"/>
          </p:cNvSpPr>
          <p:nvPr>
            <p:ph type="dt" sz="half" idx="10"/>
          </p:nvPr>
        </p:nvSpPr>
        <p:spPr/>
        <p:txBody>
          <a:bodyPr/>
          <a:lstStyle>
            <a:lvl1pPr algn="l" eaLnBrk="0" hangingPunct="0">
              <a:defRPr/>
            </a:lvl1pPr>
          </a:lstStyle>
          <a:p>
            <a:pPr>
              <a:defRPr/>
            </a:pPr>
            <a:fld id="{54731051-E9D5-4CE5-9504-83D89DB29799}" type="datetime5">
              <a:rPr lang="en-US"/>
              <a:pPr>
                <a:defRPr/>
              </a:pPr>
              <a:t>9-May-22</a:t>
            </a:fld>
            <a:endParaRPr lang="en-US"/>
          </a:p>
        </p:txBody>
      </p:sp>
      <p:sp>
        <p:nvSpPr>
          <p:cNvPr id="5" name="Footer Placeholder 4">
            <a:extLst>
              <a:ext uri="{FF2B5EF4-FFF2-40B4-BE49-F238E27FC236}">
                <a16:creationId xmlns:a16="http://schemas.microsoft.com/office/drawing/2014/main" id="{CCAD86AC-6279-4AB0-96BD-145F0E6A187E}"/>
              </a:ext>
            </a:extLst>
          </p:cNvPr>
          <p:cNvSpPr>
            <a:spLocks noGrp="1"/>
          </p:cNvSpPr>
          <p:nvPr>
            <p:ph type="ftr" sz="quarter" idx="11"/>
          </p:nvPr>
        </p:nvSpPr>
        <p:spPr/>
        <p:txBody>
          <a:bodyPr/>
          <a:lstStyle>
            <a:lvl1pPr algn="ctr" eaLnBrk="0" hangingPunct="0">
              <a:defRPr>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E911628D-483D-4366-880E-5EF264641D91}"/>
              </a:ext>
            </a:extLst>
          </p:cNvPr>
          <p:cNvSpPr>
            <a:spLocks noGrp="1"/>
          </p:cNvSpPr>
          <p:nvPr>
            <p:ph type="sldNum" sz="quarter" idx="12"/>
          </p:nvPr>
        </p:nvSpPr>
        <p:spPr/>
        <p:txBody>
          <a:bodyPr/>
          <a:lstStyle>
            <a:lvl1pPr>
              <a:defRPr/>
            </a:lvl1pPr>
          </a:lstStyle>
          <a:p>
            <a:fld id="{6D48277E-7CBF-49F7-85A5-D8481D2C0718}" type="slidenum">
              <a:rPr lang="en-US" altLang="en-US"/>
              <a:pPr/>
              <a:t>‹#›</a:t>
            </a:fld>
            <a:endParaRPr lang="en-US" altLang="en-US">
              <a:solidFill>
                <a:srgbClr val="88A44D"/>
              </a:solidFill>
            </a:endParaRPr>
          </a:p>
        </p:txBody>
      </p:sp>
    </p:spTree>
    <p:extLst>
      <p:ext uri="{BB962C8B-B14F-4D97-AF65-F5344CB8AC3E}">
        <p14:creationId xmlns:p14="http://schemas.microsoft.com/office/powerpoint/2010/main" val="25611453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676D4DC-6292-4671-8A76-AC979C5B443E}"/>
              </a:ext>
            </a:extLst>
          </p:cNvPr>
          <p:cNvSpPr>
            <a:spLocks noGrp="1"/>
          </p:cNvSpPr>
          <p:nvPr>
            <p:ph type="dt" sz="half" idx="10"/>
          </p:nvPr>
        </p:nvSpPr>
        <p:spPr/>
        <p:txBody>
          <a:bodyPr/>
          <a:lstStyle>
            <a:lvl1pPr algn="l" eaLnBrk="0" hangingPunct="0">
              <a:defRPr/>
            </a:lvl1pPr>
          </a:lstStyle>
          <a:p>
            <a:pPr>
              <a:defRPr/>
            </a:pPr>
            <a:fld id="{8CEC4A1B-2461-4A87-926D-D4358BE047E0}" type="datetimeFigureOut">
              <a:rPr lang="en-US"/>
              <a:pPr>
                <a:defRPr/>
              </a:pPr>
              <a:t>5/9/2022</a:t>
            </a:fld>
            <a:endParaRPr lang="en-US"/>
          </a:p>
        </p:txBody>
      </p:sp>
      <p:sp>
        <p:nvSpPr>
          <p:cNvPr id="5" name="Footer Placeholder 4">
            <a:extLst>
              <a:ext uri="{FF2B5EF4-FFF2-40B4-BE49-F238E27FC236}">
                <a16:creationId xmlns:a16="http://schemas.microsoft.com/office/drawing/2014/main" id="{9A06C456-B4F4-4FAC-B44A-493F4CA829DD}"/>
              </a:ext>
            </a:extLst>
          </p:cNvPr>
          <p:cNvSpPr>
            <a:spLocks noGrp="1"/>
          </p:cNvSpPr>
          <p:nvPr>
            <p:ph type="ftr" sz="quarter" idx="11"/>
          </p:nvPr>
        </p:nvSpPr>
        <p:spPr/>
        <p:txBody>
          <a:bodyPr/>
          <a:lstStyle>
            <a:lvl1pPr algn="ctr" eaLnBrk="0" hangingPunct="0">
              <a:defRPr>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4CA85B20-B61A-405C-87A6-884BB040A64D}"/>
              </a:ext>
            </a:extLst>
          </p:cNvPr>
          <p:cNvSpPr>
            <a:spLocks noGrp="1"/>
          </p:cNvSpPr>
          <p:nvPr>
            <p:ph type="sldNum" sz="quarter" idx="12"/>
          </p:nvPr>
        </p:nvSpPr>
        <p:spPr/>
        <p:txBody>
          <a:bodyPr/>
          <a:lstStyle>
            <a:lvl1pPr>
              <a:defRPr/>
            </a:lvl1pPr>
          </a:lstStyle>
          <a:p>
            <a:fld id="{903C4A14-1D2D-4CB1-A50C-7C6705EDC57F}" type="slidenum">
              <a:rPr lang="en-US" altLang="en-US"/>
              <a:pPr/>
              <a:t>‹#›</a:t>
            </a:fld>
            <a:endParaRPr lang="en-US" altLang="en-US"/>
          </a:p>
        </p:txBody>
      </p:sp>
    </p:spTree>
    <p:extLst>
      <p:ext uri="{BB962C8B-B14F-4D97-AF65-F5344CB8AC3E}">
        <p14:creationId xmlns:p14="http://schemas.microsoft.com/office/powerpoint/2010/main" val="16313395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335F01-3B1F-4B0D-BA87-E76111CF0094}"/>
              </a:ext>
            </a:extLst>
          </p:cNvPr>
          <p:cNvSpPr>
            <a:spLocks noGrp="1"/>
          </p:cNvSpPr>
          <p:nvPr>
            <p:ph type="dt" sz="half" idx="10"/>
          </p:nvPr>
        </p:nvSpPr>
        <p:spPr/>
        <p:txBody>
          <a:bodyPr/>
          <a:lstStyle>
            <a:lvl1pPr algn="l" eaLnBrk="0" hangingPunct="0">
              <a:defRPr/>
            </a:lvl1pPr>
          </a:lstStyle>
          <a:p>
            <a:pPr>
              <a:defRPr/>
            </a:pPr>
            <a:fld id="{DB9547C8-A717-4F10-88AB-1C9F82F38E9B}" type="datetimeFigureOut">
              <a:rPr lang="en-US"/>
              <a:pPr>
                <a:defRPr/>
              </a:pPr>
              <a:t>5/9/2022</a:t>
            </a:fld>
            <a:endParaRPr lang="en-US"/>
          </a:p>
        </p:txBody>
      </p:sp>
      <p:sp>
        <p:nvSpPr>
          <p:cNvPr id="5" name="Footer Placeholder 4">
            <a:extLst>
              <a:ext uri="{FF2B5EF4-FFF2-40B4-BE49-F238E27FC236}">
                <a16:creationId xmlns:a16="http://schemas.microsoft.com/office/drawing/2014/main" id="{97A6AD25-4D4E-47C6-B2E5-4959AD43A1EC}"/>
              </a:ext>
            </a:extLst>
          </p:cNvPr>
          <p:cNvSpPr>
            <a:spLocks noGrp="1"/>
          </p:cNvSpPr>
          <p:nvPr>
            <p:ph type="ftr" sz="quarter" idx="11"/>
          </p:nvPr>
        </p:nvSpPr>
        <p:spPr/>
        <p:txBody>
          <a:bodyPr/>
          <a:lstStyle>
            <a:lvl1pPr algn="ctr" eaLnBrk="0" hangingPunct="0">
              <a:defRPr>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4A387B23-659F-4E44-9F95-D441B463E0A0}"/>
              </a:ext>
            </a:extLst>
          </p:cNvPr>
          <p:cNvSpPr>
            <a:spLocks noGrp="1"/>
          </p:cNvSpPr>
          <p:nvPr>
            <p:ph type="sldNum" sz="quarter" idx="12"/>
          </p:nvPr>
        </p:nvSpPr>
        <p:spPr/>
        <p:txBody>
          <a:bodyPr/>
          <a:lstStyle>
            <a:lvl1pPr>
              <a:defRPr/>
            </a:lvl1pPr>
          </a:lstStyle>
          <a:p>
            <a:fld id="{70C82E30-63C3-4020-9925-AA3564C2885B}" type="slidenum">
              <a:rPr lang="en-US" altLang="en-US"/>
              <a:pPr/>
              <a:t>‹#›</a:t>
            </a:fld>
            <a:endParaRPr lang="en-US" altLang="en-US"/>
          </a:p>
        </p:txBody>
      </p:sp>
    </p:spTree>
    <p:extLst>
      <p:ext uri="{BB962C8B-B14F-4D97-AF65-F5344CB8AC3E}">
        <p14:creationId xmlns:p14="http://schemas.microsoft.com/office/powerpoint/2010/main" val="7596647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1E6AD7D-B103-43D1-B353-CAE343EAFD95}"/>
              </a:ext>
            </a:extLst>
          </p:cNvPr>
          <p:cNvSpPr>
            <a:spLocks noGrp="1"/>
          </p:cNvSpPr>
          <p:nvPr>
            <p:ph type="dt" sz="half" idx="10"/>
          </p:nvPr>
        </p:nvSpPr>
        <p:spPr/>
        <p:txBody>
          <a:bodyPr/>
          <a:lstStyle>
            <a:lvl1pPr algn="l" eaLnBrk="0" hangingPunct="0">
              <a:defRPr/>
            </a:lvl1pPr>
          </a:lstStyle>
          <a:p>
            <a:pPr>
              <a:defRPr/>
            </a:pPr>
            <a:fld id="{E3B999C9-1E31-4D3D-A055-AE03763FBE36}" type="datetimeFigureOut">
              <a:rPr lang="en-US"/>
              <a:pPr>
                <a:defRPr/>
              </a:pPr>
              <a:t>5/9/2022</a:t>
            </a:fld>
            <a:endParaRPr lang="en-US"/>
          </a:p>
        </p:txBody>
      </p:sp>
      <p:sp>
        <p:nvSpPr>
          <p:cNvPr id="6" name="Footer Placeholder 5">
            <a:extLst>
              <a:ext uri="{FF2B5EF4-FFF2-40B4-BE49-F238E27FC236}">
                <a16:creationId xmlns:a16="http://schemas.microsoft.com/office/drawing/2014/main" id="{2A563616-C44B-4576-9F35-FA5AE3A7E704}"/>
              </a:ext>
            </a:extLst>
          </p:cNvPr>
          <p:cNvSpPr>
            <a:spLocks noGrp="1"/>
          </p:cNvSpPr>
          <p:nvPr>
            <p:ph type="ftr" sz="quarter" idx="11"/>
          </p:nvPr>
        </p:nvSpPr>
        <p:spPr/>
        <p:txBody>
          <a:bodyPr/>
          <a:lstStyle>
            <a:lvl1pPr algn="ctr" eaLnBrk="0" hangingPunct="0">
              <a:defRPr>
                <a:solidFill>
                  <a:schemeClr val="tx1">
                    <a:tint val="75000"/>
                  </a:schemeClr>
                </a:solidFill>
              </a:defRPr>
            </a:lvl1pPr>
          </a:lstStyle>
          <a:p>
            <a:pPr>
              <a:defRPr/>
            </a:pPr>
            <a:endParaRPr lang="en-US"/>
          </a:p>
        </p:txBody>
      </p:sp>
      <p:sp>
        <p:nvSpPr>
          <p:cNvPr id="7" name="Slide Number Placeholder 6">
            <a:extLst>
              <a:ext uri="{FF2B5EF4-FFF2-40B4-BE49-F238E27FC236}">
                <a16:creationId xmlns:a16="http://schemas.microsoft.com/office/drawing/2014/main" id="{0A3FAF5A-14E2-454B-A09A-FF3D32839697}"/>
              </a:ext>
            </a:extLst>
          </p:cNvPr>
          <p:cNvSpPr>
            <a:spLocks noGrp="1"/>
          </p:cNvSpPr>
          <p:nvPr>
            <p:ph type="sldNum" sz="quarter" idx="12"/>
          </p:nvPr>
        </p:nvSpPr>
        <p:spPr/>
        <p:txBody>
          <a:bodyPr/>
          <a:lstStyle>
            <a:lvl1pPr>
              <a:defRPr/>
            </a:lvl1pPr>
          </a:lstStyle>
          <a:p>
            <a:fld id="{CE23A7CB-A287-4378-B72C-A354E38DB289}" type="slidenum">
              <a:rPr lang="en-US" altLang="en-US"/>
              <a:pPr/>
              <a:t>‹#›</a:t>
            </a:fld>
            <a:endParaRPr lang="en-US" altLang="en-US"/>
          </a:p>
        </p:txBody>
      </p:sp>
    </p:spTree>
    <p:extLst>
      <p:ext uri="{BB962C8B-B14F-4D97-AF65-F5344CB8AC3E}">
        <p14:creationId xmlns:p14="http://schemas.microsoft.com/office/powerpoint/2010/main" val="17454822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4A4EA6A-D795-4C4E-8703-918157B701E9}"/>
              </a:ext>
            </a:extLst>
          </p:cNvPr>
          <p:cNvSpPr>
            <a:spLocks noGrp="1"/>
          </p:cNvSpPr>
          <p:nvPr>
            <p:ph type="dt" sz="half" idx="10"/>
          </p:nvPr>
        </p:nvSpPr>
        <p:spPr/>
        <p:txBody>
          <a:bodyPr/>
          <a:lstStyle>
            <a:lvl1pPr algn="l" eaLnBrk="0" hangingPunct="0">
              <a:defRPr/>
            </a:lvl1pPr>
          </a:lstStyle>
          <a:p>
            <a:pPr>
              <a:defRPr/>
            </a:pPr>
            <a:fld id="{3E7C08A3-9F2A-4A76-BB8A-426B7F2A4C34}" type="datetimeFigureOut">
              <a:rPr lang="en-US"/>
              <a:pPr>
                <a:defRPr/>
              </a:pPr>
              <a:t>5/9/2022</a:t>
            </a:fld>
            <a:endParaRPr lang="en-US"/>
          </a:p>
        </p:txBody>
      </p:sp>
      <p:sp>
        <p:nvSpPr>
          <p:cNvPr id="8" name="Footer Placeholder 7">
            <a:extLst>
              <a:ext uri="{FF2B5EF4-FFF2-40B4-BE49-F238E27FC236}">
                <a16:creationId xmlns:a16="http://schemas.microsoft.com/office/drawing/2014/main" id="{38519711-09F6-48BD-B3E2-1272B7EA2F12}"/>
              </a:ext>
            </a:extLst>
          </p:cNvPr>
          <p:cNvSpPr>
            <a:spLocks noGrp="1"/>
          </p:cNvSpPr>
          <p:nvPr>
            <p:ph type="ftr" sz="quarter" idx="11"/>
          </p:nvPr>
        </p:nvSpPr>
        <p:spPr/>
        <p:txBody>
          <a:bodyPr/>
          <a:lstStyle>
            <a:lvl1pPr algn="ctr" eaLnBrk="0" hangingPunct="0">
              <a:defRPr>
                <a:solidFill>
                  <a:schemeClr val="tx1">
                    <a:tint val="75000"/>
                  </a:schemeClr>
                </a:solidFill>
              </a:defRPr>
            </a:lvl1pPr>
          </a:lstStyle>
          <a:p>
            <a:pPr>
              <a:defRPr/>
            </a:pPr>
            <a:endParaRPr lang="en-US"/>
          </a:p>
        </p:txBody>
      </p:sp>
      <p:sp>
        <p:nvSpPr>
          <p:cNvPr id="9" name="Slide Number Placeholder 8">
            <a:extLst>
              <a:ext uri="{FF2B5EF4-FFF2-40B4-BE49-F238E27FC236}">
                <a16:creationId xmlns:a16="http://schemas.microsoft.com/office/drawing/2014/main" id="{F313D43D-398A-4898-9605-289101A43006}"/>
              </a:ext>
            </a:extLst>
          </p:cNvPr>
          <p:cNvSpPr>
            <a:spLocks noGrp="1"/>
          </p:cNvSpPr>
          <p:nvPr>
            <p:ph type="sldNum" sz="quarter" idx="12"/>
          </p:nvPr>
        </p:nvSpPr>
        <p:spPr/>
        <p:txBody>
          <a:bodyPr/>
          <a:lstStyle>
            <a:lvl1pPr>
              <a:defRPr/>
            </a:lvl1pPr>
          </a:lstStyle>
          <a:p>
            <a:fld id="{9BE437E9-3F3C-4898-AACC-CB2494E3AD34}" type="slidenum">
              <a:rPr lang="en-US" altLang="en-US"/>
              <a:pPr/>
              <a:t>‹#›</a:t>
            </a:fld>
            <a:endParaRPr lang="en-US" altLang="en-US"/>
          </a:p>
        </p:txBody>
      </p:sp>
    </p:spTree>
    <p:extLst>
      <p:ext uri="{BB962C8B-B14F-4D97-AF65-F5344CB8AC3E}">
        <p14:creationId xmlns:p14="http://schemas.microsoft.com/office/powerpoint/2010/main" val="28615989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9B8E2BA-9CEC-4E82-A3DF-C42F7CB0E518}"/>
              </a:ext>
            </a:extLst>
          </p:cNvPr>
          <p:cNvSpPr>
            <a:spLocks noGrp="1"/>
          </p:cNvSpPr>
          <p:nvPr>
            <p:ph type="dt" sz="half" idx="10"/>
          </p:nvPr>
        </p:nvSpPr>
        <p:spPr/>
        <p:txBody>
          <a:bodyPr/>
          <a:lstStyle>
            <a:lvl1pPr algn="l" eaLnBrk="0" hangingPunct="0">
              <a:defRPr/>
            </a:lvl1pPr>
          </a:lstStyle>
          <a:p>
            <a:pPr>
              <a:defRPr/>
            </a:pPr>
            <a:fld id="{430E012A-F3F1-473F-8E19-388286D24746}" type="datetimeFigureOut">
              <a:rPr lang="en-US"/>
              <a:pPr>
                <a:defRPr/>
              </a:pPr>
              <a:t>5/9/2022</a:t>
            </a:fld>
            <a:endParaRPr lang="en-US"/>
          </a:p>
        </p:txBody>
      </p:sp>
      <p:sp>
        <p:nvSpPr>
          <p:cNvPr id="4" name="Footer Placeholder 3">
            <a:extLst>
              <a:ext uri="{FF2B5EF4-FFF2-40B4-BE49-F238E27FC236}">
                <a16:creationId xmlns:a16="http://schemas.microsoft.com/office/drawing/2014/main" id="{AF0FE368-1496-4F81-986D-31A97D04744E}"/>
              </a:ext>
            </a:extLst>
          </p:cNvPr>
          <p:cNvSpPr>
            <a:spLocks noGrp="1"/>
          </p:cNvSpPr>
          <p:nvPr>
            <p:ph type="ftr" sz="quarter" idx="11"/>
          </p:nvPr>
        </p:nvSpPr>
        <p:spPr/>
        <p:txBody>
          <a:bodyPr/>
          <a:lstStyle>
            <a:lvl1pPr algn="ctr" eaLnBrk="0" hangingPunct="0">
              <a:defRPr>
                <a:solidFill>
                  <a:schemeClr val="tx1">
                    <a:tint val="75000"/>
                  </a:schemeClr>
                </a:solidFill>
              </a:defRPr>
            </a:lvl1pPr>
          </a:lstStyle>
          <a:p>
            <a:pPr>
              <a:defRPr/>
            </a:pPr>
            <a:endParaRPr lang="en-US"/>
          </a:p>
        </p:txBody>
      </p:sp>
      <p:sp>
        <p:nvSpPr>
          <p:cNvPr id="5" name="Slide Number Placeholder 4">
            <a:extLst>
              <a:ext uri="{FF2B5EF4-FFF2-40B4-BE49-F238E27FC236}">
                <a16:creationId xmlns:a16="http://schemas.microsoft.com/office/drawing/2014/main" id="{5E8568C0-77CE-40B0-A0EF-BF45EB077BE5}"/>
              </a:ext>
            </a:extLst>
          </p:cNvPr>
          <p:cNvSpPr>
            <a:spLocks noGrp="1"/>
          </p:cNvSpPr>
          <p:nvPr>
            <p:ph type="sldNum" sz="quarter" idx="12"/>
          </p:nvPr>
        </p:nvSpPr>
        <p:spPr/>
        <p:txBody>
          <a:bodyPr/>
          <a:lstStyle>
            <a:lvl1pPr>
              <a:defRPr/>
            </a:lvl1pPr>
          </a:lstStyle>
          <a:p>
            <a:fld id="{ACE6F429-4610-4245-A8FF-101CE400FD29}" type="slidenum">
              <a:rPr lang="en-US" altLang="en-US"/>
              <a:pPr/>
              <a:t>‹#›</a:t>
            </a:fld>
            <a:endParaRPr lang="en-US" altLang="en-US"/>
          </a:p>
        </p:txBody>
      </p:sp>
    </p:spTree>
    <p:extLst>
      <p:ext uri="{BB962C8B-B14F-4D97-AF65-F5344CB8AC3E}">
        <p14:creationId xmlns:p14="http://schemas.microsoft.com/office/powerpoint/2010/main" val="19076002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69D528-ED40-4FB0-A74D-7016CA3C4C3B}"/>
              </a:ext>
            </a:extLst>
          </p:cNvPr>
          <p:cNvSpPr>
            <a:spLocks noGrp="1"/>
          </p:cNvSpPr>
          <p:nvPr>
            <p:ph type="dt" sz="half" idx="10"/>
          </p:nvPr>
        </p:nvSpPr>
        <p:spPr/>
        <p:txBody>
          <a:bodyPr/>
          <a:lstStyle>
            <a:lvl1pPr algn="l" eaLnBrk="0" hangingPunct="0">
              <a:defRPr/>
            </a:lvl1pPr>
          </a:lstStyle>
          <a:p>
            <a:pPr>
              <a:defRPr/>
            </a:pPr>
            <a:fld id="{D86471E8-9677-40BB-811C-81333BF95F24}" type="datetimeFigureOut">
              <a:rPr lang="en-US"/>
              <a:pPr>
                <a:defRPr/>
              </a:pPr>
              <a:t>5/9/2022</a:t>
            </a:fld>
            <a:endParaRPr lang="en-US"/>
          </a:p>
        </p:txBody>
      </p:sp>
      <p:sp>
        <p:nvSpPr>
          <p:cNvPr id="3" name="Footer Placeholder 2">
            <a:extLst>
              <a:ext uri="{FF2B5EF4-FFF2-40B4-BE49-F238E27FC236}">
                <a16:creationId xmlns:a16="http://schemas.microsoft.com/office/drawing/2014/main" id="{3B3D54B3-C643-4C60-B3BB-615DE0A3C694}"/>
              </a:ext>
            </a:extLst>
          </p:cNvPr>
          <p:cNvSpPr>
            <a:spLocks noGrp="1"/>
          </p:cNvSpPr>
          <p:nvPr>
            <p:ph type="ftr" sz="quarter" idx="11"/>
          </p:nvPr>
        </p:nvSpPr>
        <p:spPr/>
        <p:txBody>
          <a:bodyPr/>
          <a:lstStyle>
            <a:lvl1pPr algn="ctr" eaLnBrk="0" hangingPunct="0">
              <a:defRPr>
                <a:solidFill>
                  <a:schemeClr val="tx1">
                    <a:tint val="75000"/>
                  </a:schemeClr>
                </a:solidFill>
              </a:defRPr>
            </a:lvl1pPr>
          </a:lstStyle>
          <a:p>
            <a:pPr>
              <a:defRPr/>
            </a:pPr>
            <a:endParaRPr lang="en-US"/>
          </a:p>
        </p:txBody>
      </p:sp>
      <p:sp>
        <p:nvSpPr>
          <p:cNvPr id="4" name="Slide Number Placeholder 3">
            <a:extLst>
              <a:ext uri="{FF2B5EF4-FFF2-40B4-BE49-F238E27FC236}">
                <a16:creationId xmlns:a16="http://schemas.microsoft.com/office/drawing/2014/main" id="{608F170D-EA57-4C77-A886-46199C7C5415}"/>
              </a:ext>
            </a:extLst>
          </p:cNvPr>
          <p:cNvSpPr>
            <a:spLocks noGrp="1"/>
          </p:cNvSpPr>
          <p:nvPr>
            <p:ph type="sldNum" sz="quarter" idx="12"/>
          </p:nvPr>
        </p:nvSpPr>
        <p:spPr/>
        <p:txBody>
          <a:bodyPr/>
          <a:lstStyle>
            <a:lvl1pPr>
              <a:defRPr/>
            </a:lvl1pPr>
          </a:lstStyle>
          <a:p>
            <a:fld id="{982212AC-491A-4290-BD2F-AA4CE0F4A775}" type="slidenum">
              <a:rPr lang="en-US" altLang="en-US"/>
              <a:pPr/>
              <a:t>‹#›</a:t>
            </a:fld>
            <a:endParaRPr lang="en-US" altLang="en-US"/>
          </a:p>
        </p:txBody>
      </p:sp>
    </p:spTree>
    <p:extLst>
      <p:ext uri="{BB962C8B-B14F-4D97-AF65-F5344CB8AC3E}">
        <p14:creationId xmlns:p14="http://schemas.microsoft.com/office/powerpoint/2010/main" val="3516142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00B455ED-79D7-4D44-BEA4-F72A41DF7A49}"/>
              </a:ext>
            </a:extLst>
          </p:cNvPr>
          <p:cNvSpPr>
            <a:spLocks noGrp="1"/>
          </p:cNvSpPr>
          <p:nvPr>
            <p:ph type="dt" sz="half" idx="10"/>
          </p:nvPr>
        </p:nvSpPr>
        <p:spPr/>
        <p:txBody>
          <a:bodyPr/>
          <a:lstStyle>
            <a:lvl1pPr algn="l" eaLnBrk="0" hangingPunct="0">
              <a:defRPr/>
            </a:lvl1pPr>
          </a:lstStyle>
          <a:p>
            <a:pPr>
              <a:defRPr/>
            </a:pPr>
            <a:fld id="{7DA941EC-0EBA-4DC0-8C50-492F331D60CF}" type="datetimeFigureOut">
              <a:rPr lang="en-US"/>
              <a:pPr>
                <a:defRPr/>
              </a:pPr>
              <a:t>5/9/2022</a:t>
            </a:fld>
            <a:endParaRPr lang="en-US"/>
          </a:p>
        </p:txBody>
      </p:sp>
      <p:sp>
        <p:nvSpPr>
          <p:cNvPr id="6" name="Footer Placeholder 5">
            <a:extLst>
              <a:ext uri="{FF2B5EF4-FFF2-40B4-BE49-F238E27FC236}">
                <a16:creationId xmlns:a16="http://schemas.microsoft.com/office/drawing/2014/main" id="{26A54D86-B55F-4FE2-BE54-C04E1FAE3004}"/>
              </a:ext>
            </a:extLst>
          </p:cNvPr>
          <p:cNvSpPr>
            <a:spLocks noGrp="1"/>
          </p:cNvSpPr>
          <p:nvPr>
            <p:ph type="ftr" sz="quarter" idx="11"/>
          </p:nvPr>
        </p:nvSpPr>
        <p:spPr/>
        <p:txBody>
          <a:bodyPr/>
          <a:lstStyle>
            <a:lvl1pPr algn="ctr" eaLnBrk="0" hangingPunct="0">
              <a:defRPr>
                <a:solidFill>
                  <a:schemeClr val="tx1">
                    <a:tint val="75000"/>
                  </a:schemeClr>
                </a:solidFill>
              </a:defRPr>
            </a:lvl1pPr>
          </a:lstStyle>
          <a:p>
            <a:pPr>
              <a:defRPr/>
            </a:pPr>
            <a:endParaRPr lang="en-US"/>
          </a:p>
        </p:txBody>
      </p:sp>
      <p:sp>
        <p:nvSpPr>
          <p:cNvPr id="7" name="Slide Number Placeholder 6">
            <a:extLst>
              <a:ext uri="{FF2B5EF4-FFF2-40B4-BE49-F238E27FC236}">
                <a16:creationId xmlns:a16="http://schemas.microsoft.com/office/drawing/2014/main" id="{CA72237D-12D7-4B0B-B58D-22DA41CD072E}"/>
              </a:ext>
            </a:extLst>
          </p:cNvPr>
          <p:cNvSpPr>
            <a:spLocks noGrp="1"/>
          </p:cNvSpPr>
          <p:nvPr>
            <p:ph type="sldNum" sz="quarter" idx="12"/>
          </p:nvPr>
        </p:nvSpPr>
        <p:spPr/>
        <p:txBody>
          <a:bodyPr/>
          <a:lstStyle>
            <a:lvl1pPr>
              <a:defRPr/>
            </a:lvl1pPr>
          </a:lstStyle>
          <a:p>
            <a:fld id="{9D3DF328-1B66-4481-A54E-5B1D6520A910}" type="slidenum">
              <a:rPr lang="en-US" altLang="en-US"/>
              <a:pPr/>
              <a:t>‹#›</a:t>
            </a:fld>
            <a:endParaRPr lang="en-US" altLang="en-US"/>
          </a:p>
        </p:txBody>
      </p:sp>
    </p:spTree>
    <p:extLst>
      <p:ext uri="{BB962C8B-B14F-4D97-AF65-F5344CB8AC3E}">
        <p14:creationId xmlns:p14="http://schemas.microsoft.com/office/powerpoint/2010/main" val="18485491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8AF0ACC3-550D-4997-A039-51AA050B177A}"/>
              </a:ext>
            </a:extLst>
          </p:cNvPr>
          <p:cNvSpPr>
            <a:spLocks noGrp="1"/>
          </p:cNvSpPr>
          <p:nvPr>
            <p:ph type="dt" sz="half" idx="10"/>
          </p:nvPr>
        </p:nvSpPr>
        <p:spPr/>
        <p:txBody>
          <a:bodyPr/>
          <a:lstStyle>
            <a:lvl1pPr algn="l" eaLnBrk="0" hangingPunct="0">
              <a:defRPr/>
            </a:lvl1pPr>
          </a:lstStyle>
          <a:p>
            <a:pPr>
              <a:defRPr/>
            </a:pPr>
            <a:fld id="{C9533497-AE61-4083-B155-5BBD9F7AF2E9}" type="datetimeFigureOut">
              <a:rPr lang="en-US"/>
              <a:pPr>
                <a:defRPr/>
              </a:pPr>
              <a:t>5/9/2022</a:t>
            </a:fld>
            <a:endParaRPr lang="en-US" dirty="0"/>
          </a:p>
        </p:txBody>
      </p:sp>
      <p:sp>
        <p:nvSpPr>
          <p:cNvPr id="6" name="Footer Placeholder 5">
            <a:extLst>
              <a:ext uri="{FF2B5EF4-FFF2-40B4-BE49-F238E27FC236}">
                <a16:creationId xmlns:a16="http://schemas.microsoft.com/office/drawing/2014/main" id="{78B12FE3-F383-4605-84BF-CC99B557CE10}"/>
              </a:ext>
            </a:extLst>
          </p:cNvPr>
          <p:cNvSpPr>
            <a:spLocks noGrp="1"/>
          </p:cNvSpPr>
          <p:nvPr>
            <p:ph type="ftr" sz="quarter" idx="11"/>
          </p:nvPr>
        </p:nvSpPr>
        <p:spPr/>
        <p:txBody>
          <a:bodyPr/>
          <a:lstStyle>
            <a:lvl1pPr algn="ctr" eaLnBrk="0" hangingPunct="0">
              <a:defRPr>
                <a:solidFill>
                  <a:schemeClr val="tx1">
                    <a:tint val="75000"/>
                  </a:schemeClr>
                </a:solidFill>
              </a:defRPr>
            </a:lvl1pPr>
          </a:lstStyle>
          <a:p>
            <a:pPr>
              <a:defRPr/>
            </a:pPr>
            <a:endParaRPr lang="en-US"/>
          </a:p>
        </p:txBody>
      </p:sp>
      <p:sp>
        <p:nvSpPr>
          <p:cNvPr id="7" name="Slide Number Placeholder 6">
            <a:extLst>
              <a:ext uri="{FF2B5EF4-FFF2-40B4-BE49-F238E27FC236}">
                <a16:creationId xmlns:a16="http://schemas.microsoft.com/office/drawing/2014/main" id="{A64F4508-3E7C-46E2-B208-4B307AFE7504}"/>
              </a:ext>
            </a:extLst>
          </p:cNvPr>
          <p:cNvSpPr>
            <a:spLocks noGrp="1"/>
          </p:cNvSpPr>
          <p:nvPr>
            <p:ph type="sldNum" sz="quarter" idx="12"/>
          </p:nvPr>
        </p:nvSpPr>
        <p:spPr/>
        <p:txBody>
          <a:bodyPr/>
          <a:lstStyle>
            <a:lvl1pPr>
              <a:defRPr/>
            </a:lvl1pPr>
          </a:lstStyle>
          <a:p>
            <a:fld id="{6E609DFF-E79F-427E-AE7A-5BC6322820E3}" type="slidenum">
              <a:rPr lang="en-US" altLang="en-US"/>
              <a:pPr/>
              <a:t>‹#›</a:t>
            </a:fld>
            <a:endParaRPr lang="en-US" altLang="en-US"/>
          </a:p>
        </p:txBody>
      </p:sp>
    </p:spTree>
    <p:extLst>
      <p:ext uri="{BB962C8B-B14F-4D97-AF65-F5344CB8AC3E}">
        <p14:creationId xmlns:p14="http://schemas.microsoft.com/office/powerpoint/2010/main" val="2858421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23820-B161-4C35-9581-C5F7642BFCF3}" type="datetime1">
              <a:rPr lang="en-US" smtClean="0"/>
              <a:t>5/9/2022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B85BCA-73F7-49D6-B3E7-A2B8D7011CF8}" type="slidenum">
              <a:rPr lang="en-GB" smtClean="0"/>
              <a:pPr/>
              <a:t>‹#›</a:t>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A34D77A-E2EC-4B47-93E0-D395BED23D81}"/>
              </a:ext>
            </a:extLst>
          </p:cNvPr>
          <p:cNvSpPr>
            <a:spLocks noGrp="1"/>
          </p:cNvSpPr>
          <p:nvPr>
            <p:ph type="dt" sz="half" idx="10"/>
          </p:nvPr>
        </p:nvSpPr>
        <p:spPr/>
        <p:txBody>
          <a:bodyPr/>
          <a:lstStyle>
            <a:lvl1pPr algn="l" eaLnBrk="0" hangingPunct="0">
              <a:defRPr/>
            </a:lvl1pPr>
          </a:lstStyle>
          <a:p>
            <a:pPr>
              <a:defRPr/>
            </a:pPr>
            <a:fld id="{1057831D-E61F-4E60-BAAF-258F2680392C}" type="datetimeFigureOut">
              <a:rPr lang="en-US"/>
              <a:pPr>
                <a:defRPr/>
              </a:pPr>
              <a:t>5/9/2022</a:t>
            </a:fld>
            <a:endParaRPr lang="en-US"/>
          </a:p>
        </p:txBody>
      </p:sp>
      <p:sp>
        <p:nvSpPr>
          <p:cNvPr id="5" name="Footer Placeholder 4">
            <a:extLst>
              <a:ext uri="{FF2B5EF4-FFF2-40B4-BE49-F238E27FC236}">
                <a16:creationId xmlns:a16="http://schemas.microsoft.com/office/drawing/2014/main" id="{8E7F86DD-0C3D-40CA-BBB1-3F9CC9DBD6A4}"/>
              </a:ext>
            </a:extLst>
          </p:cNvPr>
          <p:cNvSpPr>
            <a:spLocks noGrp="1"/>
          </p:cNvSpPr>
          <p:nvPr>
            <p:ph type="ftr" sz="quarter" idx="11"/>
          </p:nvPr>
        </p:nvSpPr>
        <p:spPr/>
        <p:txBody>
          <a:bodyPr/>
          <a:lstStyle>
            <a:lvl1pPr algn="ctr" eaLnBrk="0" hangingPunct="0">
              <a:defRPr>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F318C47D-6B93-4BA9-9F9E-025A763F0EE8}"/>
              </a:ext>
            </a:extLst>
          </p:cNvPr>
          <p:cNvSpPr>
            <a:spLocks noGrp="1"/>
          </p:cNvSpPr>
          <p:nvPr>
            <p:ph type="sldNum" sz="quarter" idx="12"/>
          </p:nvPr>
        </p:nvSpPr>
        <p:spPr/>
        <p:txBody>
          <a:bodyPr/>
          <a:lstStyle>
            <a:lvl1pPr>
              <a:defRPr/>
            </a:lvl1pPr>
          </a:lstStyle>
          <a:p>
            <a:fld id="{50690162-7982-4B11-B2CC-270165923ECD}" type="slidenum">
              <a:rPr lang="en-US" altLang="en-US"/>
              <a:pPr/>
              <a:t>‹#›</a:t>
            </a:fld>
            <a:endParaRPr lang="en-US" altLang="en-US"/>
          </a:p>
        </p:txBody>
      </p:sp>
    </p:spTree>
    <p:extLst>
      <p:ext uri="{BB962C8B-B14F-4D97-AF65-F5344CB8AC3E}">
        <p14:creationId xmlns:p14="http://schemas.microsoft.com/office/powerpoint/2010/main" val="40062397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9A5810-FDCA-4704-B36F-69052BE7E960}"/>
              </a:ext>
            </a:extLst>
          </p:cNvPr>
          <p:cNvSpPr>
            <a:spLocks noGrp="1"/>
          </p:cNvSpPr>
          <p:nvPr>
            <p:ph type="dt" sz="half" idx="10"/>
          </p:nvPr>
        </p:nvSpPr>
        <p:spPr/>
        <p:txBody>
          <a:bodyPr/>
          <a:lstStyle>
            <a:lvl1pPr algn="l" eaLnBrk="0" hangingPunct="0">
              <a:defRPr/>
            </a:lvl1pPr>
          </a:lstStyle>
          <a:p>
            <a:pPr>
              <a:defRPr/>
            </a:pPr>
            <a:fld id="{D69F2028-A727-46D4-9D62-EC8A1FF5FAA3}" type="datetimeFigureOut">
              <a:rPr lang="en-US"/>
              <a:pPr>
                <a:defRPr/>
              </a:pPr>
              <a:t>5/9/2022</a:t>
            </a:fld>
            <a:endParaRPr lang="en-US"/>
          </a:p>
        </p:txBody>
      </p:sp>
      <p:sp>
        <p:nvSpPr>
          <p:cNvPr id="5" name="Footer Placeholder 4">
            <a:extLst>
              <a:ext uri="{FF2B5EF4-FFF2-40B4-BE49-F238E27FC236}">
                <a16:creationId xmlns:a16="http://schemas.microsoft.com/office/drawing/2014/main" id="{54A213E8-5297-4AFE-A73C-1E07F85296C5}"/>
              </a:ext>
            </a:extLst>
          </p:cNvPr>
          <p:cNvSpPr>
            <a:spLocks noGrp="1"/>
          </p:cNvSpPr>
          <p:nvPr>
            <p:ph type="ftr" sz="quarter" idx="11"/>
          </p:nvPr>
        </p:nvSpPr>
        <p:spPr/>
        <p:txBody>
          <a:bodyPr/>
          <a:lstStyle>
            <a:lvl1pPr algn="ctr" eaLnBrk="0" hangingPunct="0">
              <a:defRPr>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6CCCC918-5FC7-40B8-A532-2C6941D79204}"/>
              </a:ext>
            </a:extLst>
          </p:cNvPr>
          <p:cNvSpPr>
            <a:spLocks noGrp="1"/>
          </p:cNvSpPr>
          <p:nvPr>
            <p:ph type="sldNum" sz="quarter" idx="12"/>
          </p:nvPr>
        </p:nvSpPr>
        <p:spPr/>
        <p:txBody>
          <a:bodyPr/>
          <a:lstStyle>
            <a:lvl1pPr>
              <a:defRPr/>
            </a:lvl1pPr>
          </a:lstStyle>
          <a:p>
            <a:fld id="{4B5F1593-B921-44CE-BFFF-39BC0569AFA0}" type="slidenum">
              <a:rPr lang="en-US" altLang="en-US"/>
              <a:pPr/>
              <a:t>‹#›</a:t>
            </a:fld>
            <a:endParaRPr lang="en-US" altLang="en-US"/>
          </a:p>
        </p:txBody>
      </p:sp>
    </p:spTree>
    <p:extLst>
      <p:ext uri="{BB962C8B-B14F-4D97-AF65-F5344CB8AC3E}">
        <p14:creationId xmlns:p14="http://schemas.microsoft.com/office/powerpoint/2010/main" val="3807976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B2DD66EC-DBD4-4AF4-A9A0-CD4ADE1C0149}" type="datetime1">
              <a:rPr lang="en-US" smtClean="0"/>
              <a:t>5/9/2022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B85BCA-73F7-49D6-B3E7-A2B8D7011CF8}"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EA5A9B6-427D-41ED-9DEF-1D18145C835F}" type="datetime1">
              <a:rPr lang="en-US" smtClean="0"/>
              <a:t>5/9/2022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DB85BCA-73F7-49D6-B3E7-A2B8D7011CF8}"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1976748-0D89-4B1A-8F47-9FF927E887A7}" type="datetime1">
              <a:rPr lang="en-US" smtClean="0"/>
              <a:t>5/9/2022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DB85BCA-73F7-49D6-B3E7-A2B8D7011CF8}"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4D8D6B-8E2F-43C6-98C2-797713DA92C5}" type="datetime1">
              <a:rPr lang="en-US" smtClean="0"/>
              <a:t>5/9/2022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DB85BCA-73F7-49D6-B3E7-A2B8D7011CF8}"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A60F6D-9669-4AD2-B0CF-1F4A49FDCB6E}" type="datetime1">
              <a:rPr lang="en-US" smtClean="0"/>
              <a:t>5/9/2022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B85BCA-73F7-49D6-B3E7-A2B8D7011CF8}"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B39FEB-8BF9-45BB-BDF3-998F9869D463}" type="datetime1">
              <a:rPr lang="en-US" smtClean="0"/>
              <a:t>5/9/2022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B85BCA-73F7-49D6-B3E7-A2B8D7011CF8}"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DB3EC2-2C0F-4A1D-88FF-42D67B263AA3}" type="datetime1">
              <a:rPr lang="en-US" smtClean="0"/>
              <a:t>5/9/2022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B85BCA-73F7-49D6-B3E7-A2B8D7011CF8}"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1390372-CD8D-784E-BDED-5FF20A2048B1}"/>
              </a:ext>
            </a:extLst>
          </p:cNvPr>
          <p:cNvPicPr>
            <a:picLocks noChangeAspect="1"/>
          </p:cNvPicPr>
          <p:nvPr userDrawn="1"/>
        </p:nvPicPr>
        <p:blipFill>
          <a:blip r:embed="rId9"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23023616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Lst>
  <p:txStyles>
    <p:titleStyle>
      <a:lvl1pPr algn="l" defTabSz="685800" rtl="0" eaLnBrk="1" latinLnBrk="0" hangingPunct="1">
        <a:lnSpc>
          <a:spcPts val="2760"/>
        </a:lnSpc>
        <a:spcBef>
          <a:spcPct val="0"/>
        </a:spcBef>
        <a:buNone/>
        <a:defRPr sz="3000" b="1" i="0" kern="1200">
          <a:solidFill>
            <a:schemeClr val="tx1"/>
          </a:solidFill>
          <a:latin typeface="Calibri" panose="020F0502020204030204" pitchFamily="34" charset="0"/>
          <a:ea typeface="+mj-ea"/>
          <a:cs typeface="Calibri" panose="020F050202020403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b="0" i="0" kern="1200">
          <a:solidFill>
            <a:schemeClr val="tx1"/>
          </a:solidFill>
          <a:latin typeface="Calibri" panose="020F0502020204030204" pitchFamily="34" charset="0"/>
          <a:ea typeface="+mn-ea"/>
          <a:cs typeface="Calibri" panose="020F050202020403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chemeClr val="tx1"/>
          </a:solidFill>
          <a:latin typeface="Calibri" panose="020F0502020204030204" pitchFamily="34" charset="0"/>
          <a:ea typeface="+mn-ea"/>
          <a:cs typeface="Calibri" panose="020F050202020403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b="0" i="0" kern="1200">
          <a:solidFill>
            <a:schemeClr val="tx1"/>
          </a:solidFill>
          <a:latin typeface="Calibri" panose="020F0502020204030204" pitchFamily="34" charset="0"/>
          <a:ea typeface="+mn-ea"/>
          <a:cs typeface="Calibri" panose="020F05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b="0" i="0" kern="1200">
          <a:solidFill>
            <a:schemeClr val="tx1"/>
          </a:solidFill>
          <a:latin typeface="Calibri" panose="020F0502020204030204" pitchFamily="34" charset="0"/>
          <a:ea typeface="+mn-ea"/>
          <a:cs typeface="Calibri" panose="020F050202020403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b="0" i="0" kern="1200">
          <a:solidFill>
            <a:schemeClr val="tx1"/>
          </a:solidFill>
          <a:latin typeface="Calibri" panose="020F0502020204030204" pitchFamily="34" charset="0"/>
          <a:ea typeface="+mn-ea"/>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28CFCBC-5CDD-468E-AC90-158414A1D025}"/>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3" name="Text Placeholder 2">
            <a:extLst>
              <a:ext uri="{FF2B5EF4-FFF2-40B4-BE49-F238E27FC236}">
                <a16:creationId xmlns:a16="http://schemas.microsoft.com/office/drawing/2014/main" id="{146E158C-E819-4A2C-BA81-B958ABF79F9C}"/>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a:extLst>
              <a:ext uri="{FF2B5EF4-FFF2-40B4-BE49-F238E27FC236}">
                <a16:creationId xmlns:a16="http://schemas.microsoft.com/office/drawing/2014/main" id="{36C2A552-AC62-4D2F-B2C2-4C90EACC6F04}"/>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r" eaLnBrk="1" hangingPunct="1">
              <a:defRPr sz="1200">
                <a:solidFill>
                  <a:schemeClr val="tx1">
                    <a:tint val="75000"/>
                  </a:schemeClr>
                </a:solidFill>
                <a:latin typeface="Times" charset="0"/>
              </a:defRPr>
            </a:lvl1pPr>
          </a:lstStyle>
          <a:p>
            <a:pPr>
              <a:defRPr/>
            </a:pPr>
            <a:fld id="{4925089E-1BF0-4008-8B91-6AC1152E7982}" type="datetimeFigureOut">
              <a:rPr lang="en-US"/>
              <a:pPr>
                <a:defRPr/>
              </a:pPr>
              <a:t>5/9/2022</a:t>
            </a:fld>
            <a:endParaRPr lang="en-US" sz="1400" dirty="0">
              <a:solidFill>
                <a:srgbClr val="FFFFFF"/>
              </a:solidFill>
            </a:endParaRPr>
          </a:p>
        </p:txBody>
      </p:sp>
      <p:sp>
        <p:nvSpPr>
          <p:cNvPr id="5" name="Footer Placeholder 4">
            <a:extLst>
              <a:ext uri="{FF2B5EF4-FFF2-40B4-BE49-F238E27FC236}">
                <a16:creationId xmlns:a16="http://schemas.microsoft.com/office/drawing/2014/main" id="{20F75DF7-CB89-4DFF-8924-2116BF0E28C6}"/>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l" eaLnBrk="1" hangingPunct="1">
              <a:defRPr sz="1200">
                <a:solidFill>
                  <a:srgbClr val="FFFFFF"/>
                </a:solidFill>
                <a:latin typeface="Times" charset="0"/>
              </a:defRPr>
            </a:lvl1pPr>
          </a:lstStyle>
          <a:p>
            <a:pPr>
              <a:defRPr/>
            </a:pPr>
            <a:endParaRPr lang="en-US"/>
          </a:p>
        </p:txBody>
      </p:sp>
      <p:sp>
        <p:nvSpPr>
          <p:cNvPr id="6" name="Slide Number Placeholder 5">
            <a:extLst>
              <a:ext uri="{FF2B5EF4-FFF2-40B4-BE49-F238E27FC236}">
                <a16:creationId xmlns:a16="http://schemas.microsoft.com/office/drawing/2014/main" id="{07FF7B08-16AE-425D-8592-B28EE6265155}"/>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F9524196-4C30-424A-9DC5-E0DD3C6A7987}" type="slidenum">
              <a:rPr lang="en-US" altLang="en-US"/>
              <a:pPr/>
              <a:t>‹#›</a:t>
            </a:fld>
            <a:endParaRPr lang="en-US" altLang="en-US"/>
          </a:p>
        </p:txBody>
      </p:sp>
    </p:spTree>
    <p:extLst>
      <p:ext uri="{BB962C8B-B14F-4D97-AF65-F5344CB8AC3E}">
        <p14:creationId xmlns:p14="http://schemas.microsoft.com/office/powerpoint/2010/main" val="229812897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autoUpdateAnimBg="0">
        <p:tmplLst>
          <p:tmpl lvl="1">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F68BC-A979-435E-892F-1F94B0D5E98E}"/>
              </a:ext>
            </a:extLst>
          </p:cNvPr>
          <p:cNvSpPr>
            <a:spLocks noGrp="1"/>
          </p:cNvSpPr>
          <p:nvPr>
            <p:ph type="ctrTitle" idx="4294967295"/>
          </p:nvPr>
        </p:nvSpPr>
        <p:spPr>
          <a:xfrm>
            <a:off x="1835696" y="4509120"/>
            <a:ext cx="6156176" cy="648073"/>
          </a:xfrm>
          <a:prstGeom prst="rect">
            <a:avLst/>
          </a:prstGeom>
        </p:spPr>
        <p:txBody>
          <a:bodyPr anchor="t">
            <a:noAutofit/>
          </a:bodyPr>
          <a:lstStyle/>
          <a:p>
            <a:pPr algn="ctr">
              <a:lnSpc>
                <a:spcPct val="100000"/>
              </a:lnSpc>
              <a:spcBef>
                <a:spcPts val="0"/>
              </a:spcBef>
              <a:defRPr/>
            </a:pPr>
            <a:r>
              <a:rPr lang="en-US" sz="2400" dirty="0">
                <a:solidFill>
                  <a:schemeClr val="bg1"/>
                </a:solidFill>
                <a:latin typeface="+mn-lt"/>
              </a:rPr>
              <a:t>Lecture 3: Constructors, Getter &amp; Setters</a:t>
            </a:r>
            <a:br>
              <a:rPr lang="en-CA" sz="2400" dirty="0">
                <a:solidFill>
                  <a:schemeClr val="bg1"/>
                </a:solidFill>
                <a:latin typeface="+mn-lt"/>
                <a:ea typeface="Calibri" panose="020F0502020204030204" pitchFamily="34" charset="0"/>
                <a:cs typeface="Minion Pro"/>
              </a:rPr>
            </a:br>
            <a:br>
              <a:rPr lang="en-CA" sz="2400" dirty="0">
                <a:solidFill>
                  <a:schemeClr val="bg1"/>
                </a:solidFill>
                <a:latin typeface="+mn-lt"/>
                <a:ea typeface="Calibri" panose="020F0502020204030204" pitchFamily="34" charset="0"/>
                <a:cs typeface="Minion Pro"/>
              </a:rPr>
            </a:br>
            <a:r>
              <a:rPr lang="en-US" sz="2000" dirty="0">
                <a:solidFill>
                  <a:schemeClr val="bg1"/>
                </a:solidFill>
                <a:latin typeface="+mn-lt"/>
                <a:cs typeface="Arial"/>
              </a:rPr>
              <a:t>Qurratulain Malik</a:t>
            </a:r>
            <a:br>
              <a:rPr lang="en-US" sz="2000" dirty="0">
                <a:solidFill>
                  <a:schemeClr val="bg1"/>
                </a:solidFill>
                <a:latin typeface="+mn-lt"/>
                <a:cs typeface="Arial" panose="020B0604020202020204" pitchFamily="34" charset="0"/>
              </a:rPr>
            </a:br>
            <a:r>
              <a:rPr lang="en-US" sz="2000" dirty="0">
                <a:solidFill>
                  <a:schemeClr val="bg1"/>
                </a:solidFill>
                <a:latin typeface="+mn-lt"/>
                <a:cs typeface="Arial"/>
              </a:rPr>
              <a:t>qmalik@keyin.com</a:t>
            </a:r>
            <a:br>
              <a:rPr lang="en-US" sz="2000" dirty="0">
                <a:solidFill>
                  <a:schemeClr val="bg1"/>
                </a:solidFill>
                <a:latin typeface="+mn-lt"/>
                <a:cs typeface="Arial"/>
              </a:rPr>
            </a:br>
            <a:br>
              <a:rPr lang="en-US" sz="1600" dirty="0">
                <a:solidFill>
                  <a:schemeClr val="bg1"/>
                </a:solidFill>
                <a:latin typeface="+mn-lt"/>
                <a:cs typeface="Arial" panose="020B0604020202020204" pitchFamily="34" charset="0"/>
              </a:rPr>
            </a:br>
            <a:br>
              <a:rPr lang="en-CA" sz="2000" dirty="0">
                <a:solidFill>
                  <a:schemeClr val="bg1"/>
                </a:solidFill>
                <a:latin typeface="Arial"/>
                <a:cs typeface="Arial"/>
              </a:rPr>
            </a:br>
            <a:br>
              <a:rPr lang="en-CA" sz="2000" dirty="0">
                <a:solidFill>
                  <a:schemeClr val="bg1"/>
                </a:solidFill>
                <a:latin typeface="Minion Pro"/>
                <a:ea typeface="Calibri" panose="020F0502020204030204" pitchFamily="34" charset="0"/>
                <a:cs typeface="Minion Pro"/>
              </a:rPr>
            </a:br>
            <a:endParaRPr lang="en-CA" sz="2000" dirty="0">
              <a:solidFill>
                <a:schemeClr val="bg1"/>
              </a:solidFill>
            </a:endParaRPr>
          </a:p>
        </p:txBody>
      </p:sp>
    </p:spTree>
    <p:extLst>
      <p:ext uri="{BB962C8B-B14F-4D97-AF65-F5344CB8AC3E}">
        <p14:creationId xmlns:p14="http://schemas.microsoft.com/office/powerpoint/2010/main" val="173227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a:extLst>
              <a:ext uri="{FF2B5EF4-FFF2-40B4-BE49-F238E27FC236}">
                <a16:creationId xmlns:a16="http://schemas.microsoft.com/office/drawing/2014/main" id="{BBBB2263-541B-4B46-8E3A-66B32D56A0DB}"/>
              </a:ext>
            </a:extLst>
          </p:cNvPr>
          <p:cNvSpPr>
            <a:spLocks noChangeArrowheads="1"/>
          </p:cNvSpPr>
          <p:nvPr/>
        </p:nvSpPr>
        <p:spPr bwMode="auto">
          <a:xfrm>
            <a:off x="228600" y="558800"/>
            <a:ext cx="87630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public class </a:t>
            </a: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Student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tr-TR"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a:t>
            </a: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private </a:t>
            </a: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String name;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tr-TR"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a:t>
            </a: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private </a:t>
            </a: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String </a:t>
            </a:r>
            <a:r>
              <a:rPr kumimoji="0" lang="en-US" alt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studentID</a:t>
            </a: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tr-TR"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a:t>
            </a: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private </a:t>
            </a: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String surname;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tr-TR"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a:t>
            </a: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private </a:t>
            </a: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Course[] </a:t>
            </a:r>
            <a:r>
              <a:rPr kumimoji="0" lang="en-US" alt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takenCourses</a:t>
            </a: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tr-TR"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a:t>
            </a: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private int </a:t>
            </a: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state;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tr-TR"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a:t>
            </a: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public </a:t>
            </a: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Student(String </a:t>
            </a:r>
            <a:r>
              <a:rPr kumimoji="0" lang="en-US" alt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nameParam,String</a:t>
            </a:r>
            <a:r>
              <a:rPr kumimoji="0" lang="tr-TR"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a:t>
            </a:r>
            <a:r>
              <a:rPr kumimoji="0" lang="en-US" alt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surnameParam</a:t>
            </a: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tr-TR"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a:t>
            </a: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name=</a:t>
            </a:r>
            <a:r>
              <a:rPr kumimoji="0" lang="en-US" alt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nameParam</a:t>
            </a: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tr-TR"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a:t>
            </a: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surname=</a:t>
            </a:r>
            <a:r>
              <a:rPr kumimoji="0" lang="en-US" alt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surnameParam</a:t>
            </a: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tr-TR"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a:t>
            </a: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tr-TR"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a:t>
            </a: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public static void </a:t>
            </a: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main(String[] </a:t>
            </a:r>
            <a:r>
              <a:rPr kumimoji="0" lang="en-US" alt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args</a:t>
            </a: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tr-TR"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a:t>
            </a: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Student </a:t>
            </a:r>
            <a:r>
              <a:rPr kumimoji="0" lang="tr-TR"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s1</a:t>
            </a: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 new Student(“</a:t>
            </a:r>
            <a:r>
              <a:rPr kumimoji="0" lang="tr-TR"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Onur</a:t>
            </a: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tr-TR"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Saran</a:t>
            </a: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tr-TR"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a:t>
            </a: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B9AC01BA-A5AD-4E02-8D06-DECA1A0F65D9}"/>
              </a:ext>
            </a:extLst>
          </p:cNvPr>
          <p:cNvSpPr>
            <a:spLocks noGrp="1"/>
          </p:cNvSpPr>
          <p:nvPr>
            <p:ph type="title"/>
          </p:nvPr>
        </p:nvSpPr>
        <p:spPr/>
        <p:txBody>
          <a:bodyPr/>
          <a:lstStyle/>
          <a:p>
            <a:r>
              <a:rPr lang="en-GB" altLang="en-US" b="1"/>
              <a:t>Types of Constructor</a:t>
            </a:r>
          </a:p>
        </p:txBody>
      </p:sp>
      <p:sp>
        <p:nvSpPr>
          <p:cNvPr id="32771" name="Content Placeholder 2">
            <a:extLst>
              <a:ext uri="{FF2B5EF4-FFF2-40B4-BE49-F238E27FC236}">
                <a16:creationId xmlns:a16="http://schemas.microsoft.com/office/drawing/2014/main" id="{70E32525-879C-411E-AD96-684C1EC2F256}"/>
              </a:ext>
            </a:extLst>
          </p:cNvPr>
          <p:cNvSpPr>
            <a:spLocks noGrp="1"/>
          </p:cNvSpPr>
          <p:nvPr>
            <p:ph idx="1"/>
          </p:nvPr>
        </p:nvSpPr>
        <p:spPr/>
        <p:txBody>
          <a:bodyPr/>
          <a:lstStyle/>
          <a:p>
            <a:pPr>
              <a:buFont typeface="Arial" panose="020B0604020202020204" pitchFamily="34" charset="0"/>
              <a:buNone/>
            </a:pPr>
            <a:r>
              <a:rPr lang="en-GB" altLang="en-US" sz="2800"/>
              <a:t> </a:t>
            </a:r>
          </a:p>
          <a:p>
            <a:r>
              <a:rPr lang="en-GB" altLang="en-US" sz="2800"/>
              <a:t>Constructor are of  different types i.e. </a:t>
            </a:r>
          </a:p>
          <a:p>
            <a:pPr lvl="1"/>
            <a:r>
              <a:rPr lang="en-GB" altLang="en-US" sz="2000"/>
              <a:t>Default</a:t>
            </a:r>
          </a:p>
          <a:p>
            <a:pPr lvl="1"/>
            <a:r>
              <a:rPr lang="en-GB" altLang="en-US" sz="2000"/>
              <a:t>Parameterized</a:t>
            </a:r>
          </a:p>
          <a:p>
            <a:pPr lvl="1"/>
            <a:r>
              <a:rPr lang="en-GB" altLang="en-US" sz="2000"/>
              <a:t>Copy Constructors.</a:t>
            </a:r>
          </a:p>
          <a:p>
            <a:endParaRPr lang="en-GB" altLang="en-US" sz="2800"/>
          </a:p>
          <a:p>
            <a:endParaRPr lang="en-GB" altLang="en-US" sz="2800"/>
          </a:p>
        </p:txBody>
      </p:sp>
      <p:sp>
        <p:nvSpPr>
          <p:cNvPr id="4" name="Footer Placeholder 3">
            <a:extLst>
              <a:ext uri="{FF2B5EF4-FFF2-40B4-BE49-F238E27FC236}">
                <a16:creationId xmlns:a16="http://schemas.microsoft.com/office/drawing/2014/main" id="{AC44F710-6B50-4667-8873-60E15311095E}"/>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Times" charset="0"/>
                <a:ea typeface="+mn-ea"/>
                <a:cs typeface="+mn-cs"/>
              </a:rPr>
              <a:t>Dr. Tabbasum Naz</a:t>
            </a:r>
          </a:p>
        </p:txBody>
      </p:sp>
      <p:sp>
        <p:nvSpPr>
          <p:cNvPr id="32773" name="Slide Number Placeholder 4">
            <a:extLst>
              <a:ext uri="{FF2B5EF4-FFF2-40B4-BE49-F238E27FC236}">
                <a16:creationId xmlns:a16="http://schemas.microsoft.com/office/drawing/2014/main" id="{354FD446-2103-4FE6-9A7B-34A932F943A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B988223F-5A71-4DF7-B570-3D42ECDE73BC}" type="slidenum">
              <a:rPr kumimoji="0" lang="en-US" altLang="en-US" sz="1200" b="0" i="0" u="none" strike="noStrike" kern="1200" cap="none" spc="0" normalizeH="0" baseline="0" noProof="0" smtClean="0">
                <a:ln>
                  <a:noFill/>
                </a:ln>
                <a:solidFill>
                  <a:srgbClr val="898989"/>
                </a:solidFill>
                <a:effectLst/>
                <a:uLnTx/>
                <a:uFillTx/>
                <a:latin typeface="Times"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srgbClr val="898989"/>
              </a:solidFill>
              <a:effectLst/>
              <a:uLnTx/>
              <a:uFillTx/>
              <a:latin typeface="Times" panose="02020603050405020304" pitchFamily="18" charset="0"/>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4868312-B4F4-4EC8-9F3D-2068504DFAE2}"/>
              </a:ext>
            </a:extLst>
          </p:cNvPr>
          <p:cNvSpPr>
            <a:spLocks noGrp="1" noChangeArrowheads="1"/>
          </p:cNvSpPr>
          <p:nvPr>
            <p:ph type="title"/>
          </p:nvPr>
        </p:nvSpPr>
        <p:spPr/>
        <p:txBody>
          <a:bodyPr/>
          <a:lstStyle/>
          <a:p>
            <a:pPr eaLnBrk="1" hangingPunct="1"/>
            <a:r>
              <a:rPr lang="en-US" altLang="en-US" sz="4000" dirty="0"/>
              <a:t>Default Constructor</a:t>
            </a:r>
          </a:p>
        </p:txBody>
      </p:sp>
      <p:sp>
        <p:nvSpPr>
          <p:cNvPr id="34819" name="Rectangle 3">
            <a:extLst>
              <a:ext uri="{FF2B5EF4-FFF2-40B4-BE49-F238E27FC236}">
                <a16:creationId xmlns:a16="http://schemas.microsoft.com/office/drawing/2014/main" id="{09F247A9-EE66-44A8-8487-0B1989599CA8}"/>
              </a:ext>
            </a:extLst>
          </p:cNvPr>
          <p:cNvSpPr>
            <a:spLocks noGrp="1" noChangeArrowheads="1"/>
          </p:cNvSpPr>
          <p:nvPr>
            <p:ph type="body" idx="1"/>
          </p:nvPr>
        </p:nvSpPr>
        <p:spPr>
          <a:xfrm>
            <a:off x="457200" y="1268760"/>
            <a:ext cx="8229600" cy="5184576"/>
          </a:xfrm>
        </p:spPr>
        <p:txBody>
          <a:bodyPr/>
          <a:lstStyle/>
          <a:p>
            <a:pPr marL="0" indent="0">
              <a:buNone/>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Courier New" panose="02070309020205020404" pitchFamily="49" charset="0"/>
              </a:rPr>
              <a:t>A class may be declared without constructors. In this case, a no-</a:t>
            </a:r>
            <a:r>
              <a:rPr kumimoji="0" lang="en-US" altLang="en-US" sz="20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Courier New" panose="02070309020205020404" pitchFamily="49" charset="0"/>
              </a:rPr>
              <a:t>arg</a:t>
            </a: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Courier New" panose="02070309020205020404" pitchFamily="49" charset="0"/>
              </a:rPr>
              <a:t> constructor with an empty body is implicitly declared in the class. This constructor, called </a:t>
            </a:r>
            <a:r>
              <a:rPr kumimoji="0" lang="en-US" altLang="en-US" sz="20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Courier New" panose="02070309020205020404" pitchFamily="49" charset="0"/>
              </a:rPr>
              <a:t>a default constructor</a:t>
            </a: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Courier New" panose="02070309020205020404" pitchFamily="49" charset="0"/>
              </a:rPr>
              <a:t>, is provided automatically </a:t>
            </a:r>
            <a:r>
              <a:rPr kumimoji="0" lang="en-US" altLang="en-US" sz="20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Courier New" panose="02070309020205020404" pitchFamily="49" charset="0"/>
              </a:rPr>
              <a:t>only if no constructors are explicitly declared in the class</a:t>
            </a: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Courier New" panose="02070309020205020404" pitchFamily="49" charset="0"/>
              </a:rPr>
              <a:t>.</a:t>
            </a: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r>
              <a:rPr lang="en-GB" altLang="en-US" sz="2000" dirty="0"/>
              <a:t>Default Constructor is also called as “empty constructor” which has no arguments.</a:t>
            </a:r>
          </a:p>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There is always at least one constructor in every class</a:t>
            </a:r>
          </a:p>
          <a:p>
            <a:pPr eaLnBrk="1" hangingPunct="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If the programmer does not supply any constructors, the default constructor will be present automatically</a:t>
            </a:r>
          </a:p>
          <a:p>
            <a:pPr lvl="1" eaLnBrk="1" hangingPunct="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The default constructor takes no arguments</a:t>
            </a:r>
          </a:p>
          <a:p>
            <a:pPr lvl="1" eaLnBrk="1" hangingPunct="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The default constructor takes no body</a:t>
            </a:r>
          </a:p>
          <a:p>
            <a:pPr lvl="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dirty="0"/>
              <a:t>default constructor will initialize each instance variable to its default value</a:t>
            </a:r>
          </a:p>
          <a:p>
            <a:pPr eaLnBrk="1" hangingPunct="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Notes: If you add a constructor declaration with arguments to a class that previously had no explicit constructors, you lose the default constructor. </a:t>
            </a:r>
          </a:p>
          <a:p>
            <a:pPr eaLnBrk="1" hangingPunct="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a:extLst>
              <a:ext uri="{FF2B5EF4-FFF2-40B4-BE49-F238E27FC236}">
                <a16:creationId xmlns:a16="http://schemas.microsoft.com/office/drawing/2014/main" id="{9B7645C5-0E48-4D43-ACDE-4706437CB882}"/>
              </a:ext>
            </a:extLst>
          </p:cNvPr>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98E1CC4C-C00E-49D2-94B8-191FD37D1A85}" type="slidenum">
              <a:rPr kumimoji="0" lang="zh-CN" altLang="en-GB" sz="1200" b="0" i="0" u="none" strike="noStrike" kern="1200" cap="none" spc="0" normalizeH="0" baseline="0" noProof="0" smtClean="0">
                <a:ln>
                  <a:noFill/>
                </a:ln>
                <a:solidFill>
                  <a:srgbClr val="898989"/>
                </a:solidFill>
                <a:effectLst/>
                <a:uLnTx/>
                <a:uFillTx/>
                <a:latin typeface="Tahoma" panose="020B060403050404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13</a:t>
            </a:fld>
            <a:endParaRPr kumimoji="0" lang="en-GB" altLang="zh-CN" sz="1200" b="0" i="0" u="none" strike="noStrike" kern="1200" cap="none" spc="0" normalizeH="0" baseline="0" noProof="0">
              <a:ln>
                <a:noFill/>
              </a:ln>
              <a:solidFill>
                <a:srgbClr val="898989"/>
              </a:solidFill>
              <a:effectLst/>
              <a:uLnTx/>
              <a:uFillTx/>
              <a:latin typeface="Tahoma" panose="020B0604030504040204" pitchFamily="34" charset="0"/>
              <a:ea typeface="宋体" panose="02010600030101010101" pitchFamily="2" charset="-122"/>
              <a:cs typeface="+mn-cs"/>
            </a:endParaRPr>
          </a:p>
        </p:txBody>
      </p:sp>
      <p:sp>
        <p:nvSpPr>
          <p:cNvPr id="35843" name="Rectangle 2">
            <a:extLst>
              <a:ext uri="{FF2B5EF4-FFF2-40B4-BE49-F238E27FC236}">
                <a16:creationId xmlns:a16="http://schemas.microsoft.com/office/drawing/2014/main" id="{7A278FB6-EF8D-402C-A19C-DDF5C591BEEB}"/>
              </a:ext>
            </a:extLst>
          </p:cNvPr>
          <p:cNvSpPr>
            <a:spLocks noGrp="1" noChangeArrowheads="1"/>
          </p:cNvSpPr>
          <p:nvPr>
            <p:ph type="title"/>
          </p:nvPr>
        </p:nvSpPr>
        <p:spPr/>
        <p:txBody>
          <a:bodyPr/>
          <a:lstStyle/>
          <a:p>
            <a:pPr eaLnBrk="1" hangingPunct="1"/>
            <a:r>
              <a:rPr lang="en-AU" altLang="en-AU" sz="4000"/>
              <a:t>Defining a Constructor</a:t>
            </a:r>
          </a:p>
        </p:txBody>
      </p:sp>
      <p:sp>
        <p:nvSpPr>
          <p:cNvPr id="35844" name="Rectangle 3">
            <a:extLst>
              <a:ext uri="{FF2B5EF4-FFF2-40B4-BE49-F238E27FC236}">
                <a16:creationId xmlns:a16="http://schemas.microsoft.com/office/drawing/2014/main" id="{0B0F6868-AC77-490C-A65A-6DD9364A89E0}"/>
              </a:ext>
            </a:extLst>
          </p:cNvPr>
          <p:cNvSpPr>
            <a:spLocks noGrp="1" noChangeArrowheads="1"/>
          </p:cNvSpPr>
          <p:nvPr>
            <p:ph type="body" idx="1"/>
          </p:nvPr>
        </p:nvSpPr>
        <p:spPr>
          <a:xfrm>
            <a:off x="838200" y="1066800"/>
            <a:ext cx="8077200" cy="5065713"/>
          </a:xfrm>
        </p:spPr>
        <p:txBody>
          <a:bodyPr/>
          <a:lstStyle/>
          <a:p>
            <a:pPr eaLnBrk="1" hangingPunct="1">
              <a:lnSpc>
                <a:spcPct val="90000"/>
              </a:lnSpc>
            </a:pPr>
            <a:r>
              <a:rPr lang="en-AU" altLang="en-AU" sz="2800"/>
              <a:t>Like any other method</a:t>
            </a:r>
          </a:p>
          <a:p>
            <a:pPr eaLnBrk="1" hangingPunct="1">
              <a:lnSpc>
                <a:spcPct val="90000"/>
              </a:lnSpc>
            </a:pPr>
            <a:endParaRPr lang="en-AU" altLang="en-AU" sz="2800"/>
          </a:p>
          <a:p>
            <a:pPr eaLnBrk="1" hangingPunct="1">
              <a:lnSpc>
                <a:spcPct val="90000"/>
              </a:lnSpc>
            </a:pPr>
            <a:endParaRPr lang="en-AU" altLang="en-AU"/>
          </a:p>
          <a:p>
            <a:pPr eaLnBrk="1" hangingPunct="1">
              <a:lnSpc>
                <a:spcPct val="90000"/>
              </a:lnSpc>
            </a:pPr>
            <a:endParaRPr lang="en-AU" altLang="en-AU"/>
          </a:p>
          <a:p>
            <a:pPr eaLnBrk="1" hangingPunct="1">
              <a:lnSpc>
                <a:spcPct val="90000"/>
              </a:lnSpc>
            </a:pPr>
            <a:endParaRPr lang="en-AU" altLang="en-AU"/>
          </a:p>
          <a:p>
            <a:pPr eaLnBrk="1" hangingPunct="1">
              <a:lnSpc>
                <a:spcPct val="90000"/>
              </a:lnSpc>
            </a:pPr>
            <a:endParaRPr lang="en-AU" altLang="en-AU"/>
          </a:p>
          <a:p>
            <a:pPr eaLnBrk="1" hangingPunct="1">
              <a:lnSpc>
                <a:spcPct val="90000"/>
              </a:lnSpc>
            </a:pPr>
            <a:endParaRPr lang="en-AU" altLang="en-AU"/>
          </a:p>
          <a:p>
            <a:pPr eaLnBrk="1" hangingPunct="1">
              <a:lnSpc>
                <a:spcPct val="90000"/>
              </a:lnSpc>
            </a:pPr>
            <a:r>
              <a:rPr lang="en-AU" altLang="en-AU"/>
              <a:t>Invoking:</a:t>
            </a:r>
          </a:p>
          <a:p>
            <a:pPr lvl="1" eaLnBrk="1" hangingPunct="1">
              <a:lnSpc>
                <a:spcPct val="90000"/>
              </a:lnSpc>
            </a:pPr>
            <a:r>
              <a:rPr lang="en-AU" altLang="en-AU"/>
              <a:t>There is NO explicit invocation statement needed: When the object creation statement is executed, the constructor method will be executed automatically.  </a:t>
            </a:r>
          </a:p>
        </p:txBody>
      </p:sp>
      <p:sp>
        <p:nvSpPr>
          <p:cNvPr id="35845" name="Text Box 4">
            <a:extLst>
              <a:ext uri="{FF2B5EF4-FFF2-40B4-BE49-F238E27FC236}">
                <a16:creationId xmlns:a16="http://schemas.microsoft.com/office/drawing/2014/main" id="{49BC9425-44F0-4047-B631-26275DEAEFA7}"/>
              </a:ext>
            </a:extLst>
          </p:cNvPr>
          <p:cNvSpPr txBox="1">
            <a:spLocks noChangeArrowheads="1"/>
          </p:cNvSpPr>
          <p:nvPr/>
        </p:nvSpPr>
        <p:spPr bwMode="auto">
          <a:xfrm>
            <a:off x="1371600" y="1828800"/>
            <a:ext cx="6396038" cy="2654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857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3857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3857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3857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3857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3857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3857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3857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3857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public class ClassName {</a:t>
            </a:r>
          </a:p>
          <a:p>
            <a:pPr marL="0" marR="0" lvl="0" indent="0" algn="l" defTabSz="385763" rtl="0" eaLnBrk="0" fontAlgn="base" latinLnBrk="0" hangingPunct="0">
              <a:lnSpc>
                <a:spcPct val="100000"/>
              </a:lnSpc>
              <a:spcBef>
                <a:spcPct val="0"/>
              </a:spcBef>
              <a:spcAft>
                <a:spcPct val="0"/>
              </a:spcAft>
              <a:buClrTx/>
              <a:buSzTx/>
              <a:buFontTx/>
              <a:buNone/>
              <a:tabLst/>
              <a:defRPr/>
            </a:pPr>
            <a:endPar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endParaRP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 Data Fields…</a:t>
            </a:r>
          </a:p>
          <a:p>
            <a:pPr marL="0" marR="0" lvl="0" indent="0" algn="l" defTabSz="385763" rtl="0" eaLnBrk="0" fontAlgn="base" latinLnBrk="0" hangingPunct="0">
              <a:lnSpc>
                <a:spcPct val="100000"/>
              </a:lnSpc>
              <a:spcBef>
                <a:spcPct val="0"/>
              </a:spcBef>
              <a:spcAft>
                <a:spcPct val="0"/>
              </a:spcAft>
              <a:buClrTx/>
              <a:buSzTx/>
              <a:buFontTx/>
              <a:buNone/>
              <a:tabLst/>
              <a:defRPr/>
            </a:pPr>
            <a:endPar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endParaRP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 Constructor</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1" i="0" u="none" strike="noStrike" kern="1200" cap="none" spc="0" normalizeH="0" baseline="0" noProof="0">
                <a:ln>
                  <a:noFill/>
                </a:ln>
                <a:solidFill>
                  <a:srgbClr val="0000FF"/>
                </a:solidFill>
                <a:effectLst/>
                <a:uLnTx/>
                <a:uFillTx/>
                <a:latin typeface="Courier New" panose="02070309020205020404" pitchFamily="49" charset="0"/>
                <a:ea typeface="+mn-ea"/>
                <a:cs typeface="+mn-cs"/>
              </a:rPr>
              <a:t>    public ClassName()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1" i="0" u="none" strike="noStrike" kern="1200" cap="none" spc="0" normalizeH="0" baseline="0" noProof="0">
                <a:ln>
                  <a:noFill/>
                </a:ln>
                <a:solidFill>
                  <a:srgbClr val="0000FF"/>
                </a:solidFill>
                <a:effectLst/>
                <a:uLnTx/>
                <a:uFillTx/>
                <a:latin typeface="Courier New" panose="02070309020205020404" pitchFamily="49" charset="0"/>
                <a:ea typeface="+mn-ea"/>
                <a:cs typeface="+mn-cs"/>
              </a:rPr>
              <a:t>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1" i="0" u="none" strike="noStrike" kern="1200" cap="none" spc="0" normalizeH="0" baseline="0" noProof="0">
                <a:ln>
                  <a:noFill/>
                </a:ln>
                <a:solidFill>
                  <a:srgbClr val="0000FF"/>
                </a:solidFill>
                <a:effectLst/>
                <a:uLnTx/>
                <a:uFillTx/>
                <a:latin typeface="Courier New" panose="02070309020205020404" pitchFamily="49" charset="0"/>
                <a:ea typeface="+mn-ea"/>
                <a:cs typeface="+mn-cs"/>
              </a:rPr>
              <a:t>        // Method Body Statements initialising Data Fields</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1" i="0" u="none" strike="noStrike" kern="1200" cap="none" spc="0" normalizeH="0" baseline="0" noProof="0">
                <a:ln>
                  <a:noFill/>
                </a:ln>
                <a:solidFill>
                  <a:srgbClr val="0000FF"/>
                </a:solidFill>
                <a:effectLst/>
                <a:uLnTx/>
                <a:uFillTx/>
                <a:latin typeface="Courier New" panose="02070309020205020404" pitchFamily="49" charset="0"/>
                <a:ea typeface="+mn-ea"/>
                <a:cs typeface="+mn-cs"/>
              </a:rPr>
              <a:t>    }</a:t>
            </a:r>
          </a:p>
          <a:p>
            <a:pPr marL="0" marR="0" lvl="0" indent="0" algn="l" defTabSz="385763" rtl="0" eaLnBrk="0" fontAlgn="base" latinLnBrk="0" hangingPunct="0">
              <a:lnSpc>
                <a:spcPct val="100000"/>
              </a:lnSpc>
              <a:spcBef>
                <a:spcPct val="0"/>
              </a:spcBef>
              <a:spcAft>
                <a:spcPct val="0"/>
              </a:spcAft>
              <a:buClrTx/>
              <a:buSzTx/>
              <a:buFontTx/>
              <a:buNone/>
              <a:tabLst/>
              <a:defRPr/>
            </a:pPr>
            <a:endParaRPr kumimoji="0" lang="en-AU" altLang="en-AU" sz="1400" b="1" i="0" u="none" strike="noStrike" kern="1200" cap="none" spc="0" normalizeH="0" baseline="0" noProof="0">
              <a:ln>
                <a:noFill/>
              </a:ln>
              <a:solidFill>
                <a:srgbClr val="0000FF"/>
              </a:solidFill>
              <a:effectLst/>
              <a:uLnTx/>
              <a:uFillTx/>
              <a:latin typeface="Courier New" panose="02070309020205020404" pitchFamily="49" charset="0"/>
              <a:ea typeface="+mn-ea"/>
              <a:cs typeface="+mn-cs"/>
            </a:endParaRP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//Methods to manipulate data fields</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93025B7B-7D08-42B3-A6AF-50BFB8B9C4D3}"/>
              </a:ext>
            </a:extLst>
          </p:cNvPr>
          <p:cNvSpPr>
            <a:spLocks noGrp="1"/>
          </p:cNvSpPr>
          <p:nvPr>
            <p:ph type="title"/>
          </p:nvPr>
        </p:nvSpPr>
        <p:spPr/>
        <p:txBody>
          <a:bodyPr/>
          <a:lstStyle/>
          <a:p>
            <a:r>
              <a:rPr lang="en-GB" altLang="en-US"/>
              <a:t>   </a:t>
            </a:r>
            <a:r>
              <a:rPr lang="en-GB" altLang="en-US" b="1"/>
              <a:t>Parameterized Constructor</a:t>
            </a:r>
            <a:endParaRPr lang="en-GB" altLang="en-US"/>
          </a:p>
        </p:txBody>
      </p:sp>
      <p:sp>
        <p:nvSpPr>
          <p:cNvPr id="37891" name="Content Placeholder 2">
            <a:extLst>
              <a:ext uri="{FF2B5EF4-FFF2-40B4-BE49-F238E27FC236}">
                <a16:creationId xmlns:a16="http://schemas.microsoft.com/office/drawing/2014/main" id="{389B276E-2452-423C-ADC7-7E296087991E}"/>
              </a:ext>
            </a:extLst>
          </p:cNvPr>
          <p:cNvSpPr>
            <a:spLocks noGrp="1"/>
          </p:cNvSpPr>
          <p:nvPr>
            <p:ph idx="1"/>
          </p:nvPr>
        </p:nvSpPr>
        <p:spPr/>
        <p:txBody>
          <a:bodyPr/>
          <a:lstStyle/>
          <a:p>
            <a:r>
              <a:rPr lang="en-GB" altLang="en-US" sz="2400" dirty="0"/>
              <a:t>This is another type of constructor which has some arguments and same name as class name but it uses some arguments</a:t>
            </a:r>
          </a:p>
          <a:p>
            <a:r>
              <a:rPr lang="en-GB" altLang="en-US" sz="2400" dirty="0"/>
              <a:t>We have to create object of Class by passing some arguments at the time of creating object with the name of class. </a:t>
            </a:r>
          </a:p>
          <a:p>
            <a:r>
              <a:rPr lang="en-GB" altLang="en-US" sz="2400" dirty="0"/>
              <a:t>When we pass some arguments to the Constructor then this will automatically pass the Arguments to the Constructor and the values will retrieve by the Respective Data Members of the Class. </a:t>
            </a:r>
          </a:p>
          <a:p>
            <a:pPr>
              <a:buFont typeface="Arial" panose="020B0604020202020204" pitchFamily="34" charset="0"/>
              <a:buNone/>
            </a:pPr>
            <a:r>
              <a:rPr lang="en-GB" altLang="en-US" sz="2400" dirty="0"/>
              <a:t>  </a:t>
            </a:r>
          </a:p>
          <a:p>
            <a:endParaRPr lang="en-GB" altLang="en-US" sz="2400" dirty="0"/>
          </a:p>
        </p:txBody>
      </p:sp>
      <p:sp>
        <p:nvSpPr>
          <p:cNvPr id="4" name="Footer Placeholder 3">
            <a:extLst>
              <a:ext uri="{FF2B5EF4-FFF2-40B4-BE49-F238E27FC236}">
                <a16:creationId xmlns:a16="http://schemas.microsoft.com/office/drawing/2014/main" id="{4E9FA3B2-EAB1-4021-947C-511569AB6D22}"/>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Times" charset="0"/>
                <a:ea typeface="+mn-ea"/>
                <a:cs typeface="+mn-cs"/>
              </a:rPr>
              <a:t>Dr. Tabbasum Naz</a:t>
            </a:r>
          </a:p>
        </p:txBody>
      </p:sp>
      <p:sp>
        <p:nvSpPr>
          <p:cNvPr id="37893" name="Slide Number Placeholder 4">
            <a:extLst>
              <a:ext uri="{FF2B5EF4-FFF2-40B4-BE49-F238E27FC236}">
                <a16:creationId xmlns:a16="http://schemas.microsoft.com/office/drawing/2014/main" id="{170F3643-67E0-446D-8006-BA82C5129F7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777CFB8-0CC2-4363-8243-6B0762FEB6BE}" type="slidenum">
              <a:rPr kumimoji="0" lang="en-US" altLang="en-US" sz="1200" b="0" i="0" u="none" strike="noStrike" kern="1200" cap="none" spc="0" normalizeH="0" baseline="0" noProof="0" smtClean="0">
                <a:ln>
                  <a:noFill/>
                </a:ln>
                <a:solidFill>
                  <a:srgbClr val="898989"/>
                </a:solidFill>
                <a:effectLst/>
                <a:uLnTx/>
                <a:uFillTx/>
                <a:latin typeface="Times"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srgbClr val="898989"/>
              </a:solidFill>
              <a:effectLst/>
              <a:uLnTx/>
              <a:uFillTx/>
              <a:latin typeface="Times" panose="02020603050405020304" pitchFamily="18" charset="0"/>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a:extLst>
              <a:ext uri="{FF2B5EF4-FFF2-40B4-BE49-F238E27FC236}">
                <a16:creationId xmlns:a16="http://schemas.microsoft.com/office/drawing/2014/main" id="{E2822997-B143-4F16-B566-1032C8C0EDCC}"/>
              </a:ext>
            </a:extLst>
          </p:cNvPr>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159711F5-232A-4993-9CD2-35706FCF3D71}" type="slidenum">
              <a:rPr kumimoji="0" lang="zh-CN" altLang="en-GB" sz="1200" b="0" i="0" u="none" strike="noStrike" kern="1200" cap="none" spc="0" normalizeH="0" baseline="0" noProof="0" smtClean="0">
                <a:ln>
                  <a:noFill/>
                </a:ln>
                <a:solidFill>
                  <a:srgbClr val="898989"/>
                </a:solidFill>
                <a:effectLst/>
                <a:uLnTx/>
                <a:uFillTx/>
                <a:latin typeface="Tahoma" panose="020B060403050404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15</a:t>
            </a:fld>
            <a:endParaRPr kumimoji="0" lang="en-GB" altLang="zh-CN" sz="1200" b="0" i="0" u="none" strike="noStrike" kern="1200" cap="none" spc="0" normalizeH="0" baseline="0" noProof="0">
              <a:ln>
                <a:noFill/>
              </a:ln>
              <a:solidFill>
                <a:srgbClr val="898989"/>
              </a:solidFill>
              <a:effectLst/>
              <a:uLnTx/>
              <a:uFillTx/>
              <a:latin typeface="Tahoma" panose="020B0604030504040204" pitchFamily="34" charset="0"/>
              <a:ea typeface="宋体" panose="02010600030101010101" pitchFamily="2" charset="-122"/>
              <a:cs typeface="+mn-cs"/>
            </a:endParaRPr>
          </a:p>
        </p:txBody>
      </p:sp>
      <p:sp>
        <p:nvSpPr>
          <p:cNvPr id="38915" name="Rectangle 2">
            <a:extLst>
              <a:ext uri="{FF2B5EF4-FFF2-40B4-BE49-F238E27FC236}">
                <a16:creationId xmlns:a16="http://schemas.microsoft.com/office/drawing/2014/main" id="{FA42D3F0-4CC7-4DEA-9FFF-92523F52BDDA}"/>
              </a:ext>
            </a:extLst>
          </p:cNvPr>
          <p:cNvSpPr>
            <a:spLocks noGrp="1" noChangeArrowheads="1"/>
          </p:cNvSpPr>
          <p:nvPr>
            <p:ph type="title"/>
          </p:nvPr>
        </p:nvSpPr>
        <p:spPr/>
        <p:txBody>
          <a:bodyPr/>
          <a:lstStyle/>
          <a:p>
            <a:pPr eaLnBrk="1" hangingPunct="1"/>
            <a:r>
              <a:rPr lang="en-AU" altLang="en-AU" sz="4000"/>
              <a:t>Adding a Multiple-Parameters Constructor to our Circle Class</a:t>
            </a:r>
          </a:p>
        </p:txBody>
      </p:sp>
      <p:sp>
        <p:nvSpPr>
          <p:cNvPr id="38916" name="Rectangle 3">
            <a:extLst>
              <a:ext uri="{FF2B5EF4-FFF2-40B4-BE49-F238E27FC236}">
                <a16:creationId xmlns:a16="http://schemas.microsoft.com/office/drawing/2014/main" id="{9CA31A1A-DEA5-4A31-BD2B-C916B12DF3E7}"/>
              </a:ext>
            </a:extLst>
          </p:cNvPr>
          <p:cNvSpPr>
            <a:spLocks noGrp="1" noChangeArrowheads="1"/>
          </p:cNvSpPr>
          <p:nvPr>
            <p:ph type="body" idx="1"/>
          </p:nvPr>
        </p:nvSpPr>
        <p:spPr>
          <a:xfrm>
            <a:off x="838200" y="1066800"/>
            <a:ext cx="8077200" cy="5065713"/>
          </a:xfrm>
        </p:spPr>
        <p:txBody>
          <a:bodyPr/>
          <a:lstStyle/>
          <a:p>
            <a:pPr eaLnBrk="1" hangingPunct="1"/>
            <a:endParaRPr lang="en-AU" altLang="en-AU" sz="2800"/>
          </a:p>
          <a:p>
            <a:pPr eaLnBrk="1" hangingPunct="1"/>
            <a:endParaRPr lang="en-AU" altLang="en-AU"/>
          </a:p>
          <a:p>
            <a:pPr eaLnBrk="1" hangingPunct="1"/>
            <a:endParaRPr lang="en-AU" altLang="en-AU"/>
          </a:p>
          <a:p>
            <a:pPr eaLnBrk="1" hangingPunct="1"/>
            <a:endParaRPr lang="en-AU" altLang="en-AU"/>
          </a:p>
          <a:p>
            <a:pPr eaLnBrk="1" hangingPunct="1"/>
            <a:endParaRPr lang="en-AU" altLang="en-AU"/>
          </a:p>
          <a:p>
            <a:pPr eaLnBrk="1" hangingPunct="1"/>
            <a:endParaRPr lang="en-AU" altLang="en-AU"/>
          </a:p>
          <a:p>
            <a:pPr eaLnBrk="1" hangingPunct="1"/>
            <a:endParaRPr lang="en-AU" altLang="en-AU"/>
          </a:p>
        </p:txBody>
      </p:sp>
      <p:sp>
        <p:nvSpPr>
          <p:cNvPr id="38917" name="Text Box 4">
            <a:extLst>
              <a:ext uri="{FF2B5EF4-FFF2-40B4-BE49-F238E27FC236}">
                <a16:creationId xmlns:a16="http://schemas.microsoft.com/office/drawing/2014/main" id="{F58E34E2-920B-4D98-BCAB-95BA2AA4AAF2}"/>
              </a:ext>
            </a:extLst>
          </p:cNvPr>
          <p:cNvSpPr txBox="1">
            <a:spLocks noChangeArrowheads="1"/>
          </p:cNvSpPr>
          <p:nvPr/>
        </p:nvSpPr>
        <p:spPr bwMode="auto">
          <a:xfrm>
            <a:off x="609600" y="1447800"/>
            <a:ext cx="8382000" cy="5354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857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3857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3857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3857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3857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3857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3857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3857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3857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800" b="0" i="0" u="none" strike="noStrike" kern="1200" cap="none" spc="0" normalizeH="0" baseline="0" noProof="0">
                <a:ln>
                  <a:noFill/>
                </a:ln>
                <a:solidFill>
                  <a:prstClr val="black"/>
                </a:solidFill>
                <a:effectLst/>
                <a:uLnTx/>
                <a:uFillTx/>
                <a:latin typeface="Times" panose="02020603050405020304" pitchFamily="18" charset="0"/>
                <a:ea typeface="+mn-ea"/>
                <a:cs typeface="+mn-cs"/>
              </a:rPr>
              <a:t>public class Circle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800" b="0" i="0" u="none" strike="noStrike" kern="1200" cap="none" spc="0" normalizeH="0" baseline="0" noProof="0">
                <a:ln>
                  <a:noFill/>
                </a:ln>
                <a:solidFill>
                  <a:prstClr val="black"/>
                </a:solidFill>
                <a:effectLst/>
                <a:uLnTx/>
                <a:uFillTx/>
                <a:latin typeface="Times" panose="02020603050405020304" pitchFamily="18" charset="0"/>
                <a:ea typeface="+mn-ea"/>
                <a:cs typeface="+mn-cs"/>
              </a:rPr>
              <a:t>	public double x,y,r;</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800" b="0" i="0" u="none" strike="noStrike" kern="1200" cap="none" spc="0" normalizeH="0" baseline="0" noProof="0">
                <a:ln>
                  <a:noFill/>
                </a:ln>
                <a:solidFill>
                  <a:prstClr val="black"/>
                </a:solidFill>
                <a:effectLst/>
                <a:uLnTx/>
                <a:uFillTx/>
                <a:latin typeface="Times" panose="02020603050405020304" pitchFamily="18" charset="0"/>
                <a:ea typeface="+mn-ea"/>
                <a:cs typeface="+mn-cs"/>
              </a:rPr>
              <a:t>     // Constructor</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800" b="0" i="0" u="none" strike="noStrike" kern="1200" cap="none" spc="0" normalizeH="0" baseline="0" noProof="0">
                <a:ln>
                  <a:noFill/>
                </a:ln>
                <a:solidFill>
                  <a:prstClr val="black"/>
                </a:solidFill>
                <a:effectLst/>
                <a:uLnTx/>
                <a:uFillTx/>
                <a:latin typeface="Times" panose="02020603050405020304" pitchFamily="18" charset="0"/>
                <a:ea typeface="+mn-ea"/>
                <a:cs typeface="+mn-cs"/>
              </a:rPr>
              <a:t>     </a:t>
            </a:r>
            <a:r>
              <a:rPr kumimoji="0" lang="en-AU" altLang="en-AU" sz="1800" b="0" i="0" u="none" strike="noStrike" kern="1200" cap="none" spc="0" normalizeH="0" baseline="0" noProof="0">
                <a:ln>
                  <a:noFill/>
                </a:ln>
                <a:solidFill>
                  <a:srgbClr val="FC0128"/>
                </a:solidFill>
                <a:effectLst/>
                <a:uLnTx/>
                <a:uFillTx/>
                <a:latin typeface="Times" panose="02020603050405020304" pitchFamily="18" charset="0"/>
                <a:ea typeface="+mn-ea"/>
                <a:cs typeface="+mn-cs"/>
              </a:rPr>
              <a:t>public Circle(double centreX, double centreY, double radius)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800" b="0" i="0" u="none" strike="noStrike" kern="1200" cap="none" spc="0" normalizeH="0" baseline="0" noProof="0">
                <a:ln>
                  <a:noFill/>
                </a:ln>
                <a:solidFill>
                  <a:srgbClr val="FC0128"/>
                </a:solidFill>
                <a:effectLst/>
                <a:uLnTx/>
                <a:uFillTx/>
                <a:latin typeface="Times" panose="02020603050405020304" pitchFamily="18" charset="0"/>
                <a:ea typeface="+mn-ea"/>
                <a:cs typeface="+mn-cs"/>
              </a:rPr>
              <a:t>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800" b="0" i="0" u="none" strike="noStrike" kern="1200" cap="none" spc="0" normalizeH="0" baseline="0" noProof="0">
                <a:ln>
                  <a:noFill/>
                </a:ln>
                <a:solidFill>
                  <a:srgbClr val="FC0128"/>
                </a:solidFill>
                <a:effectLst/>
                <a:uLnTx/>
                <a:uFillTx/>
                <a:latin typeface="Times" panose="02020603050405020304" pitchFamily="18" charset="0"/>
                <a:ea typeface="+mn-ea"/>
                <a:cs typeface="+mn-cs"/>
              </a:rPr>
              <a:t>		x = centreX;</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800" b="0" i="0" u="none" strike="noStrike" kern="1200" cap="none" spc="0" normalizeH="0" baseline="0" noProof="0">
                <a:ln>
                  <a:noFill/>
                </a:ln>
                <a:solidFill>
                  <a:srgbClr val="FC0128"/>
                </a:solidFill>
                <a:effectLst/>
                <a:uLnTx/>
                <a:uFillTx/>
                <a:latin typeface="Times" panose="02020603050405020304" pitchFamily="18" charset="0"/>
                <a:ea typeface="+mn-ea"/>
                <a:cs typeface="+mn-cs"/>
              </a:rPr>
              <a:t>		y = centreY;</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800" b="0" i="0" u="none" strike="noStrike" kern="1200" cap="none" spc="0" normalizeH="0" baseline="0" noProof="0">
                <a:ln>
                  <a:noFill/>
                </a:ln>
                <a:solidFill>
                  <a:srgbClr val="FC0128"/>
                </a:solidFill>
                <a:effectLst/>
                <a:uLnTx/>
                <a:uFillTx/>
                <a:latin typeface="Times" panose="02020603050405020304" pitchFamily="18" charset="0"/>
                <a:ea typeface="+mn-ea"/>
                <a:cs typeface="+mn-cs"/>
              </a:rPr>
              <a:t>		r = radius;</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800" b="0" i="0" u="none" strike="noStrike" kern="1200" cap="none" spc="0" normalizeH="0" baseline="0" noProof="0">
                <a:ln>
                  <a:noFill/>
                </a:ln>
                <a:solidFill>
                  <a:srgbClr val="FC0128"/>
                </a:solidFill>
                <a:effectLst/>
                <a:uLnTx/>
                <a:uFillTx/>
                <a:latin typeface="Times" panose="02020603050405020304" pitchFamily="18" charset="0"/>
                <a:ea typeface="+mn-ea"/>
                <a:cs typeface="+mn-cs"/>
              </a:rPr>
              <a:t>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800" b="0" i="0" u="none" strike="noStrike" kern="1200" cap="none" spc="0" normalizeH="0" baseline="0" noProof="0">
                <a:ln>
                  <a:noFill/>
                </a:ln>
                <a:solidFill>
                  <a:prstClr val="black"/>
                </a:solidFill>
                <a:effectLst/>
                <a:uLnTx/>
                <a:uFillTx/>
                <a:latin typeface="Times" panose="02020603050405020304" pitchFamily="18" charset="0"/>
                <a:ea typeface="+mn-ea"/>
                <a:cs typeface="+mn-cs"/>
              </a:rPr>
              <a:t>     //Methods to return circumference and area</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800" b="0" i="0" u="none" strike="noStrike" kern="1200" cap="none" spc="0" normalizeH="0" baseline="0" noProof="0">
                <a:ln>
                  <a:noFill/>
                </a:ln>
                <a:solidFill>
                  <a:prstClr val="black"/>
                </a:solidFill>
                <a:effectLst/>
                <a:uLnTx/>
                <a:uFillTx/>
                <a:latin typeface="Times" panose="02020603050405020304" pitchFamily="18" charset="0"/>
                <a:ea typeface="+mn-ea"/>
                <a:cs typeface="+mn-cs"/>
              </a:rPr>
              <a:t>	public double circumference()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800" b="0" i="0" u="none" strike="noStrike" kern="1200" cap="none" spc="0" normalizeH="0" baseline="0" noProof="0">
                <a:ln>
                  <a:noFill/>
                </a:ln>
                <a:solidFill>
                  <a:prstClr val="black"/>
                </a:solidFill>
                <a:effectLst/>
                <a:uLnTx/>
                <a:uFillTx/>
                <a:latin typeface="Times" panose="02020603050405020304" pitchFamily="18" charset="0"/>
                <a:ea typeface="+mn-ea"/>
                <a:cs typeface="+mn-cs"/>
              </a:rPr>
              <a:t>{</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800" b="0" i="0" u="none" strike="noStrike" kern="1200" cap="none" spc="0" normalizeH="0" baseline="0" noProof="0">
                <a:ln>
                  <a:noFill/>
                </a:ln>
                <a:solidFill>
                  <a:prstClr val="black"/>
                </a:solidFill>
                <a:effectLst/>
                <a:uLnTx/>
                <a:uFillTx/>
                <a:latin typeface="Times" panose="02020603050405020304" pitchFamily="18" charset="0"/>
                <a:ea typeface="+mn-ea"/>
                <a:cs typeface="+mn-cs"/>
              </a:rPr>
              <a:t>                       return 2*3.14*r;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800" b="0" i="0" u="none" strike="noStrike" kern="1200" cap="none" spc="0" normalizeH="0" baseline="0" noProof="0">
                <a:ln>
                  <a:noFill/>
                </a:ln>
                <a:solidFill>
                  <a:prstClr val="black"/>
                </a:solidFill>
                <a:effectLst/>
                <a:uLnTx/>
                <a:uFillTx/>
                <a:latin typeface="Times" panose="02020603050405020304" pitchFamily="18" charset="0"/>
                <a:ea typeface="+mn-ea"/>
                <a:cs typeface="+mn-cs"/>
              </a:rPr>
              <a:t>}</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800" b="0" i="0" u="none" strike="noStrike" kern="1200" cap="none" spc="0" normalizeH="0" baseline="0" noProof="0">
                <a:ln>
                  <a:noFill/>
                </a:ln>
                <a:solidFill>
                  <a:prstClr val="black"/>
                </a:solidFill>
                <a:effectLst/>
                <a:uLnTx/>
                <a:uFillTx/>
                <a:latin typeface="Times" panose="02020603050405020304" pitchFamily="18" charset="0"/>
                <a:ea typeface="+mn-ea"/>
                <a:cs typeface="+mn-cs"/>
              </a:rPr>
              <a:t>	public double area()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800" b="0" i="0" u="none" strike="noStrike" kern="1200" cap="none" spc="0" normalizeH="0" baseline="0" noProof="0">
                <a:ln>
                  <a:noFill/>
                </a:ln>
                <a:solidFill>
                  <a:prstClr val="black"/>
                </a:solidFill>
                <a:effectLst/>
                <a:uLnTx/>
                <a:uFillTx/>
                <a:latin typeface="Times" panose="02020603050405020304" pitchFamily="18" charset="0"/>
                <a:ea typeface="+mn-ea"/>
                <a:cs typeface="+mn-cs"/>
              </a:rPr>
              <a:t>{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800" b="0" i="0" u="none" strike="noStrike" kern="1200" cap="none" spc="0" normalizeH="0" baseline="0" noProof="0">
                <a:ln>
                  <a:noFill/>
                </a:ln>
                <a:solidFill>
                  <a:prstClr val="black"/>
                </a:solidFill>
                <a:effectLst/>
                <a:uLnTx/>
                <a:uFillTx/>
                <a:latin typeface="Times" panose="02020603050405020304" pitchFamily="18" charset="0"/>
                <a:ea typeface="+mn-ea"/>
                <a:cs typeface="+mn-cs"/>
              </a:rPr>
              <a:t>return 3.14 * r * r;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800" b="0" i="0" u="none" strike="noStrike" kern="1200" cap="none" spc="0" normalizeH="0" baseline="0" noProof="0">
                <a:ln>
                  <a:noFill/>
                </a:ln>
                <a:solidFill>
                  <a:prstClr val="black"/>
                </a:solidFill>
                <a:effectLst/>
                <a:uLnTx/>
                <a:uFillTx/>
                <a:latin typeface="Times" panose="02020603050405020304" pitchFamily="18" charset="0"/>
                <a:ea typeface="+mn-ea"/>
                <a:cs typeface="+mn-cs"/>
              </a:rPr>
              <a:t>}</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800" b="0" i="0" u="none" strike="noStrike" kern="1200" cap="none" spc="0" normalizeH="0" baseline="0" noProof="0">
                <a:ln>
                  <a:noFill/>
                </a:ln>
                <a:solidFill>
                  <a:prstClr val="black"/>
                </a:solidFill>
                <a:effectLst/>
                <a:uLnTx/>
                <a:uFillTx/>
                <a:latin typeface="Times" panose="02020603050405020304" pitchFamily="18" charset="0"/>
                <a:ea typeface="+mn-ea"/>
                <a:cs typeface="+mn-cs"/>
              </a:rPr>
              <a:t>}</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a:extLst>
              <a:ext uri="{FF2B5EF4-FFF2-40B4-BE49-F238E27FC236}">
                <a16:creationId xmlns:a16="http://schemas.microsoft.com/office/drawing/2014/main" id="{7F21D349-6CDE-4368-8BA9-9438B0A2D54A}"/>
              </a:ext>
            </a:extLst>
          </p:cNvPr>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B582B384-EAAF-4953-9480-16DA29A4D9FB}" type="slidenum">
              <a:rPr kumimoji="0" lang="zh-CN" altLang="en-GB" sz="1200" b="0" i="0" u="none" strike="noStrike" kern="1200" cap="none" spc="0" normalizeH="0" baseline="0" noProof="0" smtClean="0">
                <a:ln>
                  <a:noFill/>
                </a:ln>
                <a:solidFill>
                  <a:srgbClr val="898989"/>
                </a:solidFill>
                <a:effectLst/>
                <a:uLnTx/>
                <a:uFillTx/>
                <a:latin typeface="Tahoma" panose="020B060403050404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16</a:t>
            </a:fld>
            <a:endParaRPr kumimoji="0" lang="en-GB" altLang="zh-CN" sz="1200" b="0" i="0" u="none" strike="noStrike" kern="1200" cap="none" spc="0" normalizeH="0" baseline="0" noProof="0">
              <a:ln>
                <a:noFill/>
              </a:ln>
              <a:solidFill>
                <a:srgbClr val="898989"/>
              </a:solidFill>
              <a:effectLst/>
              <a:uLnTx/>
              <a:uFillTx/>
              <a:latin typeface="Tahoma" panose="020B0604030504040204" pitchFamily="34" charset="0"/>
              <a:ea typeface="宋体" panose="02010600030101010101" pitchFamily="2" charset="-122"/>
              <a:cs typeface="+mn-cs"/>
            </a:endParaRPr>
          </a:p>
        </p:txBody>
      </p:sp>
      <p:sp>
        <p:nvSpPr>
          <p:cNvPr id="40963" name="Rectangle 2">
            <a:extLst>
              <a:ext uri="{FF2B5EF4-FFF2-40B4-BE49-F238E27FC236}">
                <a16:creationId xmlns:a16="http://schemas.microsoft.com/office/drawing/2014/main" id="{A8DEFC75-0673-4B3A-92CC-2C4FF1B74648}"/>
              </a:ext>
            </a:extLst>
          </p:cNvPr>
          <p:cNvSpPr>
            <a:spLocks noGrp="1" noChangeArrowheads="1"/>
          </p:cNvSpPr>
          <p:nvPr>
            <p:ph type="title"/>
          </p:nvPr>
        </p:nvSpPr>
        <p:spPr/>
        <p:txBody>
          <a:bodyPr/>
          <a:lstStyle/>
          <a:p>
            <a:pPr eaLnBrk="1" hangingPunct="1"/>
            <a:r>
              <a:rPr lang="en-AU" altLang="en-AU" sz="4000"/>
              <a:t>Defining a Constructor: Example</a:t>
            </a:r>
          </a:p>
        </p:txBody>
      </p:sp>
      <p:sp>
        <p:nvSpPr>
          <p:cNvPr id="40964" name="Rectangle 3">
            <a:extLst>
              <a:ext uri="{FF2B5EF4-FFF2-40B4-BE49-F238E27FC236}">
                <a16:creationId xmlns:a16="http://schemas.microsoft.com/office/drawing/2014/main" id="{09C80608-B0C8-4018-A097-5B5FD1C4F4CF}"/>
              </a:ext>
            </a:extLst>
          </p:cNvPr>
          <p:cNvSpPr>
            <a:spLocks noGrp="1" noChangeArrowheads="1"/>
          </p:cNvSpPr>
          <p:nvPr>
            <p:ph type="body" idx="1"/>
          </p:nvPr>
        </p:nvSpPr>
        <p:spPr>
          <a:xfrm>
            <a:off x="838200" y="1066800"/>
            <a:ext cx="8077200" cy="5065713"/>
          </a:xfrm>
        </p:spPr>
        <p:txBody>
          <a:bodyPr/>
          <a:lstStyle/>
          <a:p>
            <a:pPr eaLnBrk="1" hangingPunct="1"/>
            <a:endParaRPr lang="en-AU" altLang="en-AU" sz="2800"/>
          </a:p>
          <a:p>
            <a:pPr eaLnBrk="1" hangingPunct="1"/>
            <a:endParaRPr lang="en-AU" altLang="en-AU" sz="2800"/>
          </a:p>
          <a:p>
            <a:pPr eaLnBrk="1" hangingPunct="1"/>
            <a:endParaRPr lang="en-AU" altLang="en-AU"/>
          </a:p>
          <a:p>
            <a:pPr eaLnBrk="1" hangingPunct="1"/>
            <a:endParaRPr lang="en-AU" altLang="en-AU"/>
          </a:p>
          <a:p>
            <a:pPr eaLnBrk="1" hangingPunct="1"/>
            <a:endParaRPr lang="en-AU" altLang="en-AU"/>
          </a:p>
          <a:p>
            <a:pPr eaLnBrk="1" hangingPunct="1"/>
            <a:endParaRPr lang="en-AU" altLang="en-AU"/>
          </a:p>
          <a:p>
            <a:pPr eaLnBrk="1" hangingPunct="1"/>
            <a:endParaRPr lang="en-AU" altLang="en-AU"/>
          </a:p>
          <a:p>
            <a:pPr eaLnBrk="1" hangingPunct="1"/>
            <a:endParaRPr lang="en-AU" altLang="en-AU"/>
          </a:p>
        </p:txBody>
      </p:sp>
      <p:sp>
        <p:nvSpPr>
          <p:cNvPr id="40965" name="Text Box 4">
            <a:extLst>
              <a:ext uri="{FF2B5EF4-FFF2-40B4-BE49-F238E27FC236}">
                <a16:creationId xmlns:a16="http://schemas.microsoft.com/office/drawing/2014/main" id="{429DE3CD-BA73-42BD-A8AA-939A9F0FF498}"/>
              </a:ext>
            </a:extLst>
          </p:cNvPr>
          <p:cNvSpPr txBox="1">
            <a:spLocks noChangeArrowheads="1"/>
          </p:cNvSpPr>
          <p:nvPr/>
        </p:nvSpPr>
        <p:spPr bwMode="auto">
          <a:xfrm>
            <a:off x="1371600" y="1371600"/>
            <a:ext cx="6396038" cy="47815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857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3857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3857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3857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3857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3857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3857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3857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3857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public class Counter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int CounterIndex;</a:t>
            </a:r>
          </a:p>
          <a:p>
            <a:pPr marL="0" marR="0" lvl="0" indent="0" algn="l" defTabSz="385763" rtl="0" eaLnBrk="0" fontAlgn="base" latinLnBrk="0" hangingPunct="0">
              <a:lnSpc>
                <a:spcPct val="100000"/>
              </a:lnSpc>
              <a:spcBef>
                <a:spcPct val="0"/>
              </a:spcBef>
              <a:spcAft>
                <a:spcPct val="0"/>
              </a:spcAft>
              <a:buClrTx/>
              <a:buSzTx/>
              <a:buFontTx/>
              <a:buNone/>
              <a:tabLst/>
              <a:defRPr/>
            </a:pPr>
            <a:endPar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endParaRP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 Constructor</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1" i="0" u="none" strike="noStrike" kern="1200" cap="none" spc="0" normalizeH="0" baseline="0" noProof="0">
                <a:ln>
                  <a:noFill/>
                </a:ln>
                <a:solidFill>
                  <a:srgbClr val="0000FF"/>
                </a:solidFill>
                <a:effectLst/>
                <a:uLnTx/>
                <a:uFillTx/>
                <a:latin typeface="Courier New" panose="02070309020205020404" pitchFamily="49" charset="0"/>
                <a:ea typeface="+mn-ea"/>
                <a:cs typeface="+mn-cs"/>
              </a:rPr>
              <a:t>    public Counter()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1" i="0" u="none" strike="noStrike" kern="1200" cap="none" spc="0" normalizeH="0" baseline="0" noProof="0">
                <a:ln>
                  <a:noFill/>
                </a:ln>
                <a:solidFill>
                  <a:srgbClr val="0000FF"/>
                </a:solidFill>
                <a:effectLst/>
                <a:uLnTx/>
                <a:uFillTx/>
                <a:latin typeface="Courier New" panose="02070309020205020404" pitchFamily="49" charset="0"/>
                <a:ea typeface="+mn-ea"/>
                <a:cs typeface="+mn-cs"/>
              </a:rPr>
              <a:t>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1" i="0" u="none" strike="noStrike" kern="1200" cap="none" spc="0" normalizeH="0" baseline="0" noProof="0">
                <a:ln>
                  <a:noFill/>
                </a:ln>
                <a:solidFill>
                  <a:srgbClr val="0000FF"/>
                </a:solidFill>
                <a:effectLst/>
                <a:uLnTx/>
                <a:uFillTx/>
                <a:latin typeface="Courier New" panose="02070309020205020404" pitchFamily="49" charset="0"/>
                <a:ea typeface="+mn-ea"/>
                <a:cs typeface="+mn-cs"/>
              </a:rPr>
              <a:t>        CounterIndex = 0;</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1" i="0" u="none" strike="noStrike" kern="1200" cap="none" spc="0" normalizeH="0" baseline="0" noProof="0">
                <a:ln>
                  <a:noFill/>
                </a:ln>
                <a:solidFill>
                  <a:srgbClr val="0000FF"/>
                </a:solidFill>
                <a:effectLst/>
                <a:uLnTx/>
                <a:uFillTx/>
                <a:latin typeface="Courier New" panose="02070309020205020404" pitchFamily="49" charset="0"/>
                <a:ea typeface="+mn-ea"/>
                <a:cs typeface="+mn-cs"/>
              </a:rPr>
              <a:t>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//Methods to update or access counter</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public void increase()</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CounterIndex = CounterIndex + 1;</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public void decrease()</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CounterIndex = CounterIndex - 1;</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int getCounterIndex()</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return CounterIndex;</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a:extLst>
              <a:ext uri="{FF2B5EF4-FFF2-40B4-BE49-F238E27FC236}">
                <a16:creationId xmlns:a16="http://schemas.microsoft.com/office/drawing/2014/main" id="{4F8E52F3-4C30-4F0E-8587-70E0ED07A3F9}"/>
              </a:ext>
            </a:extLst>
          </p:cNvPr>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B225DCA3-7447-46CE-BA5E-774F0044A010}" type="slidenum">
              <a:rPr kumimoji="0" lang="zh-CN" altLang="en-GB" sz="1200" b="0" i="0" u="none" strike="noStrike" kern="1200" cap="none" spc="0" normalizeH="0" baseline="0" noProof="0" smtClean="0">
                <a:ln>
                  <a:noFill/>
                </a:ln>
                <a:solidFill>
                  <a:srgbClr val="898989"/>
                </a:solidFill>
                <a:effectLst/>
                <a:uLnTx/>
                <a:uFillTx/>
                <a:latin typeface="Tahoma" panose="020B060403050404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17</a:t>
            </a:fld>
            <a:endParaRPr kumimoji="0" lang="en-GB" altLang="zh-CN" sz="1200" b="0" i="0" u="none" strike="noStrike" kern="1200" cap="none" spc="0" normalizeH="0" baseline="0" noProof="0">
              <a:ln>
                <a:noFill/>
              </a:ln>
              <a:solidFill>
                <a:srgbClr val="898989"/>
              </a:solidFill>
              <a:effectLst/>
              <a:uLnTx/>
              <a:uFillTx/>
              <a:latin typeface="Tahoma" panose="020B0604030504040204" pitchFamily="34" charset="0"/>
              <a:ea typeface="宋体" panose="02010600030101010101" pitchFamily="2" charset="-122"/>
              <a:cs typeface="+mn-cs"/>
            </a:endParaRPr>
          </a:p>
        </p:txBody>
      </p:sp>
      <p:sp>
        <p:nvSpPr>
          <p:cNvPr id="43011" name="Rectangle 2">
            <a:extLst>
              <a:ext uri="{FF2B5EF4-FFF2-40B4-BE49-F238E27FC236}">
                <a16:creationId xmlns:a16="http://schemas.microsoft.com/office/drawing/2014/main" id="{D75FCA78-3738-4A35-B3B2-FBDAF878FF5B}"/>
              </a:ext>
            </a:extLst>
          </p:cNvPr>
          <p:cNvSpPr>
            <a:spLocks noGrp="1" noChangeArrowheads="1"/>
          </p:cNvSpPr>
          <p:nvPr>
            <p:ph type="title"/>
          </p:nvPr>
        </p:nvSpPr>
        <p:spPr/>
        <p:txBody>
          <a:bodyPr/>
          <a:lstStyle/>
          <a:p>
            <a:pPr eaLnBrk="1" hangingPunct="1"/>
            <a:r>
              <a:rPr lang="en-GB" altLang="en-US" sz="4000"/>
              <a:t>Trace counter value at each statement and What is the output ?</a:t>
            </a:r>
          </a:p>
        </p:txBody>
      </p:sp>
      <p:graphicFrame>
        <p:nvGraphicFramePr>
          <p:cNvPr id="5" name="Table 4">
            <a:extLst>
              <a:ext uri="{FF2B5EF4-FFF2-40B4-BE49-F238E27FC236}">
                <a16:creationId xmlns:a16="http://schemas.microsoft.com/office/drawing/2014/main" id="{F552FCC8-2427-45AC-8E7C-8F5C1FF88DE2}"/>
              </a:ext>
            </a:extLst>
          </p:cNvPr>
          <p:cNvGraphicFramePr>
            <a:graphicFrameLocks noGrp="1"/>
          </p:cNvGraphicFramePr>
          <p:nvPr>
            <p:extLst>
              <p:ext uri="{D42A27DB-BD31-4B8C-83A1-F6EECF244321}">
                <p14:modId xmlns:p14="http://schemas.microsoft.com/office/powerpoint/2010/main" val="2540329787"/>
              </p:ext>
            </p:extLst>
          </p:nvPr>
        </p:nvGraphicFramePr>
        <p:xfrm>
          <a:off x="4788024" y="1417638"/>
          <a:ext cx="5112568" cy="4675658"/>
        </p:xfrm>
        <a:graphic>
          <a:graphicData uri="http://schemas.openxmlformats.org/drawingml/2006/table">
            <a:tbl>
              <a:tblPr firstRow="1" bandRow="1">
                <a:tableStyleId>{5C22544A-7EE6-4342-B048-85BDC9FD1C3A}</a:tableStyleId>
              </a:tblPr>
              <a:tblGrid>
                <a:gridCol w="5112568">
                  <a:extLst>
                    <a:ext uri="{9D8B030D-6E8A-4147-A177-3AD203B41FA5}">
                      <a16:colId xmlns:a16="http://schemas.microsoft.com/office/drawing/2014/main" val="20000"/>
                    </a:ext>
                  </a:extLst>
                </a:gridCol>
              </a:tblGrid>
              <a:tr h="4675658">
                <a:tc>
                  <a:txBody>
                    <a:bodyPr/>
                    <a:lstStyle/>
                    <a:p>
                      <a:pPr eaLnBrk="1" hangingPunct="1">
                        <a:lnSpc>
                          <a:spcPct val="80000"/>
                        </a:lnSpc>
                        <a:buFont typeface="Wingdings" pitchFamily="2" charset="2"/>
                        <a:buNone/>
                      </a:pPr>
                      <a:r>
                        <a:rPr lang="en-US" sz="1800" b="0" dirty="0">
                          <a:solidFill>
                            <a:schemeClr val="tx1"/>
                          </a:solidFill>
                          <a:effectLst>
                            <a:outerShdw blurRad="38100" dist="38100" dir="2700000" algn="tl">
                              <a:srgbClr val="000000">
                                <a:alpha val="43137"/>
                              </a:srgbClr>
                            </a:outerShdw>
                          </a:effectLst>
                          <a:latin typeface="+mj-lt"/>
                          <a:ea typeface="Tahoma" pitchFamily="34" charset="0"/>
                          <a:cs typeface="Tahoma" pitchFamily="34" charset="0"/>
                        </a:rPr>
                        <a:t>class </a:t>
                      </a:r>
                      <a:r>
                        <a:rPr lang="en-US" sz="1800" b="0" dirty="0" err="1">
                          <a:solidFill>
                            <a:schemeClr val="tx1"/>
                          </a:solidFill>
                          <a:effectLst>
                            <a:outerShdw blurRad="38100" dist="38100" dir="2700000" algn="tl">
                              <a:srgbClr val="000000">
                                <a:alpha val="43137"/>
                              </a:srgbClr>
                            </a:outerShdw>
                          </a:effectLst>
                          <a:latin typeface="+mj-lt"/>
                          <a:ea typeface="Tahoma" pitchFamily="34" charset="0"/>
                          <a:cs typeface="Tahoma" pitchFamily="34" charset="0"/>
                        </a:rPr>
                        <a:t>DemoClass</a:t>
                      </a:r>
                      <a:r>
                        <a:rPr lang="en-US" sz="1800" b="0" dirty="0">
                          <a:solidFill>
                            <a:schemeClr val="tx1"/>
                          </a:solidFill>
                          <a:effectLst>
                            <a:outerShdw blurRad="38100" dist="38100" dir="2700000" algn="tl">
                              <a:srgbClr val="000000">
                                <a:alpha val="43137"/>
                              </a:srgbClr>
                            </a:outerShdw>
                          </a:effectLst>
                          <a:latin typeface="+mj-lt"/>
                          <a:ea typeface="Tahoma" pitchFamily="34" charset="0"/>
                          <a:cs typeface="Tahoma" pitchFamily="34" charset="0"/>
                        </a:rPr>
                        <a:t> {</a:t>
                      </a:r>
                    </a:p>
                    <a:p>
                      <a:pPr eaLnBrk="1" hangingPunct="1">
                        <a:lnSpc>
                          <a:spcPct val="80000"/>
                        </a:lnSpc>
                        <a:buFont typeface="Wingdings" pitchFamily="2" charset="2"/>
                        <a:buNone/>
                      </a:pPr>
                      <a:r>
                        <a:rPr lang="en-US" sz="1800" b="0" dirty="0">
                          <a:solidFill>
                            <a:schemeClr val="tx1"/>
                          </a:solidFill>
                          <a:effectLst>
                            <a:outerShdw blurRad="38100" dist="38100" dir="2700000" algn="tl">
                              <a:srgbClr val="000000">
                                <a:alpha val="43137"/>
                              </a:srgbClr>
                            </a:outerShdw>
                          </a:effectLst>
                          <a:latin typeface="+mj-lt"/>
                          <a:ea typeface="Tahoma" pitchFamily="34" charset="0"/>
                          <a:cs typeface="Tahoma" pitchFamily="34" charset="0"/>
                        </a:rPr>
                        <a:t>  public static void main(String </a:t>
                      </a:r>
                      <a:r>
                        <a:rPr lang="en-US" sz="1800" b="0" dirty="0" err="1">
                          <a:solidFill>
                            <a:schemeClr val="tx1"/>
                          </a:solidFill>
                          <a:effectLst>
                            <a:outerShdw blurRad="38100" dist="38100" dir="2700000" algn="tl">
                              <a:srgbClr val="000000">
                                <a:alpha val="43137"/>
                              </a:srgbClr>
                            </a:outerShdw>
                          </a:effectLst>
                          <a:latin typeface="+mj-lt"/>
                          <a:ea typeface="Tahoma" pitchFamily="34" charset="0"/>
                          <a:cs typeface="Tahoma" pitchFamily="34" charset="0"/>
                        </a:rPr>
                        <a:t>args</a:t>
                      </a:r>
                      <a:r>
                        <a:rPr lang="en-US" sz="1800" b="0" dirty="0">
                          <a:solidFill>
                            <a:schemeClr val="tx1"/>
                          </a:solidFill>
                          <a:effectLst>
                            <a:outerShdw blurRad="38100" dist="38100" dir="2700000" algn="tl">
                              <a:srgbClr val="000000">
                                <a:alpha val="43137"/>
                              </a:srgbClr>
                            </a:outerShdw>
                          </a:effectLst>
                          <a:latin typeface="+mj-lt"/>
                          <a:ea typeface="Tahoma" pitchFamily="34" charset="0"/>
                          <a:cs typeface="Tahoma" pitchFamily="34" charset="0"/>
                        </a:rPr>
                        <a:t>[])</a:t>
                      </a:r>
                    </a:p>
                    <a:p>
                      <a:pPr eaLnBrk="1" hangingPunct="1">
                        <a:lnSpc>
                          <a:spcPct val="80000"/>
                        </a:lnSpc>
                        <a:buFont typeface="Wingdings" pitchFamily="2" charset="2"/>
                        <a:buNone/>
                      </a:pPr>
                      <a:r>
                        <a:rPr lang="en-US" sz="1800" b="0" dirty="0">
                          <a:solidFill>
                            <a:schemeClr val="tx1"/>
                          </a:solidFill>
                          <a:effectLst>
                            <a:outerShdw blurRad="38100" dist="38100" dir="2700000" algn="tl">
                              <a:srgbClr val="000000">
                                <a:alpha val="43137"/>
                              </a:srgbClr>
                            </a:outerShdw>
                          </a:effectLst>
                          <a:latin typeface="+mj-lt"/>
                          <a:ea typeface="Tahoma" pitchFamily="34" charset="0"/>
                          <a:cs typeface="Tahoma" pitchFamily="34" charset="0"/>
                        </a:rPr>
                        <a:t>  {</a:t>
                      </a:r>
                    </a:p>
                    <a:p>
                      <a:pPr eaLnBrk="1" hangingPunct="1">
                        <a:lnSpc>
                          <a:spcPct val="80000"/>
                        </a:lnSpc>
                        <a:buFont typeface="Wingdings" pitchFamily="2" charset="2"/>
                        <a:buNone/>
                      </a:pPr>
                      <a:r>
                        <a:rPr lang="en-US" sz="1800" b="0" dirty="0">
                          <a:solidFill>
                            <a:schemeClr val="tx1"/>
                          </a:solidFill>
                          <a:effectLst>
                            <a:outerShdw blurRad="38100" dist="38100" dir="2700000" algn="tl">
                              <a:srgbClr val="000000">
                                <a:alpha val="43137"/>
                              </a:srgbClr>
                            </a:outerShdw>
                          </a:effectLst>
                          <a:latin typeface="+mj-lt"/>
                          <a:ea typeface="Tahoma" pitchFamily="34" charset="0"/>
                          <a:cs typeface="Tahoma" pitchFamily="34" charset="0"/>
                        </a:rPr>
                        <a:t>        Counter counter1 = new Counter();</a:t>
                      </a:r>
                    </a:p>
                    <a:p>
                      <a:pPr eaLnBrk="1" hangingPunct="1">
                        <a:lnSpc>
                          <a:spcPct val="80000"/>
                        </a:lnSpc>
                        <a:buFont typeface="Wingdings" pitchFamily="2" charset="2"/>
                        <a:buNone/>
                      </a:pPr>
                      <a:r>
                        <a:rPr lang="en-US" sz="1800" b="0" dirty="0">
                          <a:solidFill>
                            <a:schemeClr val="tx1"/>
                          </a:solidFill>
                          <a:effectLst>
                            <a:outerShdw blurRad="38100" dist="38100" dir="2700000" algn="tl">
                              <a:srgbClr val="000000">
                                <a:alpha val="43137"/>
                              </a:srgbClr>
                            </a:outerShdw>
                          </a:effectLst>
                          <a:latin typeface="+mj-lt"/>
                          <a:ea typeface="Tahoma" pitchFamily="34" charset="0"/>
                          <a:cs typeface="Tahoma" pitchFamily="34" charset="0"/>
                        </a:rPr>
                        <a:t>        counter1.increase();</a:t>
                      </a:r>
                    </a:p>
                    <a:p>
                      <a:pPr eaLnBrk="1" hangingPunct="1">
                        <a:lnSpc>
                          <a:spcPct val="80000"/>
                        </a:lnSpc>
                        <a:buFont typeface="Wingdings" pitchFamily="2" charset="2"/>
                        <a:buNone/>
                      </a:pPr>
                      <a:r>
                        <a:rPr lang="en-US" sz="1800" b="0" dirty="0">
                          <a:solidFill>
                            <a:schemeClr val="tx1"/>
                          </a:solidFill>
                          <a:effectLst>
                            <a:outerShdw blurRad="38100" dist="38100" dir="2700000" algn="tl">
                              <a:srgbClr val="000000">
                                <a:alpha val="43137"/>
                              </a:srgbClr>
                            </a:outerShdw>
                          </a:effectLst>
                          <a:latin typeface="+mj-lt"/>
                          <a:ea typeface="Tahoma" pitchFamily="34" charset="0"/>
                          <a:cs typeface="Tahoma" pitchFamily="34" charset="0"/>
                        </a:rPr>
                        <a:t>        </a:t>
                      </a:r>
                      <a:r>
                        <a:rPr lang="en-US" sz="1800" b="0" dirty="0" err="1">
                          <a:solidFill>
                            <a:schemeClr val="tx1"/>
                          </a:solidFill>
                          <a:effectLst>
                            <a:outerShdw blurRad="38100" dist="38100" dir="2700000" algn="tl">
                              <a:srgbClr val="000000">
                                <a:alpha val="43137"/>
                              </a:srgbClr>
                            </a:outerShdw>
                          </a:effectLst>
                          <a:latin typeface="+mj-lt"/>
                          <a:ea typeface="Tahoma" pitchFamily="34" charset="0"/>
                          <a:cs typeface="Tahoma" pitchFamily="34" charset="0"/>
                        </a:rPr>
                        <a:t>int</a:t>
                      </a:r>
                      <a:r>
                        <a:rPr lang="en-US" sz="1800" b="0" dirty="0">
                          <a:solidFill>
                            <a:schemeClr val="tx1"/>
                          </a:solidFill>
                          <a:effectLst>
                            <a:outerShdw blurRad="38100" dist="38100" dir="2700000" algn="tl">
                              <a:srgbClr val="000000">
                                <a:alpha val="43137"/>
                              </a:srgbClr>
                            </a:outerShdw>
                          </a:effectLst>
                          <a:latin typeface="+mj-lt"/>
                          <a:ea typeface="Tahoma" pitchFamily="34" charset="0"/>
                          <a:cs typeface="Tahoma" pitchFamily="34" charset="0"/>
                        </a:rPr>
                        <a:t> a = counter1.getCounterIndex();</a:t>
                      </a:r>
                    </a:p>
                    <a:p>
                      <a:pPr eaLnBrk="1" hangingPunct="1">
                        <a:lnSpc>
                          <a:spcPct val="80000"/>
                        </a:lnSpc>
                        <a:buFont typeface="Wingdings" pitchFamily="2" charset="2"/>
                        <a:buNone/>
                      </a:pPr>
                      <a:r>
                        <a:rPr lang="en-US" sz="1800" b="0" dirty="0">
                          <a:solidFill>
                            <a:schemeClr val="tx1"/>
                          </a:solidFill>
                          <a:effectLst>
                            <a:outerShdw blurRad="38100" dist="38100" dir="2700000" algn="tl">
                              <a:srgbClr val="000000">
                                <a:alpha val="43137"/>
                              </a:srgbClr>
                            </a:outerShdw>
                          </a:effectLst>
                          <a:latin typeface="+mj-lt"/>
                          <a:ea typeface="Tahoma" pitchFamily="34" charset="0"/>
                          <a:cs typeface="Tahoma" pitchFamily="34" charset="0"/>
                        </a:rPr>
                        <a:t>        counter1.increase();</a:t>
                      </a:r>
                    </a:p>
                    <a:p>
                      <a:pPr eaLnBrk="1" hangingPunct="1">
                        <a:lnSpc>
                          <a:spcPct val="80000"/>
                        </a:lnSpc>
                        <a:buFont typeface="Wingdings" pitchFamily="2" charset="2"/>
                        <a:buNone/>
                      </a:pPr>
                      <a:r>
                        <a:rPr lang="en-US" sz="1800" b="0" dirty="0">
                          <a:solidFill>
                            <a:schemeClr val="tx1"/>
                          </a:solidFill>
                          <a:effectLst>
                            <a:outerShdw blurRad="38100" dist="38100" dir="2700000" algn="tl">
                              <a:srgbClr val="000000">
                                <a:alpha val="43137"/>
                              </a:srgbClr>
                            </a:outerShdw>
                          </a:effectLst>
                          <a:latin typeface="+mj-lt"/>
                          <a:ea typeface="Tahoma" pitchFamily="34" charset="0"/>
                          <a:cs typeface="Tahoma" pitchFamily="34" charset="0"/>
                        </a:rPr>
                        <a:t>        </a:t>
                      </a:r>
                      <a:r>
                        <a:rPr lang="en-US" sz="1800" b="0" dirty="0" err="1">
                          <a:solidFill>
                            <a:schemeClr val="tx1"/>
                          </a:solidFill>
                          <a:effectLst>
                            <a:outerShdw blurRad="38100" dist="38100" dir="2700000" algn="tl">
                              <a:srgbClr val="000000">
                                <a:alpha val="43137"/>
                              </a:srgbClr>
                            </a:outerShdw>
                          </a:effectLst>
                          <a:latin typeface="+mj-lt"/>
                          <a:ea typeface="Tahoma" pitchFamily="34" charset="0"/>
                          <a:cs typeface="Tahoma" pitchFamily="34" charset="0"/>
                        </a:rPr>
                        <a:t>int</a:t>
                      </a:r>
                      <a:r>
                        <a:rPr lang="en-US" sz="1800" b="0" dirty="0">
                          <a:solidFill>
                            <a:schemeClr val="tx1"/>
                          </a:solidFill>
                          <a:effectLst>
                            <a:outerShdw blurRad="38100" dist="38100" dir="2700000" algn="tl">
                              <a:srgbClr val="000000">
                                <a:alpha val="43137"/>
                              </a:srgbClr>
                            </a:outerShdw>
                          </a:effectLst>
                          <a:latin typeface="+mj-lt"/>
                          <a:ea typeface="Tahoma" pitchFamily="34" charset="0"/>
                          <a:cs typeface="Tahoma" pitchFamily="34" charset="0"/>
                        </a:rPr>
                        <a:t> b = counter1.getCounterIndex();</a:t>
                      </a:r>
                    </a:p>
                    <a:p>
                      <a:pPr eaLnBrk="1" hangingPunct="1">
                        <a:lnSpc>
                          <a:spcPct val="80000"/>
                        </a:lnSpc>
                        <a:buFont typeface="Wingdings" pitchFamily="2" charset="2"/>
                        <a:buNone/>
                      </a:pPr>
                      <a:r>
                        <a:rPr lang="en-US" sz="1800" b="0" dirty="0">
                          <a:solidFill>
                            <a:schemeClr val="tx1"/>
                          </a:solidFill>
                          <a:effectLst>
                            <a:outerShdw blurRad="38100" dist="38100" dir="2700000" algn="tl">
                              <a:srgbClr val="000000">
                                <a:alpha val="43137"/>
                              </a:srgbClr>
                            </a:outerShdw>
                          </a:effectLst>
                          <a:latin typeface="+mj-lt"/>
                          <a:ea typeface="Tahoma" pitchFamily="34" charset="0"/>
                          <a:cs typeface="Tahoma" pitchFamily="34" charset="0"/>
                        </a:rPr>
                        <a:t>        if ( a &gt; b )</a:t>
                      </a:r>
                    </a:p>
                    <a:p>
                      <a:pPr eaLnBrk="1" hangingPunct="1">
                        <a:lnSpc>
                          <a:spcPct val="80000"/>
                        </a:lnSpc>
                        <a:buFont typeface="Wingdings" pitchFamily="2" charset="2"/>
                        <a:buNone/>
                      </a:pPr>
                      <a:r>
                        <a:rPr lang="en-US" sz="1800" b="0" dirty="0">
                          <a:solidFill>
                            <a:schemeClr val="tx1"/>
                          </a:solidFill>
                          <a:effectLst>
                            <a:outerShdw blurRad="38100" dist="38100" dir="2700000" algn="tl">
                              <a:srgbClr val="000000">
                                <a:alpha val="43137"/>
                              </a:srgbClr>
                            </a:outerShdw>
                          </a:effectLst>
                          <a:latin typeface="+mj-lt"/>
                          <a:ea typeface="Tahoma" pitchFamily="34" charset="0"/>
                          <a:cs typeface="Tahoma" pitchFamily="34" charset="0"/>
                        </a:rPr>
                        <a:t>                counter1.increase();</a:t>
                      </a:r>
                    </a:p>
                    <a:p>
                      <a:pPr eaLnBrk="1" hangingPunct="1">
                        <a:lnSpc>
                          <a:spcPct val="80000"/>
                        </a:lnSpc>
                        <a:buFont typeface="Wingdings" pitchFamily="2" charset="2"/>
                        <a:buNone/>
                      </a:pPr>
                      <a:r>
                        <a:rPr lang="en-US" sz="1800" b="0" dirty="0">
                          <a:solidFill>
                            <a:schemeClr val="tx1"/>
                          </a:solidFill>
                          <a:effectLst>
                            <a:outerShdw blurRad="38100" dist="38100" dir="2700000" algn="tl">
                              <a:srgbClr val="000000">
                                <a:alpha val="43137"/>
                              </a:srgbClr>
                            </a:outerShdw>
                          </a:effectLst>
                          <a:latin typeface="+mj-lt"/>
                          <a:ea typeface="Tahoma" pitchFamily="34" charset="0"/>
                          <a:cs typeface="Tahoma" pitchFamily="34" charset="0"/>
                        </a:rPr>
                        <a:t>        else</a:t>
                      </a:r>
                    </a:p>
                    <a:p>
                      <a:pPr eaLnBrk="1" hangingPunct="1">
                        <a:lnSpc>
                          <a:spcPct val="80000"/>
                        </a:lnSpc>
                        <a:buFont typeface="Wingdings" pitchFamily="2" charset="2"/>
                        <a:buNone/>
                      </a:pPr>
                      <a:r>
                        <a:rPr lang="en-US" sz="1800" b="0" dirty="0">
                          <a:solidFill>
                            <a:schemeClr val="tx1"/>
                          </a:solidFill>
                          <a:effectLst>
                            <a:outerShdw blurRad="38100" dist="38100" dir="2700000" algn="tl">
                              <a:srgbClr val="000000">
                                <a:alpha val="43137"/>
                              </a:srgbClr>
                            </a:outerShdw>
                          </a:effectLst>
                          <a:latin typeface="+mj-lt"/>
                          <a:ea typeface="Tahoma" pitchFamily="34" charset="0"/>
                          <a:cs typeface="Tahoma" pitchFamily="34" charset="0"/>
                        </a:rPr>
                        <a:t>                counter1.decrease();</a:t>
                      </a:r>
                    </a:p>
                    <a:p>
                      <a:pPr eaLnBrk="1" hangingPunct="1">
                        <a:lnSpc>
                          <a:spcPct val="80000"/>
                        </a:lnSpc>
                        <a:buFont typeface="Wingdings" pitchFamily="2" charset="2"/>
                        <a:buNone/>
                      </a:pPr>
                      <a:endParaRPr lang="en-US" sz="1800" b="0" dirty="0">
                        <a:solidFill>
                          <a:schemeClr val="tx1"/>
                        </a:solidFill>
                        <a:effectLst>
                          <a:outerShdw blurRad="38100" dist="38100" dir="2700000" algn="tl">
                            <a:srgbClr val="000000">
                              <a:alpha val="43137"/>
                            </a:srgbClr>
                          </a:outerShdw>
                        </a:effectLst>
                        <a:latin typeface="+mj-lt"/>
                        <a:ea typeface="Tahoma" pitchFamily="34" charset="0"/>
                        <a:cs typeface="Tahoma" pitchFamily="34" charset="0"/>
                      </a:endParaRPr>
                    </a:p>
                    <a:p>
                      <a:pPr eaLnBrk="1" hangingPunct="1">
                        <a:lnSpc>
                          <a:spcPct val="80000"/>
                        </a:lnSpc>
                        <a:buFont typeface="Wingdings" pitchFamily="2" charset="2"/>
                        <a:buNone/>
                      </a:pPr>
                      <a:r>
                        <a:rPr lang="en-US" sz="1800" b="0" dirty="0">
                          <a:solidFill>
                            <a:schemeClr val="tx1"/>
                          </a:solidFill>
                          <a:effectLst>
                            <a:outerShdw blurRad="38100" dist="38100" dir="2700000" algn="tl">
                              <a:srgbClr val="000000">
                                <a:alpha val="43137"/>
                              </a:srgbClr>
                            </a:outerShdw>
                          </a:effectLst>
                          <a:latin typeface="+mj-lt"/>
                          <a:ea typeface="Tahoma" pitchFamily="34" charset="0"/>
                          <a:cs typeface="Tahoma" pitchFamily="34" charset="0"/>
                        </a:rPr>
                        <a:t>        </a:t>
                      </a:r>
                      <a:r>
                        <a:rPr lang="en-US" sz="1800" b="0" dirty="0" err="1">
                          <a:solidFill>
                            <a:schemeClr val="tx1"/>
                          </a:solidFill>
                          <a:effectLst>
                            <a:outerShdw blurRad="38100" dist="38100" dir="2700000" algn="tl">
                              <a:srgbClr val="000000">
                                <a:alpha val="43137"/>
                              </a:srgbClr>
                            </a:outerShdw>
                          </a:effectLst>
                          <a:latin typeface="+mj-lt"/>
                          <a:ea typeface="Tahoma" pitchFamily="34" charset="0"/>
                          <a:cs typeface="Tahoma" pitchFamily="34" charset="0"/>
                        </a:rPr>
                        <a:t>System.out.println</a:t>
                      </a:r>
                      <a:r>
                        <a:rPr lang="en-US" sz="1800" b="0" dirty="0">
                          <a:solidFill>
                            <a:schemeClr val="tx1"/>
                          </a:solidFill>
                          <a:effectLst>
                            <a:outerShdw blurRad="38100" dist="38100" dir="2700000" algn="tl">
                              <a:srgbClr val="000000">
                                <a:alpha val="43137"/>
                              </a:srgbClr>
                            </a:outerShdw>
                          </a:effectLst>
                          <a:latin typeface="+mj-lt"/>
                          <a:ea typeface="Tahoma" pitchFamily="34" charset="0"/>
                          <a:cs typeface="Tahoma" pitchFamily="34" charset="0"/>
                        </a:rPr>
                        <a:t>(counter1.getCounterIndex());</a:t>
                      </a:r>
                    </a:p>
                    <a:p>
                      <a:pPr eaLnBrk="1" hangingPunct="1">
                        <a:lnSpc>
                          <a:spcPct val="80000"/>
                        </a:lnSpc>
                        <a:buFont typeface="Wingdings" pitchFamily="2" charset="2"/>
                        <a:buNone/>
                      </a:pPr>
                      <a:r>
                        <a:rPr lang="en-US" sz="1800" b="0" dirty="0">
                          <a:solidFill>
                            <a:schemeClr val="tx1"/>
                          </a:solidFill>
                          <a:effectLst>
                            <a:outerShdw blurRad="38100" dist="38100" dir="2700000" algn="tl">
                              <a:srgbClr val="000000">
                                <a:alpha val="43137"/>
                              </a:srgbClr>
                            </a:outerShdw>
                          </a:effectLst>
                          <a:latin typeface="+mj-lt"/>
                          <a:ea typeface="Tahoma" pitchFamily="34" charset="0"/>
                          <a:cs typeface="Tahoma" pitchFamily="34" charset="0"/>
                        </a:rPr>
                        <a:t>  }</a:t>
                      </a:r>
                    </a:p>
                    <a:p>
                      <a:pPr eaLnBrk="1" hangingPunct="1">
                        <a:lnSpc>
                          <a:spcPct val="80000"/>
                        </a:lnSpc>
                        <a:buFont typeface="Wingdings" pitchFamily="2" charset="2"/>
                        <a:buNone/>
                      </a:pPr>
                      <a:r>
                        <a:rPr lang="en-US" sz="1800" b="0" dirty="0">
                          <a:solidFill>
                            <a:schemeClr val="tx1"/>
                          </a:solidFill>
                          <a:effectLst>
                            <a:outerShdw blurRad="38100" dist="38100" dir="2700000" algn="tl">
                              <a:srgbClr val="000000">
                                <a:alpha val="43137"/>
                              </a:srgbClr>
                            </a:outerShdw>
                          </a:effectLst>
                          <a:latin typeface="+mj-lt"/>
                          <a:ea typeface="Tahoma" pitchFamily="34" charset="0"/>
                          <a:cs typeface="Tahoma" pitchFamily="34" charset="0"/>
                        </a:rPr>
                        <a:t>}</a:t>
                      </a:r>
                    </a:p>
                    <a:p>
                      <a:pPr lvl="1" eaLnBrk="1" hangingPunct="1">
                        <a:lnSpc>
                          <a:spcPct val="80000"/>
                        </a:lnSpc>
                      </a:pPr>
                      <a:endParaRPr lang="en-GB" sz="1600" b="0" dirty="0">
                        <a:solidFill>
                          <a:schemeClr val="tx1"/>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a:p>
                      <a:endParaRPr lang="en-GB" sz="1800" b="0" dirty="0">
                        <a:solidFill>
                          <a:schemeClr val="tx1"/>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a:txBody>
                  <a:tcPr marT="45708" marB="45708">
                    <a:solidFill>
                      <a:schemeClr val="bg1"/>
                    </a:solidFill>
                  </a:tcPr>
                </a:tc>
                <a:extLst>
                  <a:ext uri="{0D108BD9-81ED-4DB2-BD59-A6C34878D82A}">
                    <a16:rowId xmlns:a16="http://schemas.microsoft.com/office/drawing/2014/main" val="10000"/>
                  </a:ext>
                </a:extLst>
              </a:tr>
            </a:tbl>
          </a:graphicData>
        </a:graphic>
      </p:graphicFrame>
      <p:sp>
        <p:nvSpPr>
          <p:cNvPr id="43018" name="Text Box 4">
            <a:extLst>
              <a:ext uri="{FF2B5EF4-FFF2-40B4-BE49-F238E27FC236}">
                <a16:creationId xmlns:a16="http://schemas.microsoft.com/office/drawing/2014/main" id="{C972F6CC-B35A-428B-98B2-66F84C176D7A}"/>
              </a:ext>
            </a:extLst>
          </p:cNvPr>
          <p:cNvSpPr txBox="1">
            <a:spLocks noChangeArrowheads="1"/>
          </p:cNvSpPr>
          <p:nvPr/>
        </p:nvSpPr>
        <p:spPr bwMode="auto">
          <a:xfrm>
            <a:off x="0" y="1371600"/>
            <a:ext cx="4572000" cy="4832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defTabSz="3857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3857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3857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3857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3857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3857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3857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3857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3857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public class Counter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int </a:t>
            </a:r>
            <a:r>
              <a:rPr kumimoji="0" lang="en-AU" altLang="en-AU"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CounterIndex</a:t>
            </a:r>
            <a:r>
              <a:rPr kumimoji="0" lang="en-AU" altLang="en-A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p>
          <a:p>
            <a:pPr marL="0" marR="0" lvl="0" indent="0" algn="l" defTabSz="385763" rtl="0" eaLnBrk="0" fontAlgn="base" latinLnBrk="0" hangingPunct="0">
              <a:lnSpc>
                <a:spcPct val="100000"/>
              </a:lnSpc>
              <a:spcBef>
                <a:spcPct val="0"/>
              </a:spcBef>
              <a:spcAft>
                <a:spcPct val="0"/>
              </a:spcAft>
              <a:buClrTx/>
              <a:buSzTx/>
              <a:buFontTx/>
              <a:buNone/>
              <a:tabLst/>
              <a:defRPr/>
            </a:pPr>
            <a:endParaRPr kumimoji="0" lang="en-AU" altLang="en-A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endParaRP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 Constructor</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public Counter()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a:t>
            </a:r>
            <a:r>
              <a:rPr kumimoji="0" lang="en-AU" altLang="en-AU" sz="1400" b="1" i="0" u="none" strike="noStrike" kern="1200" cap="none" spc="0" normalizeH="0" baseline="0" noProof="0" dirty="0" err="1">
                <a:ln>
                  <a:noFill/>
                </a:ln>
                <a:solidFill>
                  <a:srgbClr val="0000FF"/>
                </a:solidFill>
                <a:effectLst/>
                <a:uLnTx/>
                <a:uFillTx/>
                <a:latin typeface="Courier New" panose="02070309020205020404" pitchFamily="49" charset="0"/>
                <a:ea typeface="+mn-ea"/>
                <a:cs typeface="+mn-cs"/>
              </a:rPr>
              <a:t>CounterIndex</a:t>
            </a:r>
            <a:r>
              <a:rPr kumimoji="0" lang="en-AU" altLang="en-A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 0;</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//Methods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public void increase()</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a:t>
            </a:r>
            <a:r>
              <a:rPr kumimoji="0" lang="en-AU" altLang="en-AU"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CounterIndex</a:t>
            </a:r>
            <a:r>
              <a:rPr kumimoji="0" lang="en-AU" altLang="en-A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 </a:t>
            </a:r>
            <a:r>
              <a:rPr kumimoji="0" lang="en-AU" altLang="en-AU"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CounterIndex</a:t>
            </a:r>
            <a:r>
              <a:rPr kumimoji="0" lang="en-AU" altLang="en-A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+ 1;</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public void decrease()</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a:t>
            </a:r>
            <a:r>
              <a:rPr kumimoji="0" lang="en-AU" altLang="en-AU"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CounterIndex</a:t>
            </a:r>
            <a:r>
              <a:rPr kumimoji="0" lang="en-AU" altLang="en-A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 </a:t>
            </a:r>
            <a:r>
              <a:rPr kumimoji="0" lang="en-AU" altLang="en-AU"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CounterIndex</a:t>
            </a:r>
            <a:r>
              <a:rPr kumimoji="0" lang="en-AU" altLang="en-A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- 1;</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int </a:t>
            </a:r>
            <a:r>
              <a:rPr kumimoji="0" lang="en-AU" altLang="en-AU"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getCounterIndex</a:t>
            </a:r>
            <a:r>
              <a:rPr kumimoji="0" lang="en-AU" altLang="en-A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return </a:t>
            </a:r>
            <a:r>
              <a:rPr kumimoji="0" lang="en-AU" altLang="en-AU"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CounterIndex</a:t>
            </a:r>
            <a:r>
              <a:rPr kumimoji="0" lang="en-AU" altLang="en-A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p>
        </p:txBody>
      </p:sp>
    </p:spTree>
  </p:cSld>
  <p:clrMapOvr>
    <a:masterClrMapping/>
  </p:clrMapOvr>
  <p:transition advTm="10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8BABF498-475D-4303-B4B6-79AE9B920DF8}"/>
              </a:ext>
            </a:extLst>
          </p:cNvPr>
          <p:cNvSpPr>
            <a:spLocks noGrp="1"/>
          </p:cNvSpPr>
          <p:nvPr>
            <p:ph type="title"/>
          </p:nvPr>
        </p:nvSpPr>
        <p:spPr/>
        <p:txBody>
          <a:bodyPr/>
          <a:lstStyle/>
          <a:p>
            <a:pPr eaLnBrk="1" hangingPunct="1"/>
            <a:r>
              <a:rPr lang="en-GB" altLang="en-US"/>
              <a:t>new keyword</a:t>
            </a:r>
          </a:p>
        </p:txBody>
      </p:sp>
      <p:sp>
        <p:nvSpPr>
          <p:cNvPr id="44035" name="Content Placeholder 2">
            <a:extLst>
              <a:ext uri="{FF2B5EF4-FFF2-40B4-BE49-F238E27FC236}">
                <a16:creationId xmlns:a16="http://schemas.microsoft.com/office/drawing/2014/main" id="{1ACFFDD0-78F6-4110-B0BE-6A74FF599B6E}"/>
              </a:ext>
            </a:extLst>
          </p:cNvPr>
          <p:cNvSpPr>
            <a:spLocks noGrp="1"/>
          </p:cNvSpPr>
          <p:nvPr>
            <p:ph idx="1"/>
          </p:nvPr>
        </p:nvSpPr>
        <p:spPr/>
        <p:txBody>
          <a:bodyPr/>
          <a:lstStyle/>
          <a:p>
            <a:pPr eaLnBrk="1" hangingPunct="1"/>
            <a:r>
              <a:rPr lang="en-GB" altLang="en-US" sz="2000"/>
              <a:t>New operator dynamically  allocates memory for an object during run-tme</a:t>
            </a:r>
          </a:p>
          <a:p>
            <a:pPr eaLnBrk="1" hangingPunct="1">
              <a:buFont typeface="Arial" panose="020B0604020202020204" pitchFamily="34" charset="0"/>
              <a:buNone/>
            </a:pPr>
            <a:r>
              <a:rPr lang="en-GB" altLang="en-US" sz="2000"/>
              <a:t>		</a:t>
            </a:r>
            <a:r>
              <a:rPr lang="en-GB" altLang="en-US" sz="2000" i="1"/>
              <a:t>class-var= new classname()</a:t>
            </a:r>
          </a:p>
          <a:p>
            <a:pPr eaLnBrk="1" hangingPunct="1"/>
            <a:r>
              <a:rPr lang="en-GB" altLang="en-US" sz="2000"/>
              <a:t>class-var is a variable of the class type being created</a:t>
            </a:r>
          </a:p>
          <a:p>
            <a:pPr eaLnBrk="1" hangingPunct="1"/>
            <a:r>
              <a:rPr lang="en-GB" altLang="en-US" sz="2000"/>
              <a:t>The classname is the name of the class that is being instantiated.</a:t>
            </a:r>
          </a:p>
          <a:p>
            <a:pPr eaLnBrk="1" hangingPunct="1"/>
            <a:r>
              <a:rPr lang="en-GB" altLang="en-US" sz="2000"/>
              <a:t>Class name is followed by parentheses specifies the constructor for the class.</a:t>
            </a:r>
          </a:p>
          <a:p>
            <a:pPr eaLnBrk="1" hangingPunct="1"/>
            <a:r>
              <a:rPr lang="en-GB" altLang="en-US" sz="2000"/>
              <a:t>A constructor defines what occurs when an object of a class is created.</a:t>
            </a:r>
          </a:p>
          <a:p>
            <a:pPr eaLnBrk="1" hangingPunct="1"/>
            <a:r>
              <a:rPr lang="en-GB" altLang="en-US" sz="2000"/>
              <a:t>Most real-world classes explicitly define their own constructors within their class definition.</a:t>
            </a:r>
          </a:p>
          <a:p>
            <a:pPr eaLnBrk="1" hangingPunct="1"/>
            <a:r>
              <a:rPr lang="en-GB" altLang="en-US" sz="2000"/>
              <a:t>If no explicit constructor is specified, then Java will automaticall supply a default constructor</a:t>
            </a:r>
          </a:p>
          <a:p>
            <a:pPr eaLnBrk="1" hangingPunct="1"/>
            <a:endParaRPr lang="en-GB" altLang="en-US" sz="2000"/>
          </a:p>
          <a:p>
            <a:pPr eaLnBrk="1" hangingPunct="1"/>
            <a:endParaRPr lang="en-GB" altLang="en-US" sz="2000"/>
          </a:p>
          <a:p>
            <a:pPr eaLnBrk="1" hangingPunct="1"/>
            <a:endParaRPr lang="en-GB" altLang="en-US" sz="2000"/>
          </a:p>
        </p:txBody>
      </p:sp>
      <p:sp>
        <p:nvSpPr>
          <p:cNvPr id="44036" name="Slide Number Placeholder 3">
            <a:extLst>
              <a:ext uri="{FF2B5EF4-FFF2-40B4-BE49-F238E27FC236}">
                <a16:creationId xmlns:a16="http://schemas.microsoft.com/office/drawing/2014/main" id="{D4FFD987-002A-42D7-B304-8BDBDB046CA7}"/>
              </a:ext>
            </a:extLst>
          </p:cNvPr>
          <p:cNvSpPr>
            <a:spLocks noGrp="1"/>
          </p:cNvSpPr>
          <p:nvPr>
            <p:ph type="sldNum" sz="quarter" idx="12"/>
          </p:nvPr>
        </p:nvSpPr>
        <p:spPr bwMode="auto">
          <a:xfrm>
            <a:off x="45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53B8ADF7-332F-4760-920E-498DE78ED4A0}" type="slidenum">
              <a:rPr kumimoji="0" lang="en-US" altLang="en-US" sz="1200" b="0" i="0" u="none" strike="noStrike" kern="1200" cap="none" spc="0" normalizeH="0" baseline="0" noProof="0" smtClean="0">
                <a:ln>
                  <a:noFill/>
                </a:ln>
                <a:solidFill>
                  <a:srgbClr val="898989"/>
                </a:solidFill>
                <a:effectLst/>
                <a:uLnTx/>
                <a:uFillTx/>
                <a:latin typeface="Times" panose="02020603050405020304"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18</a:t>
            </a:fld>
            <a:endParaRPr kumimoji="0" lang="en-US" altLang="en-US" sz="1200" b="0" i="0" u="none" strike="noStrike" kern="1200" cap="none" spc="0" normalizeH="0" baseline="0" noProof="0">
              <a:ln>
                <a:noFill/>
              </a:ln>
              <a:solidFill>
                <a:srgbClr val="898989"/>
              </a:solidFill>
              <a:effectLst/>
              <a:uLnTx/>
              <a:uFillTx/>
              <a:latin typeface="Times" panose="02020603050405020304" pitchFamily="18" charset="0"/>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4F711368-5DEB-4083-9A76-302EBE620F1D}"/>
              </a:ext>
            </a:extLst>
          </p:cNvPr>
          <p:cNvSpPr>
            <a:spLocks noGrp="1"/>
          </p:cNvSpPr>
          <p:nvPr>
            <p:ph type="title"/>
          </p:nvPr>
        </p:nvSpPr>
        <p:spPr/>
        <p:txBody>
          <a:bodyPr/>
          <a:lstStyle/>
          <a:p>
            <a:pPr eaLnBrk="1" hangingPunct="1"/>
            <a:r>
              <a:rPr lang="en-GB" altLang="en-US"/>
              <a:t>new keyword (Contd)</a:t>
            </a:r>
          </a:p>
        </p:txBody>
      </p:sp>
      <p:sp>
        <p:nvSpPr>
          <p:cNvPr id="45060" name="Slide Number Placeholder 3">
            <a:extLst>
              <a:ext uri="{FF2B5EF4-FFF2-40B4-BE49-F238E27FC236}">
                <a16:creationId xmlns:a16="http://schemas.microsoft.com/office/drawing/2014/main" id="{2F07DA4D-FD1D-4DF6-ADD6-F65B56E575F5}"/>
              </a:ext>
            </a:extLst>
          </p:cNvPr>
          <p:cNvSpPr>
            <a:spLocks noGrp="1"/>
          </p:cNvSpPr>
          <p:nvPr>
            <p:ph type="sldNum" sz="quarter" idx="12"/>
          </p:nvPr>
        </p:nvSpPr>
        <p:spPr bwMode="auto">
          <a:xfrm>
            <a:off x="45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FDA09769-58A3-4BC8-9BC0-C77072608936}" type="slidenum">
              <a:rPr kumimoji="0" lang="en-US" altLang="en-US" sz="1200" b="0" i="0" u="none" strike="noStrike" kern="1200" cap="none" spc="0" normalizeH="0" baseline="0" noProof="0" smtClean="0">
                <a:ln>
                  <a:noFill/>
                </a:ln>
                <a:solidFill>
                  <a:srgbClr val="898989"/>
                </a:solidFill>
                <a:effectLst/>
                <a:uLnTx/>
                <a:uFillTx/>
                <a:latin typeface="Times" panose="02020603050405020304"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srgbClr val="898989"/>
              </a:solidFill>
              <a:effectLst/>
              <a:uLnTx/>
              <a:uFillTx/>
              <a:latin typeface="Times" panose="02020603050405020304" pitchFamily="18" charset="0"/>
              <a:ea typeface="+mn-ea"/>
              <a:cs typeface="+mn-cs"/>
            </a:endParaRPr>
          </a:p>
        </p:txBody>
      </p:sp>
      <p:sp>
        <p:nvSpPr>
          <p:cNvPr id="2" name="Content Placeholder 1">
            <a:extLst>
              <a:ext uri="{FF2B5EF4-FFF2-40B4-BE49-F238E27FC236}">
                <a16:creationId xmlns:a16="http://schemas.microsoft.com/office/drawing/2014/main" id="{F261CBF7-C395-4E59-A98B-F9D9F2F204CF}"/>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0922AF56-7E6A-412D-8A46-C657040CCFBF}"/>
              </a:ext>
            </a:extLst>
          </p:cNvPr>
          <p:cNvPicPr>
            <a:picLocks noChangeAspect="1"/>
          </p:cNvPicPr>
          <p:nvPr/>
        </p:nvPicPr>
        <p:blipFill>
          <a:blip r:embed="rId2"/>
          <a:stretch>
            <a:fillRect/>
          </a:stretch>
        </p:blipFill>
        <p:spPr>
          <a:xfrm>
            <a:off x="323528" y="1085850"/>
            <a:ext cx="8445624" cy="52234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16C887BB-64D5-4CD5-ABA0-E7F89A98FBB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898989"/>
                </a:solidFill>
                <a:effectLst/>
                <a:uLnTx/>
                <a:uFillTx/>
                <a:latin typeface="Times" panose="02020603050405020304" pitchFamily="18" charset="0"/>
                <a:ea typeface="+mn-ea"/>
                <a:cs typeface="+mn-cs"/>
              </a:rPr>
              <a:t>3-</a:t>
            </a:r>
            <a:fld id="{3E70BD05-F99C-4C74-9E52-567BCF8EFAA6}" type="slidenum">
              <a:rPr kumimoji="0" lang="en-US" altLang="en-US" sz="1200" b="0" i="0" u="none" strike="noStrike" kern="1200" cap="none" spc="0" normalizeH="0" baseline="0" noProof="0" smtClean="0">
                <a:ln>
                  <a:noFill/>
                </a:ln>
                <a:solidFill>
                  <a:srgbClr val="898989"/>
                </a:solidFill>
                <a:effectLst/>
                <a:uLnTx/>
                <a:uFillTx/>
                <a:latin typeface="Times"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srgbClr val="898989"/>
              </a:solidFill>
              <a:effectLst/>
              <a:uLnTx/>
              <a:uFillTx/>
              <a:latin typeface="Times" panose="02020603050405020304" pitchFamily="18" charset="0"/>
              <a:ea typeface="+mn-ea"/>
              <a:cs typeface="+mn-cs"/>
            </a:endParaRPr>
          </a:p>
        </p:txBody>
      </p:sp>
      <p:sp>
        <p:nvSpPr>
          <p:cNvPr id="15363" name="Rectangle 4">
            <a:extLst>
              <a:ext uri="{FF2B5EF4-FFF2-40B4-BE49-F238E27FC236}">
                <a16:creationId xmlns:a16="http://schemas.microsoft.com/office/drawing/2014/main" id="{EF1A7484-B285-4D75-A590-772ADD4D4A14}"/>
              </a:ext>
            </a:extLst>
          </p:cNvPr>
          <p:cNvSpPr>
            <a:spLocks noGrp="1" noChangeArrowheads="1"/>
          </p:cNvSpPr>
          <p:nvPr>
            <p:ph type="title"/>
          </p:nvPr>
        </p:nvSpPr>
        <p:spPr/>
        <p:txBody>
          <a:bodyPr/>
          <a:lstStyle/>
          <a:p>
            <a:r>
              <a:rPr lang="en-US" altLang="en-US" sz="4000"/>
              <a:t>Class vs Object   </a:t>
            </a:r>
            <a:br>
              <a:rPr lang="en-US" altLang="en-US" sz="4000"/>
            </a:br>
            <a:br>
              <a:rPr lang="en-US" altLang="en-US" sz="4000"/>
            </a:br>
            <a:r>
              <a:rPr lang="en-US" altLang="en-US" sz="4000"/>
              <a:t>Class                 Object</a:t>
            </a:r>
          </a:p>
        </p:txBody>
      </p:sp>
      <p:sp>
        <p:nvSpPr>
          <p:cNvPr id="15364" name="Rectangle 9">
            <a:extLst>
              <a:ext uri="{FF2B5EF4-FFF2-40B4-BE49-F238E27FC236}">
                <a16:creationId xmlns:a16="http://schemas.microsoft.com/office/drawing/2014/main" id="{24543DA3-CB59-403D-B94C-97C621EE62FA}"/>
              </a:ext>
            </a:extLst>
          </p:cNvPr>
          <p:cNvSpPr>
            <a:spLocks noGrp="1" noChangeArrowheads="1"/>
          </p:cNvSpPr>
          <p:nvPr>
            <p:ph type="body" idx="1"/>
          </p:nvPr>
        </p:nvSpPr>
        <p:spPr>
          <a:xfrm>
            <a:off x="825500" y="1751013"/>
            <a:ext cx="3492500" cy="4421187"/>
          </a:xfrm>
        </p:spPr>
        <p:txBody>
          <a:bodyPr/>
          <a:lstStyle/>
          <a:p>
            <a:r>
              <a:rPr lang="en-US" altLang="en-US"/>
              <a:t>A blueprint for objects of a particular type</a:t>
            </a:r>
          </a:p>
          <a:p>
            <a:r>
              <a:rPr lang="en-US" altLang="en-US"/>
              <a:t>Defines the structure (number, types) of the attributes</a:t>
            </a:r>
          </a:p>
          <a:p>
            <a:r>
              <a:rPr lang="en-US" altLang="en-US"/>
              <a:t>Defines available behaviors of its objects</a:t>
            </a:r>
          </a:p>
        </p:txBody>
      </p:sp>
      <p:sp>
        <p:nvSpPr>
          <p:cNvPr id="15365" name="AutoShape 5">
            <a:extLst>
              <a:ext uri="{FF2B5EF4-FFF2-40B4-BE49-F238E27FC236}">
                <a16:creationId xmlns:a16="http://schemas.microsoft.com/office/drawing/2014/main" id="{5E5CC5EE-EC6C-4749-A41E-2AE6A558D128}"/>
              </a:ext>
            </a:extLst>
          </p:cNvPr>
          <p:cNvSpPr>
            <a:spLocks noChangeArrowheads="1"/>
          </p:cNvSpPr>
          <p:nvPr/>
        </p:nvSpPr>
        <p:spPr bwMode="auto">
          <a:xfrm>
            <a:off x="5287963" y="2295525"/>
            <a:ext cx="2371725" cy="2962275"/>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altLang="en-US" sz="2400" b="0" i="0" u="none" strike="noStrike" kern="1200" cap="none" spc="0" normalizeH="0" baseline="0" noProof="0">
              <a:ln>
                <a:noFill/>
              </a:ln>
              <a:solidFill>
                <a:prstClr val="black"/>
              </a:solidFill>
              <a:effectLst/>
              <a:uLnTx/>
              <a:uFillTx/>
              <a:latin typeface="Times" panose="02020603050405020304" pitchFamily="18" charset="0"/>
              <a:ea typeface="+mn-ea"/>
              <a:cs typeface="+mn-cs"/>
            </a:endParaRPr>
          </a:p>
        </p:txBody>
      </p:sp>
      <p:sp>
        <p:nvSpPr>
          <p:cNvPr id="15366" name="Text Box 6">
            <a:extLst>
              <a:ext uri="{FF2B5EF4-FFF2-40B4-BE49-F238E27FC236}">
                <a16:creationId xmlns:a16="http://schemas.microsoft.com/office/drawing/2014/main" id="{9850D53C-861D-4C5C-9642-F093AD2B2484}"/>
              </a:ext>
            </a:extLst>
          </p:cNvPr>
          <p:cNvSpPr txBox="1">
            <a:spLocks noChangeArrowheads="1"/>
          </p:cNvSpPr>
          <p:nvPr/>
        </p:nvSpPr>
        <p:spPr bwMode="auto">
          <a:xfrm>
            <a:off x="5722938" y="2274888"/>
            <a:ext cx="1501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1F497D"/>
                </a:solidFill>
                <a:effectLst/>
                <a:uLnTx/>
                <a:uFillTx/>
                <a:latin typeface="Arial" panose="020B0604020202020204" pitchFamily="34" charset="0"/>
                <a:ea typeface="+mn-ea"/>
                <a:cs typeface="+mn-cs"/>
              </a:rPr>
              <a:t>Attributes</a:t>
            </a:r>
          </a:p>
        </p:txBody>
      </p:sp>
      <p:sp>
        <p:nvSpPr>
          <p:cNvPr id="15367" name="Text Box 7">
            <a:extLst>
              <a:ext uri="{FF2B5EF4-FFF2-40B4-BE49-F238E27FC236}">
                <a16:creationId xmlns:a16="http://schemas.microsoft.com/office/drawing/2014/main" id="{1E8CAB39-EB4B-4595-A223-15BA6A1E2FDE}"/>
              </a:ext>
            </a:extLst>
          </p:cNvPr>
          <p:cNvSpPr txBox="1">
            <a:spLocks noChangeArrowheads="1"/>
          </p:cNvSpPr>
          <p:nvPr/>
        </p:nvSpPr>
        <p:spPr bwMode="auto">
          <a:xfrm>
            <a:off x="5602288" y="4048125"/>
            <a:ext cx="1743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1F497D"/>
                </a:solidFill>
                <a:effectLst/>
                <a:uLnTx/>
                <a:uFillTx/>
                <a:latin typeface="Arial" panose="020B0604020202020204" pitchFamily="34" charset="0"/>
                <a:ea typeface="+mn-ea"/>
                <a:cs typeface="+mn-cs"/>
              </a:rPr>
              <a:t>Behaviors</a:t>
            </a:r>
          </a:p>
        </p:txBody>
      </p:sp>
      <p:sp>
        <p:nvSpPr>
          <p:cNvPr id="15368" name="Line 18">
            <a:extLst>
              <a:ext uri="{FF2B5EF4-FFF2-40B4-BE49-F238E27FC236}">
                <a16:creationId xmlns:a16="http://schemas.microsoft.com/office/drawing/2014/main" id="{0D80CF2B-4DE1-41A7-9F0E-AC16B2A4CBA0}"/>
              </a:ext>
            </a:extLst>
          </p:cNvPr>
          <p:cNvSpPr>
            <a:spLocks noChangeShapeType="1"/>
          </p:cNvSpPr>
          <p:nvPr/>
        </p:nvSpPr>
        <p:spPr bwMode="auto">
          <a:xfrm flipH="1">
            <a:off x="3962400" y="4603750"/>
            <a:ext cx="1549400" cy="1339850"/>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prstClr val="black"/>
              </a:solidFill>
              <a:effectLst/>
              <a:uLnTx/>
              <a:uFillTx/>
              <a:latin typeface="Times" panose="02020603050405020304" pitchFamily="18" charset="0"/>
              <a:ea typeface="+mn-ea"/>
              <a:cs typeface="+mn-cs"/>
            </a:endParaRPr>
          </a:p>
        </p:txBody>
      </p:sp>
      <p:sp>
        <p:nvSpPr>
          <p:cNvPr id="15369" name="Line 28">
            <a:extLst>
              <a:ext uri="{FF2B5EF4-FFF2-40B4-BE49-F238E27FC236}">
                <a16:creationId xmlns:a16="http://schemas.microsoft.com/office/drawing/2014/main" id="{22DA9905-A8F9-45B0-9882-0A03CDF156C8}"/>
              </a:ext>
            </a:extLst>
          </p:cNvPr>
          <p:cNvSpPr>
            <a:spLocks noChangeShapeType="1"/>
          </p:cNvSpPr>
          <p:nvPr/>
        </p:nvSpPr>
        <p:spPr bwMode="auto">
          <a:xfrm flipH="1">
            <a:off x="3581400" y="2876550"/>
            <a:ext cx="1931988" cy="1162050"/>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prstClr val="black"/>
              </a:solidFill>
              <a:effectLst/>
              <a:uLnTx/>
              <a:uFillTx/>
              <a:latin typeface="Times" panose="02020603050405020304" pitchFamily="18" charset="0"/>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a:extLst>
              <a:ext uri="{FF2B5EF4-FFF2-40B4-BE49-F238E27FC236}">
                <a16:creationId xmlns:a16="http://schemas.microsoft.com/office/drawing/2014/main" id="{2CCCAD4D-659A-4EB5-9DE2-B98225E86929}"/>
              </a:ext>
            </a:extLst>
          </p:cNvPr>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5EE19FEC-A930-4AC0-AF4B-D036D07DE925}" type="slidenum">
              <a:rPr kumimoji="0" lang="zh-CN" altLang="en-GB" sz="1200" b="0" i="0" u="none" strike="noStrike" kern="1200" cap="none" spc="0" normalizeH="0" baseline="0" noProof="0" smtClean="0">
                <a:ln>
                  <a:noFill/>
                </a:ln>
                <a:solidFill>
                  <a:srgbClr val="898989"/>
                </a:solidFill>
                <a:effectLst/>
                <a:uLnTx/>
                <a:uFillTx/>
                <a:latin typeface="Tahoma" panose="020B060403050404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20</a:t>
            </a:fld>
            <a:endParaRPr kumimoji="0" lang="en-GB" altLang="zh-CN" sz="1200" b="0" i="0" u="none" strike="noStrike" kern="1200" cap="none" spc="0" normalizeH="0" baseline="0" noProof="0">
              <a:ln>
                <a:noFill/>
              </a:ln>
              <a:solidFill>
                <a:srgbClr val="898989"/>
              </a:solidFill>
              <a:effectLst/>
              <a:uLnTx/>
              <a:uFillTx/>
              <a:latin typeface="Tahoma" panose="020B0604030504040204" pitchFamily="34" charset="0"/>
              <a:ea typeface="宋体" panose="02010600030101010101" pitchFamily="2" charset="-122"/>
              <a:cs typeface="+mn-cs"/>
            </a:endParaRPr>
          </a:p>
        </p:txBody>
      </p:sp>
      <p:sp>
        <p:nvSpPr>
          <p:cNvPr id="46083" name="Rectangle 2">
            <a:extLst>
              <a:ext uri="{FF2B5EF4-FFF2-40B4-BE49-F238E27FC236}">
                <a16:creationId xmlns:a16="http://schemas.microsoft.com/office/drawing/2014/main" id="{5477EDA9-8D96-46D0-9DAE-26D953763A43}"/>
              </a:ext>
            </a:extLst>
          </p:cNvPr>
          <p:cNvSpPr>
            <a:spLocks noGrp="1" noChangeArrowheads="1"/>
          </p:cNvSpPr>
          <p:nvPr>
            <p:ph type="title"/>
          </p:nvPr>
        </p:nvSpPr>
        <p:spPr/>
        <p:txBody>
          <a:bodyPr/>
          <a:lstStyle/>
          <a:p>
            <a:pPr eaLnBrk="1" hangingPunct="1"/>
            <a:r>
              <a:rPr lang="en-AU" altLang="en-AU"/>
              <a:t>Multiple Constructors</a:t>
            </a:r>
          </a:p>
        </p:txBody>
      </p:sp>
      <p:sp>
        <p:nvSpPr>
          <p:cNvPr id="46084" name="Rectangle 3">
            <a:extLst>
              <a:ext uri="{FF2B5EF4-FFF2-40B4-BE49-F238E27FC236}">
                <a16:creationId xmlns:a16="http://schemas.microsoft.com/office/drawing/2014/main" id="{373D6D51-76AD-44DF-B7C9-1E7C39495DB6}"/>
              </a:ext>
            </a:extLst>
          </p:cNvPr>
          <p:cNvSpPr>
            <a:spLocks noGrp="1" noChangeArrowheads="1"/>
          </p:cNvSpPr>
          <p:nvPr>
            <p:ph type="body" idx="1"/>
          </p:nvPr>
        </p:nvSpPr>
        <p:spPr>
          <a:xfrm>
            <a:off x="838200" y="1143000"/>
            <a:ext cx="8077200" cy="4989513"/>
          </a:xfrm>
        </p:spPr>
        <p:txBody>
          <a:bodyPr/>
          <a:lstStyle/>
          <a:p>
            <a:pPr eaLnBrk="1" hangingPunct="1"/>
            <a:endParaRPr lang="en-AU" altLang="en-AU" sz="2800" dirty="0"/>
          </a:p>
          <a:p>
            <a:pPr eaLnBrk="1" hangingPunct="1"/>
            <a:r>
              <a:rPr lang="en-AU" altLang="en-AU" dirty="0"/>
              <a:t>Sometimes want to initialize in a number of different ways, depending on circumstance.</a:t>
            </a:r>
          </a:p>
          <a:p>
            <a:pPr eaLnBrk="1" hangingPunct="1"/>
            <a:r>
              <a:rPr lang="en-AU" altLang="en-AU" dirty="0"/>
              <a:t>This can be supported by having multiple constructors having different input arguments. This is called </a:t>
            </a:r>
            <a:r>
              <a:rPr lang="en-AU" altLang="en-AU" b="1" dirty="0"/>
              <a:t>constructor overloading.</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a:extLst>
              <a:ext uri="{FF2B5EF4-FFF2-40B4-BE49-F238E27FC236}">
                <a16:creationId xmlns:a16="http://schemas.microsoft.com/office/drawing/2014/main" id="{1C6FE202-BC37-4BF0-A922-B9B15AFF2D2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71D84D0-A8E6-4BDE-A09B-52FA08BABAF9}" type="slidenum">
              <a:rPr kumimoji="0" lang="en-US" altLang="en-US" sz="1200" b="0" i="0" u="none" strike="noStrike" kern="1200" cap="none" spc="0" normalizeH="0" baseline="0" noProof="0" smtClean="0">
                <a:ln>
                  <a:noFill/>
                </a:ln>
                <a:solidFill>
                  <a:srgbClr val="898989"/>
                </a:solidFill>
                <a:effectLst/>
                <a:uLnTx/>
                <a:uFillTx/>
                <a:latin typeface="Times"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21</a:t>
            </a:fld>
            <a:endParaRPr kumimoji="0" lang="en-US" altLang="en-US" sz="1200" b="0" i="0" u="none" strike="noStrike" kern="1200" cap="none" spc="0" normalizeH="0" baseline="0" noProof="0">
              <a:ln>
                <a:noFill/>
              </a:ln>
              <a:solidFill>
                <a:srgbClr val="898989"/>
              </a:solidFill>
              <a:effectLst/>
              <a:uLnTx/>
              <a:uFillTx/>
              <a:latin typeface="Times" panose="02020603050405020304" pitchFamily="18" charset="0"/>
              <a:ea typeface="+mn-ea"/>
              <a:cs typeface="+mn-cs"/>
            </a:endParaRPr>
          </a:p>
        </p:txBody>
      </p:sp>
      <p:pic>
        <p:nvPicPr>
          <p:cNvPr id="48131" name="Picture 2">
            <a:extLst>
              <a:ext uri="{FF2B5EF4-FFF2-40B4-BE49-F238E27FC236}">
                <a16:creationId xmlns:a16="http://schemas.microsoft.com/office/drawing/2014/main" id="{260C566B-0736-4A71-9739-240F3FCBEF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47800" y="1000125"/>
            <a:ext cx="5657850" cy="904875"/>
          </a:xfrm>
          <a:noFill/>
        </p:spPr>
      </p:pic>
      <p:pic>
        <p:nvPicPr>
          <p:cNvPr id="48132" name="Picture 3">
            <a:extLst>
              <a:ext uri="{FF2B5EF4-FFF2-40B4-BE49-F238E27FC236}">
                <a16:creationId xmlns:a16="http://schemas.microsoft.com/office/drawing/2014/main" id="{83498FF7-21D4-420D-A302-8301390820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275" y="1914525"/>
            <a:ext cx="5648325" cy="486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7" name="Title 1">
            <a:extLst>
              <a:ext uri="{FF2B5EF4-FFF2-40B4-BE49-F238E27FC236}">
                <a16:creationId xmlns:a16="http://schemas.microsoft.com/office/drawing/2014/main" id="{BC162123-C92A-4166-B46C-DBCF2D302E7E}"/>
              </a:ext>
            </a:extLst>
          </p:cNvPr>
          <p:cNvSpPr txBox="1">
            <a:spLocks/>
          </p:cNvSpPr>
          <p:nvPr/>
        </p:nvSpPr>
        <p:spPr bwMode="auto">
          <a:xfrm>
            <a:off x="609600" y="-76200"/>
            <a:ext cx="8229600" cy="1143000"/>
          </a:xfrm>
          <a:prstGeom prst="rect">
            <a:avLst/>
          </a:prstGeom>
          <a:noFill/>
          <a:ln w="9525">
            <a:noFill/>
            <a:miter lim="800000"/>
            <a:headEnd/>
            <a:tailEnd/>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4000" b="0" i="0" u="none" strike="noStrike" kern="1200" cap="none" spc="0" normalizeH="0" baseline="0" noProof="0" dirty="0">
                <a:ln>
                  <a:noFill/>
                </a:ln>
                <a:solidFill>
                  <a:prstClr val="black"/>
                </a:solidFill>
                <a:effectLst/>
                <a:uLnTx/>
                <a:uFillTx/>
                <a:latin typeface="Calibri"/>
                <a:ea typeface="+mn-ea"/>
                <a:cs typeface="+mn-cs"/>
              </a:rPr>
              <a:t>Constructor Overloading Example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050C30C8-6001-4B84-A617-36914103862F}"/>
              </a:ext>
            </a:extLst>
          </p:cNvPr>
          <p:cNvSpPr>
            <a:spLocks noGrp="1"/>
          </p:cNvSpPr>
          <p:nvPr>
            <p:ph type="title"/>
          </p:nvPr>
        </p:nvSpPr>
        <p:spPr/>
        <p:txBody>
          <a:bodyPr/>
          <a:lstStyle/>
          <a:p>
            <a:r>
              <a:rPr lang="en-GB" altLang="en-US"/>
              <a:t>Constructor Overloading Example</a:t>
            </a:r>
          </a:p>
        </p:txBody>
      </p:sp>
      <p:sp>
        <p:nvSpPr>
          <p:cNvPr id="49155" name="Slide Number Placeholder 3">
            <a:extLst>
              <a:ext uri="{FF2B5EF4-FFF2-40B4-BE49-F238E27FC236}">
                <a16:creationId xmlns:a16="http://schemas.microsoft.com/office/drawing/2014/main" id="{32E2D6D4-DAC1-4FDF-A1F6-9F142ABEEF3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AB4E2E8-03FE-4194-A8FF-0AB4C1FFD801}" type="slidenum">
              <a:rPr kumimoji="0" lang="en-US" altLang="en-US" sz="1200" b="0" i="0" u="none" strike="noStrike" kern="1200" cap="none" spc="0" normalizeH="0" baseline="0" noProof="0" smtClean="0">
                <a:ln>
                  <a:noFill/>
                </a:ln>
                <a:solidFill>
                  <a:srgbClr val="898989"/>
                </a:solidFill>
                <a:effectLst/>
                <a:uLnTx/>
                <a:uFillTx/>
                <a:latin typeface="Times"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22</a:t>
            </a:fld>
            <a:endParaRPr kumimoji="0" lang="en-US" altLang="en-US" sz="1200" b="0" i="0" u="none" strike="noStrike" kern="1200" cap="none" spc="0" normalizeH="0" baseline="0" noProof="0">
              <a:ln>
                <a:noFill/>
              </a:ln>
              <a:solidFill>
                <a:srgbClr val="898989"/>
              </a:solidFill>
              <a:effectLst/>
              <a:uLnTx/>
              <a:uFillTx/>
              <a:latin typeface="Times" panose="02020603050405020304" pitchFamily="18" charset="0"/>
              <a:ea typeface="+mn-ea"/>
              <a:cs typeface="+mn-cs"/>
            </a:endParaRPr>
          </a:p>
        </p:txBody>
      </p:sp>
      <p:pic>
        <p:nvPicPr>
          <p:cNvPr id="49156" name="Picture 2">
            <a:extLst>
              <a:ext uri="{FF2B5EF4-FFF2-40B4-BE49-F238E27FC236}">
                <a16:creationId xmlns:a16="http://schemas.microsoft.com/office/drawing/2014/main" id="{5B80A9AA-3CAB-4748-957C-6FFADFDBC6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1219200"/>
            <a:ext cx="4486275" cy="5257800"/>
          </a:xfrm>
          <a:noFill/>
        </p:spPr>
      </p:pic>
      <p:pic>
        <p:nvPicPr>
          <p:cNvPr id="49157" name="Picture 2">
            <a:extLst>
              <a:ext uri="{FF2B5EF4-FFF2-40B4-BE49-F238E27FC236}">
                <a16:creationId xmlns:a16="http://schemas.microsoft.com/office/drawing/2014/main" id="{82AED080-40F6-4D0C-AB04-714BC73A1D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4495800"/>
            <a:ext cx="21526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023C859A-24CD-47C3-BD61-7B7C4468AFC3}"/>
              </a:ext>
            </a:extLst>
          </p:cNvPr>
          <p:cNvSpPr>
            <a:spLocks noGrp="1"/>
          </p:cNvSpPr>
          <p:nvPr>
            <p:ph type="title"/>
          </p:nvPr>
        </p:nvSpPr>
        <p:spPr>
          <a:xfrm>
            <a:off x="457200" y="274638"/>
            <a:ext cx="8229600" cy="487362"/>
          </a:xfrm>
        </p:spPr>
        <p:txBody>
          <a:bodyPr/>
          <a:lstStyle/>
          <a:p>
            <a:r>
              <a:rPr lang="en-GB" altLang="en-US" sz="3600"/>
              <a:t>Overloading Constructors</a:t>
            </a:r>
          </a:p>
        </p:txBody>
      </p:sp>
      <p:sp>
        <p:nvSpPr>
          <p:cNvPr id="50179" name="Slide Number Placeholder 3">
            <a:extLst>
              <a:ext uri="{FF2B5EF4-FFF2-40B4-BE49-F238E27FC236}">
                <a16:creationId xmlns:a16="http://schemas.microsoft.com/office/drawing/2014/main" id="{166AFBC7-310D-4B59-B436-FCCD0E9E3CF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2A869551-C9E3-45F4-A2FA-0B695124BB8F}" type="slidenum">
              <a:rPr kumimoji="0" lang="en-US" altLang="en-US" sz="1200" b="0" i="0" u="none" strike="noStrike" kern="1200" cap="none" spc="0" normalizeH="0" baseline="0" noProof="0" smtClean="0">
                <a:ln>
                  <a:noFill/>
                </a:ln>
                <a:solidFill>
                  <a:srgbClr val="898989"/>
                </a:solidFill>
                <a:effectLst/>
                <a:uLnTx/>
                <a:uFillTx/>
                <a:latin typeface="Times"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23</a:t>
            </a:fld>
            <a:endParaRPr kumimoji="0" lang="en-US" altLang="en-US" sz="1200" b="0" i="0" u="none" strike="noStrike" kern="1200" cap="none" spc="0" normalizeH="0" baseline="0" noProof="0">
              <a:ln>
                <a:noFill/>
              </a:ln>
              <a:solidFill>
                <a:srgbClr val="898989"/>
              </a:solidFill>
              <a:effectLst/>
              <a:uLnTx/>
              <a:uFillTx/>
              <a:latin typeface="Times" panose="02020603050405020304" pitchFamily="18" charset="0"/>
              <a:ea typeface="+mn-ea"/>
              <a:cs typeface="+mn-cs"/>
            </a:endParaRPr>
          </a:p>
        </p:txBody>
      </p:sp>
      <p:pic>
        <p:nvPicPr>
          <p:cNvPr id="50180" name="Picture 2">
            <a:extLst>
              <a:ext uri="{FF2B5EF4-FFF2-40B4-BE49-F238E27FC236}">
                <a16:creationId xmlns:a16="http://schemas.microsoft.com/office/drawing/2014/main" id="{55631801-AE1B-4DB7-9761-293960A09C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8600" y="850900"/>
            <a:ext cx="4343400" cy="5473700"/>
          </a:xfrm>
          <a:noFill/>
        </p:spPr>
      </p:pic>
      <p:pic>
        <p:nvPicPr>
          <p:cNvPr id="50181" name="Picture 3">
            <a:extLst>
              <a:ext uri="{FF2B5EF4-FFF2-40B4-BE49-F238E27FC236}">
                <a16:creationId xmlns:a16="http://schemas.microsoft.com/office/drawing/2014/main" id="{6E343CD3-4F6F-45A6-9EA2-9ECDE7EB4E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7725" y="733425"/>
            <a:ext cx="4486275"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50182" name="Picture 4">
            <a:extLst>
              <a:ext uri="{FF2B5EF4-FFF2-40B4-BE49-F238E27FC236}">
                <a16:creationId xmlns:a16="http://schemas.microsoft.com/office/drawing/2014/main" id="{9593A447-C3A5-45EB-A096-12B8F6DDA9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5105400"/>
            <a:ext cx="22383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a:extLst>
              <a:ext uri="{FF2B5EF4-FFF2-40B4-BE49-F238E27FC236}">
                <a16:creationId xmlns:a16="http://schemas.microsoft.com/office/drawing/2014/main" id="{3C66D1ED-37F0-49F6-B4FF-D294DEF57884}"/>
              </a:ext>
            </a:extLst>
          </p:cNvPr>
          <p:cNvSpPr>
            <a:spLocks noGrp="1"/>
          </p:cNvSpPr>
          <p:nvPr>
            <p:ph idx="1"/>
          </p:nvPr>
        </p:nvSpPr>
        <p:spPr>
          <a:xfrm>
            <a:off x="457200" y="76200"/>
            <a:ext cx="8229600" cy="6126163"/>
          </a:xfrm>
        </p:spPr>
        <p:txBody>
          <a:bodyPr/>
          <a:lstStyle/>
          <a:p>
            <a:pPr>
              <a:buFont typeface="Arial" panose="020B0604020202020204" pitchFamily="34" charset="0"/>
              <a:buNone/>
            </a:pPr>
            <a:r>
              <a:rPr lang="en-GB" altLang="en-US" sz="1600"/>
              <a:t>public class bank_balance {</a:t>
            </a:r>
          </a:p>
          <a:p>
            <a:pPr>
              <a:buFont typeface="Arial" panose="020B0604020202020204" pitchFamily="34" charset="0"/>
              <a:buNone/>
            </a:pPr>
            <a:r>
              <a:rPr lang="en-GB" altLang="en-US" sz="1600"/>
              <a:t>public String owner; </a:t>
            </a:r>
          </a:p>
          <a:p>
            <a:pPr>
              <a:buFont typeface="Arial" panose="020B0604020202020204" pitchFamily="34" charset="0"/>
              <a:buNone/>
            </a:pPr>
            <a:r>
              <a:rPr lang="en-GB" altLang="en-US" sz="1600" b="1"/>
              <a:t>private</a:t>
            </a:r>
            <a:r>
              <a:rPr lang="en-GB" altLang="en-US" sz="1600"/>
              <a:t> int balance; </a:t>
            </a:r>
          </a:p>
          <a:p>
            <a:pPr>
              <a:buFont typeface="Arial" panose="020B0604020202020204" pitchFamily="34" charset="0"/>
              <a:buNone/>
            </a:pPr>
            <a:r>
              <a:rPr lang="en-GB" altLang="en-US" sz="1600"/>
              <a:t>public bank_balance( String name, int dollars )</a:t>
            </a:r>
          </a:p>
          <a:p>
            <a:pPr>
              <a:buFont typeface="Arial" panose="020B0604020202020204" pitchFamily="34" charset="0"/>
              <a:buNone/>
            </a:pPr>
            <a:r>
              <a:rPr lang="en-GB" altLang="en-US" sz="1600"/>
              <a:t> { </a:t>
            </a:r>
          </a:p>
          <a:p>
            <a:pPr>
              <a:buFont typeface="Arial" panose="020B0604020202020204" pitchFamily="34" charset="0"/>
              <a:buNone/>
            </a:pPr>
            <a:r>
              <a:rPr lang="en-GB" altLang="en-US" sz="1600"/>
              <a:t>   owner = name; </a:t>
            </a:r>
          </a:p>
          <a:p>
            <a:pPr>
              <a:buFont typeface="Arial" panose="020B0604020202020204" pitchFamily="34" charset="0"/>
              <a:buNone/>
            </a:pPr>
            <a:r>
              <a:rPr lang="en-GB" altLang="en-US" sz="1600"/>
              <a:t>   if (dollars &gt;= 0)</a:t>
            </a:r>
          </a:p>
          <a:p>
            <a:pPr>
              <a:buFont typeface="Arial" panose="020B0604020202020204" pitchFamily="34" charset="0"/>
              <a:buNone/>
            </a:pPr>
            <a:r>
              <a:rPr lang="en-GB" altLang="en-US" sz="1600"/>
              <a:t>   balance = dollars; </a:t>
            </a:r>
          </a:p>
          <a:p>
            <a:pPr>
              <a:buFont typeface="Arial" panose="020B0604020202020204" pitchFamily="34" charset="0"/>
              <a:buNone/>
            </a:pPr>
            <a:r>
              <a:rPr lang="en-GB" altLang="en-US" sz="1600"/>
              <a:t>   else </a:t>
            </a:r>
          </a:p>
          <a:p>
            <a:pPr>
              <a:buFont typeface="Arial" panose="020B0604020202020204" pitchFamily="34" charset="0"/>
              <a:buNone/>
            </a:pPr>
            <a:r>
              <a:rPr lang="en-GB" altLang="en-US" sz="1600"/>
              <a:t>   dollars =0; </a:t>
            </a:r>
          </a:p>
          <a:p>
            <a:pPr>
              <a:buFont typeface="Arial" panose="020B0604020202020204" pitchFamily="34" charset="0"/>
              <a:buNone/>
            </a:pPr>
            <a:r>
              <a:rPr lang="en-GB" altLang="en-US" sz="1600"/>
              <a:t>} </a:t>
            </a:r>
          </a:p>
          <a:p>
            <a:pPr>
              <a:buFont typeface="Arial" panose="020B0604020202020204" pitchFamily="34" charset="0"/>
              <a:buNone/>
            </a:pPr>
            <a:r>
              <a:rPr lang="en-GB" altLang="en-US" sz="1600"/>
              <a:t> public int getBalance() </a:t>
            </a:r>
          </a:p>
          <a:p>
            <a:pPr>
              <a:buFont typeface="Arial" panose="020B0604020202020204" pitchFamily="34" charset="0"/>
              <a:buNone/>
            </a:pPr>
            <a:r>
              <a:rPr lang="en-GB" altLang="en-US" sz="1600"/>
              <a:t>{</a:t>
            </a:r>
          </a:p>
          <a:p>
            <a:pPr>
              <a:buFont typeface="Arial" panose="020B0604020202020204" pitchFamily="34" charset="0"/>
              <a:buNone/>
            </a:pPr>
            <a:r>
              <a:rPr lang="en-GB" altLang="en-US" sz="1600"/>
              <a:t> return balance; </a:t>
            </a:r>
          </a:p>
          <a:p>
            <a:pPr>
              <a:buFont typeface="Arial" panose="020B0604020202020204" pitchFamily="34" charset="0"/>
              <a:buNone/>
            </a:pPr>
            <a:r>
              <a:rPr lang="en-GB" altLang="en-US" sz="1600"/>
              <a:t>}</a:t>
            </a:r>
          </a:p>
          <a:p>
            <a:pPr>
              <a:buFont typeface="Arial" panose="020B0604020202020204" pitchFamily="34" charset="0"/>
              <a:buNone/>
            </a:pPr>
            <a:r>
              <a:rPr lang="en-GB" altLang="en-US" sz="1600"/>
              <a:t> public void setBalance(int dollars)</a:t>
            </a:r>
          </a:p>
          <a:p>
            <a:pPr>
              <a:buFont typeface="Arial" panose="020B0604020202020204" pitchFamily="34" charset="0"/>
              <a:buNone/>
            </a:pPr>
            <a:r>
              <a:rPr lang="en-GB" altLang="en-US" sz="1600"/>
              <a:t> {</a:t>
            </a:r>
          </a:p>
          <a:p>
            <a:pPr>
              <a:buFont typeface="Arial" panose="020B0604020202020204" pitchFamily="34" charset="0"/>
              <a:buNone/>
            </a:pPr>
            <a:r>
              <a:rPr lang="en-GB" altLang="en-US" sz="1600"/>
              <a:t> if (dollars &gt;= 0) </a:t>
            </a:r>
          </a:p>
          <a:p>
            <a:pPr>
              <a:buFont typeface="Arial" panose="020B0604020202020204" pitchFamily="34" charset="0"/>
              <a:buNone/>
            </a:pPr>
            <a:r>
              <a:rPr lang="en-GB" altLang="en-US" sz="1600"/>
              <a:t>balance = dollars; </a:t>
            </a:r>
          </a:p>
          <a:p>
            <a:pPr>
              <a:buFont typeface="Arial" panose="020B0604020202020204" pitchFamily="34" charset="0"/>
              <a:buNone/>
            </a:pPr>
            <a:r>
              <a:rPr lang="en-GB" altLang="en-US" sz="1600"/>
              <a:t>else dollars = 0; </a:t>
            </a:r>
          </a:p>
          <a:p>
            <a:pPr>
              <a:buFont typeface="Arial" panose="020B0604020202020204" pitchFamily="34" charset="0"/>
              <a:buNone/>
            </a:pPr>
            <a:r>
              <a:rPr lang="en-GB" altLang="en-US" sz="1600"/>
              <a:t>}</a:t>
            </a:r>
          </a:p>
          <a:p>
            <a:pPr>
              <a:buFont typeface="Arial" panose="020B0604020202020204" pitchFamily="34" charset="0"/>
              <a:buNone/>
            </a:pPr>
            <a:r>
              <a:rPr lang="en-GB" altLang="en-US" sz="1600"/>
              <a:t> }</a:t>
            </a:r>
          </a:p>
        </p:txBody>
      </p:sp>
      <p:sp>
        <p:nvSpPr>
          <p:cNvPr id="51203" name="Slide Number Placeholder 3">
            <a:extLst>
              <a:ext uri="{FF2B5EF4-FFF2-40B4-BE49-F238E27FC236}">
                <a16:creationId xmlns:a16="http://schemas.microsoft.com/office/drawing/2014/main" id="{C4546742-E847-4DD9-B687-ECB929B0404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B4A8B1E-9DD4-4AA4-98EB-F8763C486F32}" type="slidenum">
              <a:rPr kumimoji="0" lang="en-US" altLang="en-US" sz="1200" b="0" i="0" u="none" strike="noStrike" kern="1200" cap="none" spc="0" normalizeH="0" baseline="0" noProof="0" smtClean="0">
                <a:ln>
                  <a:noFill/>
                </a:ln>
                <a:solidFill>
                  <a:srgbClr val="898989"/>
                </a:solidFill>
                <a:effectLst/>
                <a:uLnTx/>
                <a:uFillTx/>
                <a:latin typeface="Times"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0" lang="en-US" altLang="en-US" sz="1200" b="0" i="0" u="none" strike="noStrike" kern="1200" cap="none" spc="0" normalizeH="0" baseline="0" noProof="0">
              <a:ln>
                <a:noFill/>
              </a:ln>
              <a:solidFill>
                <a:srgbClr val="898989"/>
              </a:solidFill>
              <a:effectLst/>
              <a:uLnTx/>
              <a:uFillTx/>
              <a:latin typeface="Times" panose="02020603050405020304" pitchFamily="18" charset="0"/>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66DB5064-DF62-4D17-A86C-E18680FFF597}"/>
              </a:ext>
            </a:extLst>
          </p:cNvPr>
          <p:cNvSpPr>
            <a:spLocks noGrp="1"/>
          </p:cNvSpPr>
          <p:nvPr>
            <p:ph type="title"/>
          </p:nvPr>
        </p:nvSpPr>
        <p:spPr>
          <a:xfrm>
            <a:off x="457200" y="76200"/>
            <a:ext cx="8229600" cy="1143000"/>
          </a:xfrm>
        </p:spPr>
        <p:txBody>
          <a:bodyPr/>
          <a:lstStyle/>
          <a:p>
            <a:pPr eaLnBrk="1" hangingPunct="1"/>
            <a:r>
              <a:rPr lang="en-GB" altLang="en-US" sz="3600"/>
              <a:t>Accessors (getter) and Mutators (setter) </a:t>
            </a:r>
          </a:p>
        </p:txBody>
      </p:sp>
      <p:sp>
        <p:nvSpPr>
          <p:cNvPr id="52227" name="Slide Number Placeholder 3">
            <a:extLst>
              <a:ext uri="{FF2B5EF4-FFF2-40B4-BE49-F238E27FC236}">
                <a16:creationId xmlns:a16="http://schemas.microsoft.com/office/drawing/2014/main" id="{AB06EE65-D190-4AF1-898A-096F48FCA93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0B833B6-57DB-4AB4-B6A5-990DB98938CF}" type="slidenum">
              <a:rPr kumimoji="0" lang="en-US" altLang="en-US" sz="1200" b="0" i="0" u="none" strike="noStrike" kern="1200" cap="none" spc="0" normalizeH="0" baseline="0" noProof="0" smtClean="0">
                <a:ln>
                  <a:noFill/>
                </a:ln>
                <a:solidFill>
                  <a:srgbClr val="898989"/>
                </a:solidFill>
                <a:effectLst/>
                <a:uLnTx/>
                <a:uFillTx/>
                <a:latin typeface="Times"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25</a:t>
            </a:fld>
            <a:endParaRPr kumimoji="0" lang="en-US" altLang="en-US" sz="1200" b="0" i="0" u="none" strike="noStrike" kern="1200" cap="none" spc="0" normalizeH="0" baseline="0" noProof="0">
              <a:ln>
                <a:noFill/>
              </a:ln>
              <a:solidFill>
                <a:srgbClr val="898989"/>
              </a:solidFill>
              <a:effectLst/>
              <a:uLnTx/>
              <a:uFillTx/>
              <a:latin typeface="Times" panose="02020603050405020304" pitchFamily="18" charset="0"/>
              <a:ea typeface="+mn-ea"/>
              <a:cs typeface="+mn-cs"/>
            </a:endParaRPr>
          </a:p>
        </p:txBody>
      </p:sp>
      <p:pic>
        <p:nvPicPr>
          <p:cNvPr id="52228" name="Content Placeholder 4">
            <a:extLst>
              <a:ext uri="{FF2B5EF4-FFF2-40B4-BE49-F238E27FC236}">
                <a16:creationId xmlns:a16="http://schemas.microsoft.com/office/drawing/2014/main" id="{12E9EF79-82BA-4CA0-A305-FE9ACF6E90C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1828800" y="1066800"/>
            <a:ext cx="5257800" cy="5638800"/>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3F7279B8-4424-49A5-B973-7654B84F309E}"/>
              </a:ext>
            </a:extLst>
          </p:cNvPr>
          <p:cNvSpPr>
            <a:spLocks noGrp="1"/>
          </p:cNvSpPr>
          <p:nvPr>
            <p:ph type="title"/>
          </p:nvPr>
        </p:nvSpPr>
        <p:spPr/>
        <p:txBody>
          <a:bodyPr/>
          <a:lstStyle/>
          <a:p>
            <a:pPr eaLnBrk="1" hangingPunct="1"/>
            <a:r>
              <a:rPr lang="en-GB" altLang="en-US" sz="3600"/>
              <a:t>Accessors (getter) and Mutators (setter) </a:t>
            </a:r>
          </a:p>
        </p:txBody>
      </p:sp>
      <p:sp>
        <p:nvSpPr>
          <p:cNvPr id="53251" name="Slide Number Placeholder 3">
            <a:extLst>
              <a:ext uri="{FF2B5EF4-FFF2-40B4-BE49-F238E27FC236}">
                <a16:creationId xmlns:a16="http://schemas.microsoft.com/office/drawing/2014/main" id="{676E7740-3925-4311-8804-DE3AFA30807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2EC2706A-BC3C-48B5-832E-73F50634C9F0}" type="slidenum">
              <a:rPr kumimoji="0" lang="en-US" altLang="en-US" sz="1200" b="0" i="0" u="none" strike="noStrike" kern="1200" cap="none" spc="0" normalizeH="0" baseline="0" noProof="0" smtClean="0">
                <a:ln>
                  <a:noFill/>
                </a:ln>
                <a:solidFill>
                  <a:srgbClr val="898989"/>
                </a:solidFill>
                <a:effectLst/>
                <a:uLnTx/>
                <a:uFillTx/>
                <a:latin typeface="Times"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26</a:t>
            </a:fld>
            <a:endParaRPr kumimoji="0" lang="en-US" altLang="en-US" sz="1200" b="0" i="0" u="none" strike="noStrike" kern="1200" cap="none" spc="0" normalizeH="0" baseline="0" noProof="0">
              <a:ln>
                <a:noFill/>
              </a:ln>
              <a:solidFill>
                <a:srgbClr val="898989"/>
              </a:solidFill>
              <a:effectLst/>
              <a:uLnTx/>
              <a:uFillTx/>
              <a:latin typeface="Times" panose="02020603050405020304" pitchFamily="18" charset="0"/>
              <a:ea typeface="+mn-ea"/>
              <a:cs typeface="+mn-cs"/>
            </a:endParaRPr>
          </a:p>
        </p:txBody>
      </p:sp>
      <p:pic>
        <p:nvPicPr>
          <p:cNvPr id="53252" name="Content Placeholder 4">
            <a:extLst>
              <a:ext uri="{FF2B5EF4-FFF2-40B4-BE49-F238E27FC236}">
                <a16:creationId xmlns:a16="http://schemas.microsoft.com/office/drawing/2014/main" id="{CEB319A2-6262-45B2-B1DE-54FACFF6FB0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2209800" y="1066800"/>
            <a:ext cx="4648200" cy="5562600"/>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E25D6-67C9-4EEB-8CC7-DCE949336056}"/>
              </a:ext>
            </a:extLst>
          </p:cNvPr>
          <p:cNvSpPr>
            <a:spLocks noGrp="1"/>
          </p:cNvSpPr>
          <p:nvPr>
            <p:ph type="title"/>
          </p:nvPr>
        </p:nvSpPr>
        <p:spPr>
          <a:xfrm>
            <a:off x="457200" y="2060848"/>
            <a:ext cx="8229600" cy="1143000"/>
          </a:xfrm>
        </p:spPr>
        <p:txBody>
          <a:bodyPr>
            <a:normAutofit fontScale="90000"/>
          </a:bodyPr>
          <a:lstStyle/>
          <a:p>
            <a:r>
              <a:rPr lang="en-US" dirty="0"/>
              <a:t>Thank you</a:t>
            </a:r>
            <a:br>
              <a:rPr lang="en-US" dirty="0"/>
            </a:br>
            <a:r>
              <a:rPr lang="en-US" dirty="0"/>
              <a:t>Enjoy Coding in Java</a:t>
            </a:r>
            <a:endParaRPr lang="en-CA" dirty="0"/>
          </a:p>
        </p:txBody>
      </p:sp>
      <p:sp>
        <p:nvSpPr>
          <p:cNvPr id="4" name="Slide Number Placeholder 3">
            <a:extLst>
              <a:ext uri="{FF2B5EF4-FFF2-40B4-BE49-F238E27FC236}">
                <a16:creationId xmlns:a16="http://schemas.microsoft.com/office/drawing/2014/main" id="{445324BB-BC19-4F9B-9855-6C31B4BB9F95}"/>
              </a:ext>
            </a:extLst>
          </p:cNvPr>
          <p:cNvSpPr>
            <a:spLocks noGrp="1"/>
          </p:cNvSpPr>
          <p:nvPr>
            <p:ph type="sldNum" sz="quarter" idx="12"/>
          </p:nvPr>
        </p:nvSpPr>
        <p:spPr/>
        <p:txBody>
          <a:bodyPr/>
          <a:lstStyle/>
          <a:p>
            <a:fld id="{7DB85BCA-73F7-49D6-B3E7-A2B8D7011CF8}" type="slidenum">
              <a:rPr lang="en-GB" smtClean="0"/>
              <a:pPr/>
              <a:t>27</a:t>
            </a:fld>
            <a:endParaRPr lang="en-GB"/>
          </a:p>
        </p:txBody>
      </p:sp>
    </p:spTree>
    <p:extLst>
      <p:ext uri="{BB962C8B-B14F-4D97-AF65-F5344CB8AC3E}">
        <p14:creationId xmlns:p14="http://schemas.microsoft.com/office/powerpoint/2010/main" val="3457787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a:extLst>
              <a:ext uri="{FF2B5EF4-FFF2-40B4-BE49-F238E27FC236}">
                <a16:creationId xmlns:a16="http://schemas.microsoft.com/office/drawing/2014/main" id="{DF6CC361-A468-4556-A2E4-84A7908DE63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898989"/>
                </a:solidFill>
                <a:effectLst/>
                <a:uLnTx/>
                <a:uFillTx/>
                <a:latin typeface="Times" panose="02020603050405020304" pitchFamily="18" charset="0"/>
                <a:ea typeface="+mn-ea"/>
                <a:cs typeface="+mn-cs"/>
              </a:rPr>
              <a:t>3-</a:t>
            </a:r>
            <a:fld id="{01D7CF54-0C79-4B04-92BE-879E2FD86AF5}" type="slidenum">
              <a:rPr kumimoji="0" lang="en-US" altLang="en-US" sz="1200" b="0" i="0" u="none" strike="noStrike" kern="1200" cap="none" spc="0" normalizeH="0" baseline="0" noProof="0" smtClean="0">
                <a:ln>
                  <a:noFill/>
                </a:ln>
                <a:solidFill>
                  <a:srgbClr val="898989"/>
                </a:solidFill>
                <a:effectLst/>
                <a:uLnTx/>
                <a:uFillTx/>
                <a:latin typeface="Times"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srgbClr val="898989"/>
              </a:solidFill>
              <a:effectLst/>
              <a:uLnTx/>
              <a:uFillTx/>
              <a:latin typeface="Times" panose="02020603050405020304" pitchFamily="18" charset="0"/>
              <a:ea typeface="+mn-ea"/>
              <a:cs typeface="+mn-cs"/>
            </a:endParaRPr>
          </a:p>
        </p:txBody>
      </p:sp>
      <p:sp>
        <p:nvSpPr>
          <p:cNvPr id="17411" name="Rectangle 4">
            <a:extLst>
              <a:ext uri="{FF2B5EF4-FFF2-40B4-BE49-F238E27FC236}">
                <a16:creationId xmlns:a16="http://schemas.microsoft.com/office/drawing/2014/main" id="{D2CF1077-855D-4E32-9A26-D2E0B8390464}"/>
              </a:ext>
            </a:extLst>
          </p:cNvPr>
          <p:cNvSpPr>
            <a:spLocks noGrp="1" noChangeArrowheads="1"/>
          </p:cNvSpPr>
          <p:nvPr>
            <p:ph type="title"/>
          </p:nvPr>
        </p:nvSpPr>
        <p:spPr>
          <a:xfrm>
            <a:off x="1031875" y="250825"/>
            <a:ext cx="7772400" cy="860425"/>
          </a:xfrm>
        </p:spPr>
        <p:txBody>
          <a:bodyPr/>
          <a:lstStyle/>
          <a:p>
            <a:r>
              <a:rPr lang="en-US" altLang="en-US"/>
              <a:t>Class: Car        Object: a car</a:t>
            </a:r>
          </a:p>
        </p:txBody>
      </p:sp>
      <p:sp>
        <p:nvSpPr>
          <p:cNvPr id="17412" name="Text Box 5">
            <a:extLst>
              <a:ext uri="{FF2B5EF4-FFF2-40B4-BE49-F238E27FC236}">
                <a16:creationId xmlns:a16="http://schemas.microsoft.com/office/drawing/2014/main" id="{5E778D0C-2C48-4FBD-A410-473049BF4BB4}"/>
              </a:ext>
            </a:extLst>
          </p:cNvPr>
          <p:cNvSpPr txBox="1">
            <a:spLocks noChangeArrowheads="1"/>
          </p:cNvSpPr>
          <p:nvPr/>
        </p:nvSpPr>
        <p:spPr bwMode="auto">
          <a:xfrm>
            <a:off x="1165225" y="2566988"/>
            <a:ext cx="3984625"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1F497D"/>
                </a:solidFill>
                <a:effectLst/>
                <a:uLnTx/>
                <a:uFillTx/>
                <a:latin typeface="Arial" panose="020B0604020202020204" pitchFamily="34" charset="0"/>
                <a:ea typeface="+mn-ea"/>
                <a:cs typeface="+mn-cs"/>
              </a:rPr>
              <a:t>Attributes: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   String model</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   Color color</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   int numPassengers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   double amountOfGas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1F497D"/>
                </a:solidFill>
                <a:effectLst/>
                <a:uLnTx/>
                <a:uFillTx/>
                <a:latin typeface="Arial" panose="020B0604020202020204" pitchFamily="34" charset="0"/>
                <a:ea typeface="+mn-ea"/>
                <a:cs typeface="+mn-cs"/>
              </a:rPr>
              <a:t>Behaviors: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1F497D"/>
                </a:solidFill>
                <a:effectLst/>
                <a:uLnTx/>
                <a:uFillTx/>
                <a:latin typeface="Arial" panose="020B0604020202020204" pitchFamily="34" charset="0"/>
                <a:ea typeface="+mn-ea"/>
                <a:cs typeface="+mn-cs"/>
              </a:rPr>
              <a:t>  </a:t>
            </a: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 Add/remove a passenger</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   Get the tank filled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   Report when out of gas</a:t>
            </a:r>
            <a:endParaRPr kumimoji="0" lang="en-US" altLang="en-US" sz="2400" b="0" i="0" u="none" strike="noStrike" kern="1200" cap="none" spc="0" normalizeH="0" baseline="0" noProof="0">
              <a:ln>
                <a:noFill/>
              </a:ln>
              <a:solidFill>
                <a:srgbClr val="1F497D"/>
              </a:solidFill>
              <a:effectLst/>
              <a:uLnTx/>
              <a:uFillTx/>
              <a:latin typeface="Arial" panose="020B0604020202020204" pitchFamily="34" charset="0"/>
              <a:ea typeface="+mn-ea"/>
              <a:cs typeface="+mn-cs"/>
            </a:endParaRPr>
          </a:p>
        </p:txBody>
      </p:sp>
      <p:sp>
        <p:nvSpPr>
          <p:cNvPr id="17413" name="Text Box 6">
            <a:extLst>
              <a:ext uri="{FF2B5EF4-FFF2-40B4-BE49-F238E27FC236}">
                <a16:creationId xmlns:a16="http://schemas.microsoft.com/office/drawing/2014/main" id="{6924195F-A09D-4AF3-880D-39E00356B819}"/>
              </a:ext>
            </a:extLst>
          </p:cNvPr>
          <p:cNvSpPr txBox="1">
            <a:spLocks noChangeArrowheads="1"/>
          </p:cNvSpPr>
          <p:nvPr/>
        </p:nvSpPr>
        <p:spPr bwMode="auto">
          <a:xfrm>
            <a:off x="4972050" y="2566988"/>
            <a:ext cx="3665538"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1F497D"/>
                </a:solidFill>
                <a:effectLst/>
                <a:uLnTx/>
                <a:uFillTx/>
                <a:latin typeface="Arial" panose="020B0604020202020204" pitchFamily="34" charset="0"/>
                <a:ea typeface="+mn-ea"/>
                <a:cs typeface="+mn-cs"/>
              </a:rPr>
              <a:t>Attributes: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   model = "Mustang"</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   color = Color.YELLOW</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   numPassengers =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   amountOfGas = 16.5</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1F497D"/>
                </a:solidFill>
                <a:effectLst/>
                <a:uLnTx/>
                <a:uFillTx/>
                <a:latin typeface="Arial" panose="020B0604020202020204" pitchFamily="34" charset="0"/>
                <a:ea typeface="+mn-ea"/>
                <a:cs typeface="+mn-cs"/>
              </a:rPr>
              <a:t>Behaviors: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1F497D"/>
                </a:solidFill>
                <a:effectLst/>
                <a:uLnTx/>
                <a:uFillTx/>
                <a:latin typeface="Arial" panose="020B0604020202020204" pitchFamily="34" charset="0"/>
                <a:ea typeface="+mn-ea"/>
                <a:cs typeface="+mn-cs"/>
              </a:rPr>
              <a:t>  </a:t>
            </a: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 </a:t>
            </a:r>
            <a:endParaRPr kumimoji="0" lang="en-US" altLang="en-US" sz="2400" b="0" i="0" u="none" strike="noStrike" kern="1200" cap="none" spc="0" normalizeH="0" baseline="0" noProof="0">
              <a:ln>
                <a:noFill/>
              </a:ln>
              <a:solidFill>
                <a:srgbClr val="1F497D"/>
              </a:solidFill>
              <a:effectLst/>
              <a:uLnTx/>
              <a:uFillTx/>
              <a:latin typeface="Arial" panose="020B0604020202020204" pitchFamily="34" charset="0"/>
              <a:ea typeface="+mn-ea"/>
              <a:cs typeface="+mn-cs"/>
            </a:endParaRPr>
          </a:p>
        </p:txBody>
      </p:sp>
      <p:sp>
        <p:nvSpPr>
          <p:cNvPr id="17414" name="Line 8">
            <a:extLst>
              <a:ext uri="{FF2B5EF4-FFF2-40B4-BE49-F238E27FC236}">
                <a16:creationId xmlns:a16="http://schemas.microsoft.com/office/drawing/2014/main" id="{7D442AD9-9356-402A-B011-A97E2F309E95}"/>
              </a:ext>
            </a:extLst>
          </p:cNvPr>
          <p:cNvSpPr>
            <a:spLocks noChangeShapeType="1"/>
          </p:cNvSpPr>
          <p:nvPr/>
        </p:nvSpPr>
        <p:spPr bwMode="auto">
          <a:xfrm flipH="1">
            <a:off x="5254625" y="5405438"/>
            <a:ext cx="1450975" cy="0"/>
          </a:xfrm>
          <a:prstGeom prst="line">
            <a:avLst/>
          </a:prstGeom>
          <a:noFill/>
          <a:ln w="9525">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prstClr val="black"/>
              </a:solidFill>
              <a:effectLst/>
              <a:uLnTx/>
              <a:uFillTx/>
              <a:latin typeface="Times" panose="02020603050405020304" pitchFamily="18" charset="0"/>
              <a:ea typeface="+mn-ea"/>
              <a:cs typeface="+mn-cs"/>
            </a:endParaRPr>
          </a:p>
        </p:txBody>
      </p:sp>
      <p:pic>
        <p:nvPicPr>
          <p:cNvPr id="17415" name="Picture 10">
            <a:extLst>
              <a:ext uri="{FF2B5EF4-FFF2-40B4-BE49-F238E27FC236}">
                <a16:creationId xmlns:a16="http://schemas.microsoft.com/office/drawing/2014/main" id="{743D4731-EC62-47CD-BDD3-B9418D0A4C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9063" y="1192213"/>
            <a:ext cx="2770187" cy="120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416" name="Group 27">
            <a:extLst>
              <a:ext uri="{FF2B5EF4-FFF2-40B4-BE49-F238E27FC236}">
                <a16:creationId xmlns:a16="http://schemas.microsoft.com/office/drawing/2014/main" id="{6DA600C9-225E-4EC8-ABED-1FC09816E482}"/>
              </a:ext>
            </a:extLst>
          </p:cNvPr>
          <p:cNvGrpSpPr>
            <a:grpSpLocks/>
          </p:cNvGrpSpPr>
          <p:nvPr/>
        </p:nvGrpSpPr>
        <p:grpSpPr bwMode="auto">
          <a:xfrm>
            <a:off x="1284288" y="1211263"/>
            <a:ext cx="2514600" cy="1154112"/>
            <a:chOff x="809" y="799"/>
            <a:chExt cx="1584" cy="727"/>
          </a:xfrm>
        </p:grpSpPr>
        <p:sp>
          <p:nvSpPr>
            <p:cNvPr id="17418" name="Rectangle 12">
              <a:extLst>
                <a:ext uri="{FF2B5EF4-FFF2-40B4-BE49-F238E27FC236}">
                  <a16:creationId xmlns:a16="http://schemas.microsoft.com/office/drawing/2014/main" id="{5374771D-1E85-4ED3-92BE-3D7C494FD301}"/>
                </a:ext>
              </a:extLst>
            </p:cNvPr>
            <p:cNvSpPr>
              <a:spLocks noChangeArrowheads="1"/>
            </p:cNvSpPr>
            <p:nvPr/>
          </p:nvSpPr>
          <p:spPr bwMode="auto">
            <a:xfrm>
              <a:off x="809" y="799"/>
              <a:ext cx="1584" cy="7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altLang="en-US" sz="2400" b="0" i="0" u="none" strike="noStrike" kern="1200" cap="none" spc="0" normalizeH="0" baseline="0" noProof="0">
                <a:ln>
                  <a:noFill/>
                </a:ln>
                <a:solidFill>
                  <a:prstClr val="black"/>
                </a:solidFill>
                <a:effectLst/>
                <a:uLnTx/>
                <a:uFillTx/>
                <a:latin typeface="Times" panose="02020603050405020304" pitchFamily="18" charset="0"/>
                <a:ea typeface="+mn-ea"/>
                <a:cs typeface="+mn-cs"/>
              </a:endParaRPr>
            </a:p>
          </p:txBody>
        </p:sp>
        <p:sp>
          <p:nvSpPr>
            <p:cNvPr id="17419" name="Line 20">
              <a:extLst>
                <a:ext uri="{FF2B5EF4-FFF2-40B4-BE49-F238E27FC236}">
                  <a16:creationId xmlns:a16="http://schemas.microsoft.com/office/drawing/2014/main" id="{D76AE233-EAFC-45B1-B040-3819927E009F}"/>
                </a:ext>
              </a:extLst>
            </p:cNvPr>
            <p:cNvSpPr>
              <a:spLocks noChangeShapeType="1"/>
            </p:cNvSpPr>
            <p:nvPr/>
          </p:nvSpPr>
          <p:spPr bwMode="auto">
            <a:xfrm>
              <a:off x="925" y="1348"/>
              <a:ext cx="1226"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prstClr val="black"/>
                </a:solidFill>
                <a:effectLst/>
                <a:uLnTx/>
                <a:uFillTx/>
                <a:latin typeface="Times" panose="02020603050405020304" pitchFamily="18" charset="0"/>
                <a:ea typeface="+mn-ea"/>
                <a:cs typeface="+mn-cs"/>
              </a:endParaRPr>
            </a:p>
          </p:txBody>
        </p:sp>
        <p:sp>
          <p:nvSpPr>
            <p:cNvPr id="17420" name="Arc 21">
              <a:extLst>
                <a:ext uri="{FF2B5EF4-FFF2-40B4-BE49-F238E27FC236}">
                  <a16:creationId xmlns:a16="http://schemas.microsoft.com/office/drawing/2014/main" id="{482E0056-139C-4713-9526-0706720AC39B}"/>
                </a:ext>
              </a:extLst>
            </p:cNvPr>
            <p:cNvSpPr>
              <a:spLocks/>
            </p:cNvSpPr>
            <p:nvPr/>
          </p:nvSpPr>
          <p:spPr bwMode="auto">
            <a:xfrm rot="16200000" flipV="1">
              <a:off x="1147" y="1223"/>
              <a:ext cx="88" cy="191"/>
            </a:xfrm>
            <a:custGeom>
              <a:avLst/>
              <a:gdLst>
                <a:gd name="T0" fmla="*/ 0 w 24146"/>
                <a:gd name="T1" fmla="*/ 0 h 43200"/>
                <a:gd name="T2" fmla="*/ 0 w 24146"/>
                <a:gd name="T3" fmla="*/ 0 h 43200"/>
                <a:gd name="T4" fmla="*/ 0 w 24146"/>
                <a:gd name="T5" fmla="*/ 0 h 43200"/>
                <a:gd name="T6" fmla="*/ 0 60000 65536"/>
                <a:gd name="T7" fmla="*/ 0 60000 65536"/>
                <a:gd name="T8" fmla="*/ 0 60000 65536"/>
                <a:gd name="T9" fmla="*/ 0 w 24146"/>
                <a:gd name="T10" fmla="*/ 0 h 43200"/>
                <a:gd name="T11" fmla="*/ 24146 w 24146"/>
                <a:gd name="T12" fmla="*/ 43200 h 43200"/>
              </a:gdLst>
              <a:ahLst/>
              <a:cxnLst>
                <a:cxn ang="T6">
                  <a:pos x="T0" y="T1"/>
                </a:cxn>
                <a:cxn ang="T7">
                  <a:pos x="T2" y="T3"/>
                </a:cxn>
                <a:cxn ang="T8">
                  <a:pos x="T4" y="T5"/>
                </a:cxn>
              </a:cxnLst>
              <a:rect l="T9" t="T10" r="T11" b="T12"/>
              <a:pathLst>
                <a:path w="24146" h="43200" fill="none" extrusionOk="0">
                  <a:moveTo>
                    <a:pt x="2545" y="0"/>
                  </a:moveTo>
                  <a:cubicBezTo>
                    <a:pt x="14475" y="0"/>
                    <a:pt x="24146" y="9670"/>
                    <a:pt x="24146" y="21600"/>
                  </a:cubicBezTo>
                  <a:cubicBezTo>
                    <a:pt x="24146" y="33529"/>
                    <a:pt x="14475" y="43200"/>
                    <a:pt x="2546" y="43200"/>
                  </a:cubicBezTo>
                  <a:cubicBezTo>
                    <a:pt x="1695" y="43200"/>
                    <a:pt x="844" y="43149"/>
                    <a:pt x="-1" y="43049"/>
                  </a:cubicBezTo>
                </a:path>
                <a:path w="24146" h="43200" stroke="0" extrusionOk="0">
                  <a:moveTo>
                    <a:pt x="2545" y="0"/>
                  </a:moveTo>
                  <a:cubicBezTo>
                    <a:pt x="14475" y="0"/>
                    <a:pt x="24146" y="9670"/>
                    <a:pt x="24146" y="21600"/>
                  </a:cubicBezTo>
                  <a:cubicBezTo>
                    <a:pt x="24146" y="33529"/>
                    <a:pt x="14475" y="43200"/>
                    <a:pt x="2546" y="43200"/>
                  </a:cubicBezTo>
                  <a:cubicBezTo>
                    <a:pt x="1695" y="43200"/>
                    <a:pt x="844" y="43149"/>
                    <a:pt x="-1" y="43049"/>
                  </a:cubicBezTo>
                  <a:lnTo>
                    <a:pt x="2546" y="21600"/>
                  </a:lnTo>
                  <a:lnTo>
                    <a:pt x="2545" y="0"/>
                  </a:lnTo>
                  <a:close/>
                </a:path>
              </a:pathLst>
            </a:custGeom>
            <a:solidFill>
              <a:schemeClr val="bg1"/>
            </a:solidFill>
            <a:ln w="9525">
              <a:solidFill>
                <a:schemeClr val="tx1"/>
              </a:solidFill>
              <a:prstDash val="sysDot"/>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prstClr val="black"/>
                </a:solidFill>
                <a:effectLst/>
                <a:uLnTx/>
                <a:uFillTx/>
                <a:latin typeface="Times" panose="02020603050405020304" pitchFamily="18" charset="0"/>
                <a:ea typeface="+mn-ea"/>
                <a:cs typeface="+mn-cs"/>
              </a:endParaRPr>
            </a:p>
          </p:txBody>
        </p:sp>
        <p:grpSp>
          <p:nvGrpSpPr>
            <p:cNvPr id="17421" name="Group 15">
              <a:extLst>
                <a:ext uri="{FF2B5EF4-FFF2-40B4-BE49-F238E27FC236}">
                  <a16:creationId xmlns:a16="http://schemas.microsoft.com/office/drawing/2014/main" id="{6D7CF46B-A84D-4EB7-9545-4A251F17237F}"/>
                </a:ext>
              </a:extLst>
            </p:cNvPr>
            <p:cNvGrpSpPr>
              <a:grpSpLocks/>
            </p:cNvGrpSpPr>
            <p:nvPr/>
          </p:nvGrpSpPr>
          <p:grpSpPr bwMode="auto">
            <a:xfrm>
              <a:off x="1118" y="1307"/>
              <a:ext cx="144" cy="130"/>
              <a:chOff x="1063" y="1454"/>
              <a:chExt cx="144" cy="130"/>
            </a:xfrm>
          </p:grpSpPr>
          <p:sp>
            <p:nvSpPr>
              <p:cNvPr id="17427" name="Oval 13">
                <a:extLst>
                  <a:ext uri="{FF2B5EF4-FFF2-40B4-BE49-F238E27FC236}">
                    <a16:creationId xmlns:a16="http://schemas.microsoft.com/office/drawing/2014/main" id="{8DB88E20-6DCB-4804-BE1D-FDC7500BF98A}"/>
                  </a:ext>
                </a:extLst>
              </p:cNvPr>
              <p:cNvSpPr>
                <a:spLocks noChangeArrowheads="1"/>
              </p:cNvSpPr>
              <p:nvPr/>
            </p:nvSpPr>
            <p:spPr bwMode="auto">
              <a:xfrm>
                <a:off x="1063" y="1454"/>
                <a:ext cx="144" cy="130"/>
              </a:xfrm>
              <a:prstGeom prst="ellipse">
                <a:avLst/>
              </a:prstGeom>
              <a:solidFill>
                <a:schemeClr val="bg1"/>
              </a:solidFill>
              <a:ln w="9525">
                <a:solidFill>
                  <a:schemeClr val="tx1"/>
                </a:solidFill>
                <a:prstDash val="sysDot"/>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altLang="en-US" sz="2400" b="0" i="0" u="none" strike="noStrike" kern="1200" cap="none" spc="0" normalizeH="0" baseline="0" noProof="0">
                  <a:ln>
                    <a:noFill/>
                  </a:ln>
                  <a:solidFill>
                    <a:prstClr val="black"/>
                  </a:solidFill>
                  <a:effectLst/>
                  <a:uLnTx/>
                  <a:uFillTx/>
                  <a:latin typeface="Times" panose="02020603050405020304" pitchFamily="18" charset="0"/>
                  <a:ea typeface="+mn-ea"/>
                  <a:cs typeface="+mn-cs"/>
                </a:endParaRPr>
              </a:p>
            </p:txBody>
          </p:sp>
          <p:sp>
            <p:nvSpPr>
              <p:cNvPr id="17428" name="Oval 14">
                <a:extLst>
                  <a:ext uri="{FF2B5EF4-FFF2-40B4-BE49-F238E27FC236}">
                    <a16:creationId xmlns:a16="http://schemas.microsoft.com/office/drawing/2014/main" id="{D6DFDFFC-E5B5-4554-8FC8-E599196086AF}"/>
                  </a:ext>
                </a:extLst>
              </p:cNvPr>
              <p:cNvSpPr>
                <a:spLocks noChangeArrowheads="1"/>
              </p:cNvSpPr>
              <p:nvPr/>
            </p:nvSpPr>
            <p:spPr bwMode="auto">
              <a:xfrm>
                <a:off x="1107" y="1491"/>
                <a:ext cx="56" cy="56"/>
              </a:xfrm>
              <a:prstGeom prst="ellipse">
                <a:avLst/>
              </a:prstGeom>
              <a:solidFill>
                <a:schemeClr val="bg1"/>
              </a:solidFill>
              <a:ln w="9525">
                <a:solidFill>
                  <a:schemeClr val="tx1"/>
                </a:solidFill>
                <a:prstDash val="sysDot"/>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altLang="en-US" sz="2400" b="0" i="0" u="none" strike="noStrike" kern="1200" cap="none" spc="0" normalizeH="0" baseline="0" noProof="0">
                  <a:ln>
                    <a:noFill/>
                  </a:ln>
                  <a:solidFill>
                    <a:prstClr val="black"/>
                  </a:solidFill>
                  <a:effectLst/>
                  <a:uLnTx/>
                  <a:uFillTx/>
                  <a:latin typeface="Times" panose="02020603050405020304" pitchFamily="18" charset="0"/>
                  <a:ea typeface="+mn-ea"/>
                  <a:cs typeface="+mn-cs"/>
                </a:endParaRPr>
              </a:p>
            </p:txBody>
          </p:sp>
        </p:grpSp>
        <p:sp>
          <p:nvSpPr>
            <p:cNvPr id="17422" name="Arc 22">
              <a:extLst>
                <a:ext uri="{FF2B5EF4-FFF2-40B4-BE49-F238E27FC236}">
                  <a16:creationId xmlns:a16="http://schemas.microsoft.com/office/drawing/2014/main" id="{3B124BAB-8DE9-465A-8510-9881604AA957}"/>
                </a:ext>
              </a:extLst>
            </p:cNvPr>
            <p:cNvSpPr>
              <a:spLocks/>
            </p:cNvSpPr>
            <p:nvPr/>
          </p:nvSpPr>
          <p:spPr bwMode="auto">
            <a:xfrm rot="16200000" flipV="1">
              <a:off x="1806" y="1223"/>
              <a:ext cx="88" cy="191"/>
            </a:xfrm>
            <a:custGeom>
              <a:avLst/>
              <a:gdLst>
                <a:gd name="T0" fmla="*/ 0 w 24146"/>
                <a:gd name="T1" fmla="*/ 0 h 43200"/>
                <a:gd name="T2" fmla="*/ 0 w 24146"/>
                <a:gd name="T3" fmla="*/ 0 h 43200"/>
                <a:gd name="T4" fmla="*/ 0 w 24146"/>
                <a:gd name="T5" fmla="*/ 0 h 43200"/>
                <a:gd name="T6" fmla="*/ 0 60000 65536"/>
                <a:gd name="T7" fmla="*/ 0 60000 65536"/>
                <a:gd name="T8" fmla="*/ 0 60000 65536"/>
                <a:gd name="T9" fmla="*/ 0 w 24146"/>
                <a:gd name="T10" fmla="*/ 0 h 43200"/>
                <a:gd name="T11" fmla="*/ 24146 w 24146"/>
                <a:gd name="T12" fmla="*/ 43200 h 43200"/>
              </a:gdLst>
              <a:ahLst/>
              <a:cxnLst>
                <a:cxn ang="T6">
                  <a:pos x="T0" y="T1"/>
                </a:cxn>
                <a:cxn ang="T7">
                  <a:pos x="T2" y="T3"/>
                </a:cxn>
                <a:cxn ang="T8">
                  <a:pos x="T4" y="T5"/>
                </a:cxn>
              </a:cxnLst>
              <a:rect l="T9" t="T10" r="T11" b="T12"/>
              <a:pathLst>
                <a:path w="24146" h="43200" fill="none" extrusionOk="0">
                  <a:moveTo>
                    <a:pt x="2545" y="0"/>
                  </a:moveTo>
                  <a:cubicBezTo>
                    <a:pt x="14475" y="0"/>
                    <a:pt x="24146" y="9670"/>
                    <a:pt x="24146" y="21600"/>
                  </a:cubicBezTo>
                  <a:cubicBezTo>
                    <a:pt x="24146" y="33529"/>
                    <a:pt x="14475" y="43200"/>
                    <a:pt x="2546" y="43200"/>
                  </a:cubicBezTo>
                  <a:cubicBezTo>
                    <a:pt x="1695" y="43200"/>
                    <a:pt x="844" y="43149"/>
                    <a:pt x="-1" y="43049"/>
                  </a:cubicBezTo>
                </a:path>
                <a:path w="24146" h="43200" stroke="0" extrusionOk="0">
                  <a:moveTo>
                    <a:pt x="2545" y="0"/>
                  </a:moveTo>
                  <a:cubicBezTo>
                    <a:pt x="14475" y="0"/>
                    <a:pt x="24146" y="9670"/>
                    <a:pt x="24146" y="21600"/>
                  </a:cubicBezTo>
                  <a:cubicBezTo>
                    <a:pt x="24146" y="33529"/>
                    <a:pt x="14475" y="43200"/>
                    <a:pt x="2546" y="43200"/>
                  </a:cubicBezTo>
                  <a:cubicBezTo>
                    <a:pt x="1695" y="43200"/>
                    <a:pt x="844" y="43149"/>
                    <a:pt x="-1" y="43049"/>
                  </a:cubicBezTo>
                  <a:lnTo>
                    <a:pt x="2546" y="21600"/>
                  </a:lnTo>
                  <a:lnTo>
                    <a:pt x="2545" y="0"/>
                  </a:lnTo>
                  <a:close/>
                </a:path>
              </a:pathLst>
            </a:custGeom>
            <a:solidFill>
              <a:schemeClr val="bg1"/>
            </a:solidFill>
            <a:ln w="9525">
              <a:solidFill>
                <a:schemeClr val="tx1"/>
              </a:solidFill>
              <a:prstDash val="sysDot"/>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prstClr val="black"/>
                </a:solidFill>
                <a:effectLst/>
                <a:uLnTx/>
                <a:uFillTx/>
                <a:latin typeface="Times" panose="02020603050405020304" pitchFamily="18" charset="0"/>
                <a:ea typeface="+mn-ea"/>
                <a:cs typeface="+mn-cs"/>
              </a:endParaRPr>
            </a:p>
          </p:txBody>
        </p:sp>
        <p:grpSp>
          <p:nvGrpSpPr>
            <p:cNvPr id="17423" name="Group 16">
              <a:extLst>
                <a:ext uri="{FF2B5EF4-FFF2-40B4-BE49-F238E27FC236}">
                  <a16:creationId xmlns:a16="http://schemas.microsoft.com/office/drawing/2014/main" id="{B10621D2-E90E-46D6-8D34-20C4B2F0D246}"/>
                </a:ext>
              </a:extLst>
            </p:cNvPr>
            <p:cNvGrpSpPr>
              <a:grpSpLocks/>
            </p:cNvGrpSpPr>
            <p:nvPr/>
          </p:nvGrpSpPr>
          <p:grpSpPr bwMode="auto">
            <a:xfrm>
              <a:off x="1776" y="1320"/>
              <a:ext cx="144" cy="130"/>
              <a:chOff x="1063" y="1454"/>
              <a:chExt cx="144" cy="130"/>
            </a:xfrm>
          </p:grpSpPr>
          <p:sp>
            <p:nvSpPr>
              <p:cNvPr id="17425" name="Oval 17">
                <a:extLst>
                  <a:ext uri="{FF2B5EF4-FFF2-40B4-BE49-F238E27FC236}">
                    <a16:creationId xmlns:a16="http://schemas.microsoft.com/office/drawing/2014/main" id="{2CE2F62D-5159-40F6-80B2-5E9123426FCE}"/>
                  </a:ext>
                </a:extLst>
              </p:cNvPr>
              <p:cNvSpPr>
                <a:spLocks noChangeArrowheads="1"/>
              </p:cNvSpPr>
              <p:nvPr/>
            </p:nvSpPr>
            <p:spPr bwMode="auto">
              <a:xfrm>
                <a:off x="1063" y="1454"/>
                <a:ext cx="144" cy="130"/>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altLang="en-US" sz="2400" b="0" i="0" u="none" strike="noStrike" kern="1200" cap="none" spc="0" normalizeH="0" baseline="0" noProof="0">
                  <a:ln>
                    <a:noFill/>
                  </a:ln>
                  <a:solidFill>
                    <a:prstClr val="black"/>
                  </a:solidFill>
                  <a:effectLst/>
                  <a:uLnTx/>
                  <a:uFillTx/>
                  <a:latin typeface="Times" panose="02020603050405020304" pitchFamily="18" charset="0"/>
                  <a:ea typeface="+mn-ea"/>
                  <a:cs typeface="+mn-cs"/>
                </a:endParaRPr>
              </a:p>
            </p:txBody>
          </p:sp>
          <p:sp>
            <p:nvSpPr>
              <p:cNvPr id="17426" name="Oval 18">
                <a:extLst>
                  <a:ext uri="{FF2B5EF4-FFF2-40B4-BE49-F238E27FC236}">
                    <a16:creationId xmlns:a16="http://schemas.microsoft.com/office/drawing/2014/main" id="{1AC4646A-5BA3-4F67-91D1-5C54FFFDE9E6}"/>
                  </a:ext>
                </a:extLst>
              </p:cNvPr>
              <p:cNvSpPr>
                <a:spLocks noChangeArrowheads="1"/>
              </p:cNvSpPr>
              <p:nvPr/>
            </p:nvSpPr>
            <p:spPr bwMode="auto">
              <a:xfrm>
                <a:off x="1107" y="1491"/>
                <a:ext cx="56" cy="56"/>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altLang="en-US" sz="2400" b="0" i="0" u="none" strike="noStrike" kern="1200" cap="none" spc="0" normalizeH="0" baseline="0" noProof="0">
                  <a:ln>
                    <a:noFill/>
                  </a:ln>
                  <a:solidFill>
                    <a:prstClr val="black"/>
                  </a:solidFill>
                  <a:effectLst/>
                  <a:uLnTx/>
                  <a:uFillTx/>
                  <a:latin typeface="Times" panose="02020603050405020304" pitchFamily="18" charset="0"/>
                  <a:ea typeface="+mn-ea"/>
                  <a:cs typeface="+mn-cs"/>
                </a:endParaRPr>
              </a:p>
            </p:txBody>
          </p:sp>
        </p:grpSp>
        <p:sp>
          <p:nvSpPr>
            <p:cNvPr id="17424" name="Freeform 26">
              <a:extLst>
                <a:ext uri="{FF2B5EF4-FFF2-40B4-BE49-F238E27FC236}">
                  <a16:creationId xmlns:a16="http://schemas.microsoft.com/office/drawing/2014/main" id="{E7338DDA-ED20-4BC6-9B2A-8DB62D8F2C51}"/>
                </a:ext>
              </a:extLst>
            </p:cNvPr>
            <p:cNvSpPr>
              <a:spLocks/>
            </p:cNvSpPr>
            <p:nvPr/>
          </p:nvSpPr>
          <p:spPr bwMode="auto">
            <a:xfrm>
              <a:off x="910" y="941"/>
              <a:ext cx="1247" cy="407"/>
            </a:xfrm>
            <a:custGeom>
              <a:avLst/>
              <a:gdLst>
                <a:gd name="T0" fmla="*/ 2 w 1247"/>
                <a:gd name="T1" fmla="*/ 407 h 407"/>
                <a:gd name="T2" fmla="*/ 43 w 1247"/>
                <a:gd name="T3" fmla="*/ 256 h 407"/>
                <a:gd name="T4" fmla="*/ 263 w 1247"/>
                <a:gd name="T5" fmla="*/ 222 h 407"/>
                <a:gd name="T6" fmla="*/ 448 w 1247"/>
                <a:gd name="T7" fmla="*/ 201 h 407"/>
                <a:gd name="T8" fmla="*/ 537 w 1247"/>
                <a:gd name="T9" fmla="*/ 98 h 407"/>
                <a:gd name="T10" fmla="*/ 647 w 1247"/>
                <a:gd name="T11" fmla="*/ 30 h 407"/>
                <a:gd name="T12" fmla="*/ 989 w 1247"/>
                <a:gd name="T13" fmla="*/ 30 h 407"/>
                <a:gd name="T14" fmla="*/ 1099 w 1247"/>
                <a:gd name="T15" fmla="*/ 208 h 407"/>
                <a:gd name="T16" fmla="*/ 1223 w 1247"/>
                <a:gd name="T17" fmla="*/ 263 h 407"/>
                <a:gd name="T18" fmla="*/ 1243 w 1247"/>
                <a:gd name="T19" fmla="*/ 407 h 4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7"/>
                <a:gd name="T31" fmla="*/ 0 h 407"/>
                <a:gd name="T32" fmla="*/ 1247 w 1247"/>
                <a:gd name="T33" fmla="*/ 407 h 4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7" h="407">
                  <a:moveTo>
                    <a:pt x="2" y="407"/>
                  </a:moveTo>
                  <a:cubicBezTo>
                    <a:pt x="1" y="346"/>
                    <a:pt x="0" y="287"/>
                    <a:pt x="43" y="256"/>
                  </a:cubicBezTo>
                  <a:cubicBezTo>
                    <a:pt x="86" y="225"/>
                    <a:pt x="196" y="231"/>
                    <a:pt x="263" y="222"/>
                  </a:cubicBezTo>
                  <a:cubicBezTo>
                    <a:pt x="330" y="213"/>
                    <a:pt x="402" y="222"/>
                    <a:pt x="448" y="201"/>
                  </a:cubicBezTo>
                  <a:cubicBezTo>
                    <a:pt x="494" y="180"/>
                    <a:pt x="504" y="126"/>
                    <a:pt x="537" y="98"/>
                  </a:cubicBezTo>
                  <a:cubicBezTo>
                    <a:pt x="570" y="70"/>
                    <a:pt x="572" y="41"/>
                    <a:pt x="647" y="30"/>
                  </a:cubicBezTo>
                  <a:cubicBezTo>
                    <a:pt x="722" y="19"/>
                    <a:pt x="914" y="0"/>
                    <a:pt x="989" y="30"/>
                  </a:cubicBezTo>
                  <a:cubicBezTo>
                    <a:pt x="1064" y="60"/>
                    <a:pt x="1060" y="169"/>
                    <a:pt x="1099" y="208"/>
                  </a:cubicBezTo>
                  <a:cubicBezTo>
                    <a:pt x="1138" y="247"/>
                    <a:pt x="1199" y="230"/>
                    <a:pt x="1223" y="263"/>
                  </a:cubicBezTo>
                  <a:cubicBezTo>
                    <a:pt x="1247" y="296"/>
                    <a:pt x="1240" y="384"/>
                    <a:pt x="1243" y="407"/>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prstClr val="black"/>
                </a:solidFill>
                <a:effectLst/>
                <a:uLnTx/>
                <a:uFillTx/>
                <a:latin typeface="Times" panose="02020603050405020304" pitchFamily="18" charset="0"/>
                <a:ea typeface="+mn-ea"/>
                <a:cs typeface="+mn-cs"/>
              </a:endParaRPr>
            </a:p>
          </p:txBody>
        </p:sp>
      </p:grpSp>
      <p:sp>
        <p:nvSpPr>
          <p:cNvPr id="17417" name="Rectangle 30">
            <a:extLst>
              <a:ext uri="{FF2B5EF4-FFF2-40B4-BE49-F238E27FC236}">
                <a16:creationId xmlns:a16="http://schemas.microsoft.com/office/drawing/2014/main" id="{3A47A02F-60D3-4E12-8B73-226F3475AEA4}"/>
              </a:ext>
            </a:extLst>
          </p:cNvPr>
          <p:cNvSpPr>
            <a:spLocks noChangeArrowheads="1"/>
          </p:cNvSpPr>
          <p:nvPr/>
        </p:nvSpPr>
        <p:spPr bwMode="auto">
          <a:xfrm>
            <a:off x="1333500" y="5191125"/>
            <a:ext cx="3705225" cy="1276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altLang="en-US" sz="2400" b="0" i="0" u="none" strike="noStrike" kern="1200" cap="none" spc="0" normalizeH="0" baseline="0" noProof="0">
              <a:ln>
                <a:noFill/>
              </a:ln>
              <a:solidFill>
                <a:prstClr val="black"/>
              </a:solidFill>
              <a:effectLst/>
              <a:uLnTx/>
              <a:uFillTx/>
              <a:latin typeface="Times" panose="02020603050405020304" pitchFamily="18" charset="0"/>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6">
            <a:extLst>
              <a:ext uri="{FF2B5EF4-FFF2-40B4-BE49-F238E27FC236}">
                <a16:creationId xmlns:a16="http://schemas.microsoft.com/office/drawing/2014/main" id="{B7ACF29B-B558-40C7-865B-69C9E82CBB5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898989"/>
                </a:solidFill>
                <a:effectLst/>
                <a:uLnTx/>
                <a:uFillTx/>
                <a:latin typeface="Times" panose="02020603050405020304" pitchFamily="18" charset="0"/>
                <a:ea typeface="+mn-ea"/>
                <a:cs typeface="+mn-cs"/>
              </a:rPr>
              <a:t>3-</a:t>
            </a:r>
            <a:fld id="{721F4D18-9BCD-4941-9316-54E049B1711E}" type="slidenum">
              <a:rPr kumimoji="0" lang="en-US" altLang="en-US" sz="1200" b="0" i="0" u="none" strike="noStrike" kern="1200" cap="none" spc="0" normalizeH="0" baseline="0" noProof="0" smtClean="0">
                <a:ln>
                  <a:noFill/>
                </a:ln>
                <a:solidFill>
                  <a:srgbClr val="898989"/>
                </a:solidFill>
                <a:effectLst/>
                <a:uLnTx/>
                <a:uFillTx/>
                <a:latin typeface="Times"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srgbClr val="898989"/>
              </a:solidFill>
              <a:effectLst/>
              <a:uLnTx/>
              <a:uFillTx/>
              <a:latin typeface="Times" panose="02020603050405020304" pitchFamily="18" charset="0"/>
              <a:ea typeface="+mn-ea"/>
              <a:cs typeface="+mn-cs"/>
            </a:endParaRPr>
          </a:p>
        </p:txBody>
      </p:sp>
      <p:sp>
        <p:nvSpPr>
          <p:cNvPr id="19459" name="Rectangle 4">
            <a:extLst>
              <a:ext uri="{FF2B5EF4-FFF2-40B4-BE49-F238E27FC236}">
                <a16:creationId xmlns:a16="http://schemas.microsoft.com/office/drawing/2014/main" id="{66E9FE23-653A-425E-BD34-176184D6915A}"/>
              </a:ext>
            </a:extLst>
          </p:cNvPr>
          <p:cNvSpPr>
            <a:spLocks noGrp="1" noChangeArrowheads="1"/>
          </p:cNvSpPr>
          <p:nvPr>
            <p:ph type="title"/>
          </p:nvPr>
        </p:nvSpPr>
        <p:spPr/>
        <p:txBody>
          <a:bodyPr/>
          <a:lstStyle/>
          <a:p>
            <a:r>
              <a:rPr lang="en-US" altLang="en-US"/>
              <a:t>      Class     vs.     Object</a:t>
            </a:r>
          </a:p>
        </p:txBody>
      </p:sp>
      <p:sp>
        <p:nvSpPr>
          <p:cNvPr id="19460" name="Rectangle 5">
            <a:extLst>
              <a:ext uri="{FF2B5EF4-FFF2-40B4-BE49-F238E27FC236}">
                <a16:creationId xmlns:a16="http://schemas.microsoft.com/office/drawing/2014/main" id="{D3097DB5-AD2F-4DDE-8B2C-4EB55B63DFDD}"/>
              </a:ext>
            </a:extLst>
          </p:cNvPr>
          <p:cNvSpPr>
            <a:spLocks noGrp="1" noChangeArrowheads="1"/>
          </p:cNvSpPr>
          <p:nvPr>
            <p:ph type="body" sz="half" idx="1"/>
          </p:nvPr>
        </p:nvSpPr>
        <p:spPr/>
        <p:txBody>
          <a:bodyPr/>
          <a:lstStyle/>
          <a:p>
            <a:r>
              <a:rPr lang="en-US" altLang="en-US" sz="2000" dirty="0"/>
              <a:t>A piece of the program’s source code</a:t>
            </a:r>
          </a:p>
          <a:p>
            <a:r>
              <a:rPr lang="en-US" altLang="en-US" sz="2000" dirty="0"/>
              <a:t>Written by a programmer </a:t>
            </a:r>
          </a:p>
          <a:p>
            <a:endParaRPr lang="en-US" altLang="en-US" sz="2000" dirty="0"/>
          </a:p>
          <a:p>
            <a:r>
              <a:rPr lang="en-US" altLang="en-US" sz="2000" dirty="0"/>
              <a:t>Specifies the structure (the number and types) of its objects’ attributes — the same for all of its objects</a:t>
            </a:r>
          </a:p>
          <a:p>
            <a:endParaRPr lang="en-US" altLang="en-US" sz="2000" dirty="0"/>
          </a:p>
          <a:p>
            <a:endParaRPr lang="en-US" altLang="en-US" sz="2000" dirty="0"/>
          </a:p>
          <a:p>
            <a:r>
              <a:rPr lang="en-US" altLang="en-US" sz="2000" dirty="0"/>
              <a:t>Specifies the possible behaviors of its objects </a:t>
            </a:r>
          </a:p>
          <a:p>
            <a:endParaRPr lang="en-US" altLang="en-US" dirty="0"/>
          </a:p>
        </p:txBody>
      </p:sp>
      <p:sp>
        <p:nvSpPr>
          <p:cNvPr id="19461" name="Rectangle 6">
            <a:extLst>
              <a:ext uri="{FF2B5EF4-FFF2-40B4-BE49-F238E27FC236}">
                <a16:creationId xmlns:a16="http://schemas.microsoft.com/office/drawing/2014/main" id="{80ACF318-A04F-44B0-8B09-C5B73FB3BBFB}"/>
              </a:ext>
            </a:extLst>
          </p:cNvPr>
          <p:cNvSpPr>
            <a:spLocks noGrp="1" noChangeArrowheads="1"/>
          </p:cNvSpPr>
          <p:nvPr>
            <p:ph type="body" sz="half" idx="2"/>
          </p:nvPr>
        </p:nvSpPr>
        <p:spPr>
          <a:xfrm>
            <a:off x="4648200" y="1600200"/>
            <a:ext cx="4038600" cy="4853136"/>
          </a:xfrm>
        </p:spPr>
        <p:txBody>
          <a:bodyPr/>
          <a:lstStyle/>
          <a:p>
            <a:r>
              <a:rPr lang="en-US" altLang="en-US" sz="2000" dirty="0"/>
              <a:t>An entity in a running program</a:t>
            </a:r>
          </a:p>
          <a:p>
            <a:r>
              <a:rPr lang="en-US" altLang="en-US" sz="2000" dirty="0"/>
              <a:t>Created when the program is running (by the main method or a constructor or another method) </a:t>
            </a:r>
          </a:p>
          <a:p>
            <a:r>
              <a:rPr lang="en-US" altLang="en-US" sz="2000" dirty="0"/>
              <a:t>Holds specific values of attributes; these values can change while the program is running</a:t>
            </a:r>
          </a:p>
          <a:p>
            <a:endParaRPr lang="en-US" altLang="en-US" sz="2000" dirty="0"/>
          </a:p>
          <a:p>
            <a:r>
              <a:rPr lang="en-US" altLang="en-US" sz="2000" dirty="0"/>
              <a:t>Behaves appropriately when called upon </a:t>
            </a:r>
          </a:p>
          <a:p>
            <a:endParaRPr lang="en-US" altLang="en-US" dirty="0"/>
          </a:p>
        </p:txBody>
      </p:sp>
      <p:sp>
        <p:nvSpPr>
          <p:cNvPr id="19462" name="Line 7">
            <a:extLst>
              <a:ext uri="{FF2B5EF4-FFF2-40B4-BE49-F238E27FC236}">
                <a16:creationId xmlns:a16="http://schemas.microsoft.com/office/drawing/2014/main" id="{71F66772-B08B-43D4-B8FB-B730917D5822}"/>
              </a:ext>
            </a:extLst>
          </p:cNvPr>
          <p:cNvSpPr>
            <a:spLocks noChangeShapeType="1"/>
          </p:cNvSpPr>
          <p:nvPr/>
        </p:nvSpPr>
        <p:spPr bwMode="auto">
          <a:xfrm>
            <a:off x="4648200" y="1611313"/>
            <a:ext cx="0" cy="4691062"/>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prstClr val="black"/>
              </a:solidFill>
              <a:effectLst/>
              <a:uLnTx/>
              <a:uFillTx/>
              <a:latin typeface="Times" panose="02020603050405020304" pitchFamily="18" charset="0"/>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a:extLst>
              <a:ext uri="{FF2B5EF4-FFF2-40B4-BE49-F238E27FC236}">
                <a16:creationId xmlns:a16="http://schemas.microsoft.com/office/drawing/2014/main" id="{4FA79F29-43C6-4601-97B5-13FB78EE6732}"/>
              </a:ext>
            </a:extLst>
          </p:cNvPr>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02557216-98F0-492A-B745-5644800FA867}" type="slidenum">
              <a:rPr kumimoji="0" lang="zh-CN" altLang="en-GB" sz="1200" b="0" i="0" u="none" strike="noStrike" kern="1200" cap="none" spc="0" normalizeH="0" baseline="0" noProof="0" smtClean="0">
                <a:ln>
                  <a:noFill/>
                </a:ln>
                <a:solidFill>
                  <a:srgbClr val="898989"/>
                </a:solidFill>
                <a:effectLst/>
                <a:uLnTx/>
                <a:uFillTx/>
                <a:latin typeface="Tahoma" panose="020B060403050404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5</a:t>
            </a:fld>
            <a:endParaRPr kumimoji="0" lang="en-GB" altLang="zh-CN" sz="1200" b="0" i="0" u="none" strike="noStrike" kern="1200" cap="none" spc="0" normalizeH="0" baseline="0" noProof="0">
              <a:ln>
                <a:noFill/>
              </a:ln>
              <a:solidFill>
                <a:srgbClr val="898989"/>
              </a:solidFill>
              <a:effectLst/>
              <a:uLnTx/>
              <a:uFillTx/>
              <a:latin typeface="Tahoma" panose="020B0604030504040204" pitchFamily="34" charset="0"/>
              <a:ea typeface="宋体" panose="02010600030101010101" pitchFamily="2" charset="-122"/>
              <a:cs typeface="+mn-cs"/>
            </a:endParaRPr>
          </a:p>
        </p:txBody>
      </p:sp>
      <p:sp>
        <p:nvSpPr>
          <p:cNvPr id="23555" name="Rectangle 2">
            <a:extLst>
              <a:ext uri="{FF2B5EF4-FFF2-40B4-BE49-F238E27FC236}">
                <a16:creationId xmlns:a16="http://schemas.microsoft.com/office/drawing/2014/main" id="{455EC62E-6642-4E04-9ABB-208B6DEBBBA8}"/>
              </a:ext>
            </a:extLst>
          </p:cNvPr>
          <p:cNvSpPr>
            <a:spLocks noGrp="1" noChangeArrowheads="1"/>
          </p:cNvSpPr>
          <p:nvPr>
            <p:ph type="title"/>
          </p:nvPr>
        </p:nvSpPr>
        <p:spPr/>
        <p:txBody>
          <a:bodyPr/>
          <a:lstStyle/>
          <a:p>
            <a:pPr eaLnBrk="1" hangingPunct="1"/>
            <a:r>
              <a:rPr lang="en-AU" altLang="en-AU" sz="4000"/>
              <a:t>What is a Constructor?</a:t>
            </a:r>
          </a:p>
        </p:txBody>
      </p:sp>
      <p:sp>
        <p:nvSpPr>
          <p:cNvPr id="23556" name="Rectangle 3">
            <a:extLst>
              <a:ext uri="{FF2B5EF4-FFF2-40B4-BE49-F238E27FC236}">
                <a16:creationId xmlns:a16="http://schemas.microsoft.com/office/drawing/2014/main" id="{05CF4208-3476-4638-812E-22754FBE0991}"/>
              </a:ext>
            </a:extLst>
          </p:cNvPr>
          <p:cNvSpPr>
            <a:spLocks noGrp="1" noChangeArrowheads="1"/>
          </p:cNvSpPr>
          <p:nvPr>
            <p:ph type="body" idx="1"/>
          </p:nvPr>
        </p:nvSpPr>
        <p:spPr/>
        <p:txBody>
          <a:bodyPr/>
          <a:lstStyle/>
          <a:p>
            <a:pPr eaLnBrk="1" hangingPunct="1">
              <a:lnSpc>
                <a:spcPct val="90000"/>
              </a:lnSpc>
            </a:pPr>
            <a:r>
              <a:rPr lang="en-AU" altLang="en-AU" sz="2400" dirty="0"/>
              <a:t>Constructor is a special method that gets invoked “automatically” at the time of object creation.</a:t>
            </a:r>
          </a:p>
          <a:p>
            <a:r>
              <a:rPr lang="en-GB" altLang="en-US" sz="2400" dirty="0"/>
              <a:t>Constructor is used for Initializing the values to the data members of the class.</a:t>
            </a:r>
            <a:endParaRPr lang="en-AU" altLang="en-AU" sz="2400" dirty="0"/>
          </a:p>
          <a:p>
            <a:pPr eaLnBrk="1" hangingPunct="1">
              <a:lnSpc>
                <a:spcPct val="90000"/>
              </a:lnSpc>
            </a:pPr>
            <a:r>
              <a:rPr lang="en-AU" altLang="en-AU" sz="2400" dirty="0"/>
              <a:t>Constructor</a:t>
            </a:r>
            <a:r>
              <a:rPr lang="en-AU" altLang="en-AU" sz="2400" i="1" dirty="0"/>
              <a:t> </a:t>
            </a:r>
            <a:r>
              <a:rPr lang="en-AU" altLang="en-AU" sz="2400" dirty="0"/>
              <a:t>has the same name as the class name.</a:t>
            </a:r>
          </a:p>
          <a:p>
            <a:pPr eaLnBrk="1" hangingPunct="1"/>
            <a:r>
              <a:rPr lang="en-US" altLang="en-US" sz="2400" dirty="0"/>
              <a:t>Constructors do not have a return type (not even void) and they do not return a value. </a:t>
            </a:r>
          </a:p>
          <a:p>
            <a:pPr eaLnBrk="1" hangingPunct="1">
              <a:lnSpc>
                <a:spcPct val="90000"/>
              </a:lnSpc>
            </a:pPr>
            <a:r>
              <a:rPr lang="en-AU" altLang="en-AU" sz="2400" dirty="0"/>
              <a:t>A class can have more than one constructor as long as they have different signature (i.e., different input arguments syntax).</a:t>
            </a:r>
          </a:p>
          <a:p>
            <a:pPr>
              <a:spcBef>
                <a:spcPts val="525"/>
              </a:spcBef>
              <a:buSzPct val="90000"/>
            </a:pPr>
            <a:r>
              <a:rPr lang="en-GB" altLang="en-US" sz="2200" dirty="0"/>
              <a:t>Constructors have special syntax:</a:t>
            </a:r>
          </a:p>
          <a:p>
            <a:pPr lvl="1">
              <a:buSzPct val="89000"/>
            </a:pPr>
            <a:r>
              <a:rPr lang="en-GB" altLang="en-US" sz="1800" dirty="0"/>
              <a:t>must always have the same name as their class</a:t>
            </a:r>
          </a:p>
          <a:p>
            <a:pPr lvl="1">
              <a:buSzPct val="89000"/>
            </a:pPr>
            <a:r>
              <a:rPr lang="en-GB" altLang="en-US" sz="1800" dirty="0"/>
              <a:t>by convention, always start with capital letter (unlike other methods)</a:t>
            </a:r>
          </a:p>
          <a:p>
            <a:pPr eaLnBrk="1" hangingPunct="1">
              <a:lnSpc>
                <a:spcPct val="90000"/>
              </a:lnSpc>
            </a:pPr>
            <a:endParaRPr lang="en-AU" altLang="en-AU" sz="2400"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FD6F2A5-DC89-40AB-B604-4DF35EC5F63E}"/>
              </a:ext>
            </a:extLst>
          </p:cNvPr>
          <p:cNvSpPr>
            <a:spLocks noGrp="1" noChangeArrowheads="1"/>
          </p:cNvSpPr>
          <p:nvPr>
            <p:ph type="title"/>
          </p:nvPr>
        </p:nvSpPr>
        <p:spPr>
          <a:xfrm>
            <a:off x="685800" y="0"/>
            <a:ext cx="7772400" cy="1428750"/>
          </a:xfrm>
        </p:spPr>
        <p:txBody>
          <a:bodyPr/>
          <a:lstStyle/>
          <a:p>
            <a:pPr eaLnBrk="1" hangingPunct="1"/>
            <a:r>
              <a:rPr lang="en-US" altLang="en-US"/>
              <a:t>Constructors</a:t>
            </a:r>
            <a:endParaRPr lang="en-US" altLang="en-US" b="1">
              <a:latin typeface="Book Antiqua" panose="02040602050305030304" pitchFamily="18" charset="0"/>
            </a:endParaRPr>
          </a:p>
        </p:txBody>
      </p:sp>
      <p:sp>
        <p:nvSpPr>
          <p:cNvPr id="25603" name="Rectangle 3">
            <a:extLst>
              <a:ext uri="{FF2B5EF4-FFF2-40B4-BE49-F238E27FC236}">
                <a16:creationId xmlns:a16="http://schemas.microsoft.com/office/drawing/2014/main" id="{5C337292-6E35-4DB0-95D2-C2865086D855}"/>
              </a:ext>
            </a:extLst>
          </p:cNvPr>
          <p:cNvSpPr>
            <a:spLocks noGrp="1" noChangeArrowheads="1"/>
          </p:cNvSpPr>
          <p:nvPr>
            <p:ph type="body" idx="1"/>
          </p:nvPr>
        </p:nvSpPr>
        <p:spPr>
          <a:xfrm>
            <a:off x="533400" y="1524000"/>
            <a:ext cx="7772400" cy="4953000"/>
          </a:xfrm>
        </p:spPr>
        <p:txBody>
          <a:bodyPr/>
          <a:lstStyle/>
          <a:p>
            <a:pPr eaLnBrk="1" hangingPunct="1">
              <a:spcBef>
                <a:spcPct val="0"/>
              </a:spcBef>
              <a:buFont typeface="Wingdings" panose="05000000000000000000" pitchFamily="2" charset="2"/>
              <a:buNone/>
            </a:pPr>
            <a:r>
              <a:rPr lang="en-US" altLang="en-US" dirty="0">
                <a:latin typeface="Courier New" panose="02070309020205020404" pitchFamily="49" charset="0"/>
              </a:rPr>
              <a:t>Circle() {</a:t>
            </a:r>
          </a:p>
          <a:p>
            <a:pPr eaLnBrk="1" hangingPunct="1">
              <a:spcBef>
                <a:spcPct val="0"/>
              </a:spcBef>
              <a:buFont typeface="Wingdings" panose="05000000000000000000" pitchFamily="2" charset="2"/>
              <a:buNone/>
            </a:pPr>
            <a:r>
              <a:rPr lang="en-US" altLang="en-US" dirty="0">
                <a:latin typeface="Courier New" panose="02070309020205020404" pitchFamily="49" charset="0"/>
              </a:rPr>
              <a:t>}</a:t>
            </a:r>
          </a:p>
          <a:p>
            <a:pPr eaLnBrk="1" hangingPunct="1">
              <a:spcBef>
                <a:spcPct val="0"/>
              </a:spcBef>
              <a:buFont typeface="Wingdings" panose="05000000000000000000" pitchFamily="2" charset="2"/>
              <a:buNone/>
            </a:pPr>
            <a:endParaRPr lang="en-US" altLang="en-US" dirty="0">
              <a:latin typeface="Courier New" panose="02070309020205020404" pitchFamily="49" charset="0"/>
            </a:endParaRPr>
          </a:p>
          <a:p>
            <a:pPr eaLnBrk="1" hangingPunct="1">
              <a:buFont typeface="Wingdings" panose="05000000000000000000" pitchFamily="2" charset="2"/>
              <a:buNone/>
            </a:pPr>
            <a:r>
              <a:rPr lang="en-US" altLang="en-US" dirty="0">
                <a:latin typeface="Courier New" panose="02070309020205020404" pitchFamily="49" charset="0"/>
              </a:rPr>
              <a:t>Circle(double </a:t>
            </a:r>
            <a:r>
              <a:rPr lang="en-US" altLang="en-US" dirty="0" err="1">
                <a:latin typeface="Courier New" panose="02070309020205020404" pitchFamily="49" charset="0"/>
              </a:rPr>
              <a:t>newRadius</a:t>
            </a:r>
            <a:r>
              <a:rPr lang="en-US" altLang="en-US" dirty="0">
                <a:latin typeface="Courier New" panose="02070309020205020404" pitchFamily="49" charset="0"/>
              </a:rPr>
              <a:t>) {  </a:t>
            </a:r>
          </a:p>
          <a:p>
            <a:pPr eaLnBrk="1" hangingPunct="1">
              <a:spcBef>
                <a:spcPct val="0"/>
              </a:spcBef>
              <a:buFont typeface="Wingdings" panose="05000000000000000000" pitchFamily="2" charset="2"/>
              <a:buNone/>
            </a:pPr>
            <a:r>
              <a:rPr lang="en-US" altLang="en-US" dirty="0">
                <a:latin typeface="Courier New" panose="02070309020205020404" pitchFamily="49" charset="0"/>
              </a:rPr>
              <a:t>  radius = </a:t>
            </a:r>
            <a:r>
              <a:rPr lang="en-US" altLang="en-US" dirty="0" err="1">
                <a:latin typeface="Courier New" panose="02070309020205020404" pitchFamily="49" charset="0"/>
              </a:rPr>
              <a:t>newRadius</a:t>
            </a:r>
            <a:r>
              <a:rPr lang="en-US" altLang="en-US" dirty="0">
                <a:latin typeface="Courier New" panose="02070309020205020404" pitchFamily="49" charset="0"/>
              </a:rPr>
              <a:t>;</a:t>
            </a:r>
          </a:p>
          <a:p>
            <a:pPr eaLnBrk="1" hangingPunct="1">
              <a:spcBef>
                <a:spcPct val="0"/>
              </a:spcBef>
              <a:buFont typeface="Wingdings" panose="05000000000000000000" pitchFamily="2" charset="2"/>
              <a:buNone/>
            </a:pPr>
            <a:r>
              <a:rPr lang="en-US" altLang="en-US" dirty="0">
                <a:latin typeface="Courier New" panose="02070309020205020404" pitchFamily="49" charset="0"/>
              </a:rPr>
              <a:t>}</a:t>
            </a:r>
          </a:p>
          <a:p>
            <a:pPr eaLnBrk="1" hangingPunct="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3200" dirty="0"/>
              <a:t>A constructor is called whenever an object is created.</a:t>
            </a:r>
          </a:p>
          <a:p>
            <a:pPr eaLnBrk="1" hangingPunct="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3200" dirty="0"/>
              <a:t>Enable you to create object instances with  new XX()</a:t>
            </a:r>
            <a:endParaRPr lang="en-US" altLang="en-US" dirty="0">
              <a:latin typeface="Courier New" panose="02070309020205020404" pitchFamily="49" charset="0"/>
            </a:endParaRPr>
          </a:p>
        </p:txBody>
      </p:sp>
      <p:sp>
        <p:nvSpPr>
          <p:cNvPr id="25604" name="Text Box 4">
            <a:extLst>
              <a:ext uri="{FF2B5EF4-FFF2-40B4-BE49-F238E27FC236}">
                <a16:creationId xmlns:a16="http://schemas.microsoft.com/office/drawing/2014/main" id="{657471AD-E5BD-42CA-9812-1D17CFAB7FA8}"/>
              </a:ext>
            </a:extLst>
          </p:cNvPr>
          <p:cNvSpPr txBox="1">
            <a:spLocks noChangeArrowheads="1"/>
          </p:cNvSpPr>
          <p:nvPr/>
        </p:nvSpPr>
        <p:spPr bwMode="auto">
          <a:xfrm>
            <a:off x="4267200" y="1143000"/>
            <a:ext cx="487680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en-US" sz="3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Constructors are a special kind of methods that are invoked to </a:t>
            </a:r>
            <a:r>
              <a:rPr kumimoji="0" lang="tr-TR" altLang="en-US" sz="3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perform initializing actions</a:t>
            </a:r>
            <a:r>
              <a:rPr kumimoji="0" lang="en-US" altLang="en-US" sz="3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a:extLst>
              <a:ext uri="{FF2B5EF4-FFF2-40B4-BE49-F238E27FC236}">
                <a16:creationId xmlns:a16="http://schemas.microsoft.com/office/drawing/2014/main" id="{D5544E02-8220-460C-BFF7-7FB514A3F842}"/>
              </a:ext>
            </a:extLst>
          </p:cNvPr>
          <p:cNvSpPr>
            <a:spLocks noChangeArrowheads="1"/>
          </p:cNvSpPr>
          <p:nvPr/>
        </p:nvSpPr>
        <p:spPr bwMode="auto">
          <a:xfrm>
            <a:off x="152400" y="-48873"/>
            <a:ext cx="8991600" cy="69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492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449263"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//Emp.java</a:t>
            </a:r>
          </a:p>
          <a:p>
            <a:pPr marL="0" marR="0" lvl="0" indent="449263"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class Emp</a:t>
            </a:r>
          </a:p>
          <a:p>
            <a:pPr marL="0" marR="0" lvl="0" indent="449263"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a:t>
            </a:r>
          </a:p>
          <a:p>
            <a:pPr marL="0" marR="0" lvl="0" indent="449263"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private String name;</a:t>
            </a:r>
          </a:p>
          <a:p>
            <a:pPr marL="0" marR="0" lvl="0" indent="449263"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private String id;</a:t>
            </a:r>
          </a:p>
          <a:p>
            <a:pPr marL="0" marR="0" lvl="0" indent="449263"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private int salary;</a:t>
            </a:r>
          </a:p>
          <a:p>
            <a:pPr marL="0" marR="0" lvl="0" indent="449263"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Emp() // No argument constructor</a:t>
            </a:r>
          </a:p>
          <a:p>
            <a:pPr marL="0" marR="0" lvl="0" indent="449263"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	name = “</a:t>
            </a:r>
            <a:r>
              <a:rPr kumimoji="0" lang="tr-TR"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Ahmet</a:t>
            </a: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p>
          <a:p>
            <a:pPr marL="0" marR="0" lvl="0" indent="449263"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id = "1234";</a:t>
            </a:r>
          </a:p>
          <a:p>
            <a:pPr marL="0" marR="0" lvl="0" indent="449263"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salary = 100;</a:t>
            </a:r>
          </a:p>
          <a:p>
            <a:pPr marL="0" marR="0" lvl="0" indent="449263"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a:t>
            </a:r>
          </a:p>
          <a:p>
            <a:pPr eaLnBrk="0" fontAlgn="base" hangingPunct="0">
              <a:spcBef>
                <a:spcPct val="0"/>
              </a:spcBef>
              <a:spcAft>
                <a:spcPct val="0"/>
              </a:spcAft>
              <a:buNone/>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 non-default constructor (Parametrized Constructor)</a:t>
            </a:r>
          </a:p>
          <a:p>
            <a:pPr marL="0" marR="0" lvl="0" indent="449263"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public Emp(String n, String </a:t>
            </a:r>
            <a:r>
              <a:rPr kumimoji="0" lang="en-US" alt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i</a:t>
            </a: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int s) </a:t>
            </a:r>
          </a:p>
          <a:p>
            <a:pPr marL="0" marR="0" lvl="0" indent="449263"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	name = n;</a:t>
            </a:r>
          </a:p>
          <a:p>
            <a:pPr marL="0" marR="0" lvl="0" indent="449263"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id = </a:t>
            </a:r>
            <a:r>
              <a:rPr kumimoji="0" lang="en-US" alt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i</a:t>
            </a: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p>
          <a:p>
            <a:pPr marL="0" marR="0" lvl="0" indent="449263"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salary = s;</a:t>
            </a:r>
          </a:p>
          <a:p>
            <a:pPr marL="0" marR="0" lvl="0" indent="449263"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a:t>
            </a:r>
          </a:p>
          <a:p>
            <a:pPr marL="0" marR="0" lvl="0" indent="449263"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void display()</a:t>
            </a:r>
          </a:p>
          <a:p>
            <a:pPr marL="0" marR="0" lvl="0" indent="449263"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      </a:t>
            </a:r>
            <a:r>
              <a:rPr kumimoji="0" lang="en-US" alt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System.out.println</a:t>
            </a: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nEmploye</a:t>
            </a: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Info ");</a:t>
            </a:r>
          </a:p>
          <a:p>
            <a:pPr marL="0" marR="0" lvl="0" indent="449263"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a:t>
            </a:r>
            <a:r>
              <a:rPr kumimoji="0" lang="en-US" alt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System.out.println</a:t>
            </a: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("Name "+ name);</a:t>
            </a:r>
          </a:p>
          <a:p>
            <a:pPr marL="0" marR="0" lvl="0" indent="449263"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a:t>
            </a:r>
            <a:r>
              <a:rPr kumimoji="0" lang="en-US" alt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System.out.println</a:t>
            </a: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("ID "+ id);</a:t>
            </a:r>
          </a:p>
          <a:p>
            <a:pPr marL="0" marR="0" lvl="0" indent="449263"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a:t>
            </a:r>
            <a:r>
              <a:rPr kumimoji="0" lang="en-US" alt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System.out.println</a:t>
            </a: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("Salary "+ salary);</a:t>
            </a:r>
          </a:p>
          <a:p>
            <a:pPr marL="0" marR="0" lvl="0" indent="449263"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a:t>
            </a:r>
          </a:p>
          <a:p>
            <a:pPr marL="0" marR="0" lvl="0" indent="449263"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p>
          <a:p>
            <a:pPr marL="0" marR="0" lvl="0" indent="449263"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a:extLst>
              <a:ext uri="{FF2B5EF4-FFF2-40B4-BE49-F238E27FC236}">
                <a16:creationId xmlns:a16="http://schemas.microsoft.com/office/drawing/2014/main" id="{BF5167B6-C094-4C14-B21E-A8BEE49916A1}"/>
              </a:ext>
            </a:extLst>
          </p:cNvPr>
          <p:cNvSpPr txBox="1">
            <a:spLocks noChangeArrowheads="1"/>
          </p:cNvSpPr>
          <p:nvPr/>
        </p:nvSpPr>
        <p:spPr bwMode="auto">
          <a:xfrm>
            <a:off x="762000" y="914400"/>
            <a:ext cx="7239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//ExEmp.java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class </a:t>
            </a:r>
            <a:r>
              <a:rPr kumimoji="0" lang="en-US" altLang="en-US" sz="1800" b="1"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ExEmp</a:t>
            </a:r>
            <a:endPar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public static void main(String [] </a:t>
            </a:r>
            <a:r>
              <a:rPr kumimoji="0" lang="en-US" altLang="en-US" sz="1800" b="1"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args</a:t>
            </a: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Emp e1 = new Emp(); </a:t>
            </a:r>
            <a:endParaRPr kumimoji="0" lang="tr-TR"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e1.display();	</a:t>
            </a:r>
            <a:endParaRPr kumimoji="0" lang="tr-TR"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tr-TR"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Emp e4 = new Emp("Ali","98745", 400);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e4.display(); </a:t>
            </a:r>
            <a:endParaRPr kumimoji="0" lang="tr-TR"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tr-TR"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tr-TR"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t>
            </a:r>
            <a:endPar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CA35EB8-8541-4D0C-BD6D-5E6F31D370D5}"/>
              </a:ext>
            </a:extLst>
          </p:cNvPr>
          <p:cNvSpPr>
            <a:spLocks noGrp="1" noChangeArrowheads="1"/>
          </p:cNvSpPr>
          <p:nvPr>
            <p:ph type="title"/>
          </p:nvPr>
        </p:nvSpPr>
        <p:spPr>
          <a:xfrm>
            <a:off x="609600" y="457200"/>
            <a:ext cx="7772400" cy="1428750"/>
          </a:xfrm>
        </p:spPr>
        <p:txBody>
          <a:bodyPr/>
          <a:lstStyle/>
          <a:p>
            <a:pPr eaLnBrk="1" hangingPunct="1"/>
            <a:r>
              <a:rPr lang="en-US" altLang="en-US"/>
              <a:t>Creating Objects Using Constructors</a:t>
            </a:r>
          </a:p>
        </p:txBody>
      </p:sp>
      <p:sp>
        <p:nvSpPr>
          <p:cNvPr id="29699" name="Rectangle 3">
            <a:extLst>
              <a:ext uri="{FF2B5EF4-FFF2-40B4-BE49-F238E27FC236}">
                <a16:creationId xmlns:a16="http://schemas.microsoft.com/office/drawing/2014/main" id="{C0E65579-CFA4-4725-89EE-DAB6040C47DD}"/>
              </a:ext>
            </a:extLst>
          </p:cNvPr>
          <p:cNvSpPr>
            <a:spLocks noGrp="1" noChangeArrowheads="1"/>
          </p:cNvSpPr>
          <p:nvPr>
            <p:ph type="body" idx="1"/>
          </p:nvPr>
        </p:nvSpPr>
        <p:spPr>
          <a:xfrm>
            <a:off x="533400" y="1905000"/>
            <a:ext cx="8077200" cy="4267200"/>
          </a:xfrm>
        </p:spPr>
        <p:txBody>
          <a:bodyPr/>
          <a:lstStyle/>
          <a:p>
            <a:pPr eaLnBrk="1" hangingPunct="1">
              <a:buFont typeface="Wingdings" panose="05000000000000000000" pitchFamily="2" charset="2"/>
              <a:buNone/>
            </a:pPr>
            <a:r>
              <a:rPr lang="en-US" altLang="en-US" sz="3000" dirty="0">
                <a:latin typeface="Courier New" panose="02070309020205020404" pitchFamily="49" charset="0"/>
              </a:rPr>
              <a:t>new </a:t>
            </a:r>
            <a:r>
              <a:rPr lang="en-US" altLang="en-US" sz="3000" dirty="0" err="1">
                <a:latin typeface="Courier New" panose="02070309020205020404" pitchFamily="49" charset="0"/>
              </a:rPr>
              <a:t>ClassName</a:t>
            </a:r>
            <a:r>
              <a:rPr lang="en-US" altLang="en-US" sz="3000" dirty="0">
                <a:latin typeface="Courier New" panose="02070309020205020404" pitchFamily="49" charset="0"/>
              </a:rPr>
              <a:t>();</a:t>
            </a:r>
            <a:endParaRPr lang="en-US" altLang="en-US" sz="2800" dirty="0">
              <a:latin typeface="Courier New" panose="02070309020205020404" pitchFamily="49" charset="0"/>
            </a:endParaRPr>
          </a:p>
          <a:p>
            <a:pPr eaLnBrk="1" hangingPunct="1"/>
            <a:endParaRPr lang="en-US" altLang="en-US" dirty="0"/>
          </a:p>
          <a:p>
            <a:pPr eaLnBrk="1" hangingPunct="1">
              <a:buFont typeface="Wingdings" panose="05000000000000000000" pitchFamily="2" charset="2"/>
              <a:buNone/>
            </a:pPr>
            <a:r>
              <a:rPr lang="en-US" altLang="en-US" dirty="0"/>
              <a:t>Example:</a:t>
            </a:r>
          </a:p>
          <a:p>
            <a:pPr eaLnBrk="1" hangingPunct="1">
              <a:buFont typeface="Wingdings" panose="05000000000000000000" pitchFamily="2" charset="2"/>
              <a:buNone/>
            </a:pPr>
            <a:r>
              <a:rPr lang="en-US" altLang="en-US" sz="2000" dirty="0"/>
              <a:t>new Circle();</a:t>
            </a:r>
          </a:p>
          <a:p>
            <a:pPr eaLnBrk="1" hangingPunct="1">
              <a:spcBef>
                <a:spcPct val="0"/>
              </a:spcBef>
              <a:buFont typeface="Wingdings" panose="05000000000000000000" pitchFamily="2" charset="2"/>
              <a:buNone/>
            </a:pPr>
            <a:r>
              <a:rPr lang="en-US" altLang="en-US" sz="2000" dirty="0"/>
              <a:t>new Circle(5.0);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i="0" u="none" strike="noStrike" kern="1200" cap="none" spc="0" normalizeH="0" baseline="0" noProof="0" dirty="0">
                <a:ln>
                  <a:noFill/>
                </a:ln>
                <a:solidFill>
                  <a:prstClr val="black"/>
                </a:solidFill>
                <a:effectLst/>
                <a:uLnTx/>
                <a:uFillTx/>
                <a:ea typeface="+mn-ea"/>
                <a:cs typeface="+mn-cs"/>
              </a:rPr>
              <a:t>Emp e1 = new Emp(); </a:t>
            </a:r>
            <a:endParaRPr kumimoji="0" lang="tr-TR" altLang="en-US" sz="2000" i="0" u="none" strike="noStrike" kern="1200" cap="none" spc="0" normalizeH="0" baseline="0" noProof="0" dirty="0">
              <a:ln>
                <a:noFill/>
              </a:ln>
              <a:solidFill>
                <a:prstClr val="black"/>
              </a:solidFill>
              <a:effectLst/>
              <a:uLnTx/>
              <a:uFillTx/>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i="0" u="none" strike="noStrike" kern="1200" cap="none" spc="0" normalizeH="0" baseline="0" noProof="0" dirty="0">
                <a:ln>
                  <a:noFill/>
                </a:ln>
                <a:solidFill>
                  <a:prstClr val="black"/>
                </a:solidFill>
                <a:effectLst/>
                <a:uLnTx/>
                <a:uFillTx/>
                <a:ea typeface="+mn-ea"/>
                <a:cs typeface="+mn-cs"/>
              </a:rPr>
              <a:t>Emp e4 = new Emp("Ali","98745", 400);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endParaRPr lang="en-US" alt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AE58644E705F84696FC6D4358C0AD49" ma:contentTypeVersion="10" ma:contentTypeDescription="Create a new document." ma:contentTypeScope="" ma:versionID="cd0e172646f5feb7e27e20ba6e293b5b">
  <xsd:schema xmlns:xsd="http://www.w3.org/2001/XMLSchema" xmlns:xs="http://www.w3.org/2001/XMLSchema" xmlns:p="http://schemas.microsoft.com/office/2006/metadata/properties" xmlns:ns2="9195379a-c874-4b1e-9a42-745d869d1e41" xmlns:ns3="39de2fdb-7005-4155-a4db-9b2f08b80d41" targetNamespace="http://schemas.microsoft.com/office/2006/metadata/properties" ma:root="true" ma:fieldsID="efe66fc3d49e26f615b1eb78ef57acc7" ns2:_="" ns3:_="">
    <xsd:import namespace="9195379a-c874-4b1e-9a42-745d869d1e41"/>
    <xsd:import namespace="39de2fdb-7005-4155-a4db-9b2f08b80d4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95379a-c874-4b1e-9a42-745d869d1e4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9de2fdb-7005-4155-a4db-9b2f08b80d4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404322F-92F4-4C47-B0DD-4D5148048BE3}"/>
</file>

<file path=customXml/itemProps2.xml><?xml version="1.0" encoding="utf-8"?>
<ds:datastoreItem xmlns:ds="http://schemas.openxmlformats.org/officeDocument/2006/customXml" ds:itemID="{255E0B68-498C-404F-8EB4-8EEA96208676}"/>
</file>

<file path=customXml/itemProps3.xml><?xml version="1.0" encoding="utf-8"?>
<ds:datastoreItem xmlns:ds="http://schemas.openxmlformats.org/officeDocument/2006/customXml" ds:itemID="{95DA99BE-8F23-4E1D-AC38-52B5327838D6}"/>
</file>

<file path=docProps/app.xml><?xml version="1.0" encoding="utf-8"?>
<Properties xmlns="http://schemas.openxmlformats.org/officeDocument/2006/extended-properties" xmlns:vt="http://schemas.openxmlformats.org/officeDocument/2006/docPropsVTypes">
  <TotalTime>1518</TotalTime>
  <Words>1806</Words>
  <Application>Microsoft Office PowerPoint</Application>
  <PresentationFormat>On-screen Show (4:3)</PresentationFormat>
  <Paragraphs>324</Paragraphs>
  <Slides>27</Slides>
  <Notes>8</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27</vt:i4>
      </vt:variant>
    </vt:vector>
  </HeadingPairs>
  <TitlesOfParts>
    <vt:vector size="39" baseType="lpstr">
      <vt:lpstr>Arial</vt:lpstr>
      <vt:lpstr>Book Antiqua</vt:lpstr>
      <vt:lpstr>Calibri</vt:lpstr>
      <vt:lpstr>Courier New</vt:lpstr>
      <vt:lpstr>Minion Pro</vt:lpstr>
      <vt:lpstr>Tahoma</vt:lpstr>
      <vt:lpstr>Times</vt:lpstr>
      <vt:lpstr>Times New Roman</vt:lpstr>
      <vt:lpstr>Wingdings</vt:lpstr>
      <vt:lpstr>Office Theme</vt:lpstr>
      <vt:lpstr>2_Office Theme</vt:lpstr>
      <vt:lpstr>3_Office Theme</vt:lpstr>
      <vt:lpstr>Lecture 3: Constructors, Getter &amp; Setters  Qurratulain Malik qmalik@keyin.com    </vt:lpstr>
      <vt:lpstr>Class vs Object     Class                 Object</vt:lpstr>
      <vt:lpstr>Class: Car        Object: a car</vt:lpstr>
      <vt:lpstr>      Class     vs.     Object</vt:lpstr>
      <vt:lpstr>What is a Constructor?</vt:lpstr>
      <vt:lpstr>Constructors</vt:lpstr>
      <vt:lpstr>PowerPoint Presentation</vt:lpstr>
      <vt:lpstr>PowerPoint Presentation</vt:lpstr>
      <vt:lpstr>Creating Objects Using Constructors</vt:lpstr>
      <vt:lpstr>PowerPoint Presentation</vt:lpstr>
      <vt:lpstr>Types of Constructor</vt:lpstr>
      <vt:lpstr>Default Constructor</vt:lpstr>
      <vt:lpstr>Defining a Constructor</vt:lpstr>
      <vt:lpstr>   Parameterized Constructor</vt:lpstr>
      <vt:lpstr>Adding a Multiple-Parameters Constructor to our Circle Class</vt:lpstr>
      <vt:lpstr>Defining a Constructor: Example</vt:lpstr>
      <vt:lpstr>Trace counter value at each statement and What is the output ?</vt:lpstr>
      <vt:lpstr>new keyword</vt:lpstr>
      <vt:lpstr>new keyword (Contd)</vt:lpstr>
      <vt:lpstr>Multiple Constructors</vt:lpstr>
      <vt:lpstr>PowerPoint Presentation</vt:lpstr>
      <vt:lpstr>Constructor Overloading Example</vt:lpstr>
      <vt:lpstr>Overloading Constructors</vt:lpstr>
      <vt:lpstr>PowerPoint Presentation</vt:lpstr>
      <vt:lpstr>Accessors (getter) and Mutators (setter) </vt:lpstr>
      <vt:lpstr>Accessors (getter) and Mutators (setter) </vt:lpstr>
      <vt:lpstr>Thank you Enjoy Coding in 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Object Oriented Concepts and Programming (CSC244)</dc:title>
  <dc:creator>fahim</dc:creator>
  <cp:lastModifiedBy>Qurrat-Ul-Ain Malik</cp:lastModifiedBy>
  <cp:revision>58</cp:revision>
  <cp:lastPrinted>2017-09-15T03:47:11Z</cp:lastPrinted>
  <dcterms:created xsi:type="dcterms:W3CDTF">2012-02-10T06:59:03Z</dcterms:created>
  <dcterms:modified xsi:type="dcterms:W3CDTF">2022-05-09T16:11:36Z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0x0101005AE58644E705F84696FC6D4358C0AD49</vt:lpwstr>
  </property>
</Properties>
</file>