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Concepts, Technologies, and Best Practices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Recap of web development essentials</a:t>
            </a:r>
          </a:p>
          <a:p>
            <a:r>
              <a:t>- Call to action: Learning and practicing more!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Web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Definition of web development</a:t>
            </a:r>
          </a:p>
          <a:p>
            <a:r>
              <a:t>- Importance in the modern world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vs Backend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</a:t>
            </a:r>
          </a:p>
          <a:p>
            <a:r>
              <a:t>- HTML, CSS, JavaScript</a:t>
            </a:r>
          </a:p>
          <a:p/>
          <a:p>
            <a:r>
              <a:t>Backend:</a:t>
            </a:r>
          </a:p>
          <a:p>
            <a:r>
              <a:t>- PHP, Node.js, Python</a:t>
            </a:r>
          </a:p>
          <a:p/>
          <a:p>
            <a:r>
              <a:t>Key differences between frontend and backend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 in 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</a:t>
            </a:r>
          </a:p>
          <a:p>
            <a:r>
              <a:t>- HTML, CSS, JavaScript</a:t>
            </a:r>
          </a:p>
          <a:p/>
          <a:p>
            <a:r>
              <a:t>Backend:</a:t>
            </a:r>
          </a:p>
          <a:p>
            <a:r>
              <a:t>- PHP, Node.js, Python</a:t>
            </a:r>
          </a:p>
          <a:p/>
          <a:p>
            <a:r>
              <a:t>Databases:</a:t>
            </a:r>
          </a:p>
          <a:p>
            <a:r>
              <a:t>- MySQL, MongoDB</a:t>
            </a:r>
          </a:p>
          <a:p/>
          <a:p>
            <a:r>
              <a:t>Frameworks:</a:t>
            </a:r>
          </a:p>
          <a:p>
            <a:r>
              <a:t>- React, Laravel, Django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 Simple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Steps to build a basic static website</a:t>
            </a:r>
          </a:p>
          <a:p>
            <a:r>
              <a:t>- Example of a simple webpage structure (HTML, CSS)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Responsive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Importance of responsive design</a:t>
            </a:r>
          </a:p>
          <a:p>
            <a:r>
              <a:t>- Tools: Media queries, Bootstrap, Tailwind CSS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Development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Clean, readable code</a:t>
            </a:r>
          </a:p>
          <a:p>
            <a:r>
              <a:t>- SEO (Search Engine Optimization)</a:t>
            </a:r>
          </a:p>
          <a:p>
            <a:r>
              <a:t>- Accessibility (WCAG standards)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Version Control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Importance of Git and GitHub for version control</a:t>
            </a:r>
          </a:p>
          <a:p>
            <a:r>
              <a:t>- Collaboration with teams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Code editors (VS Code, Sublime Text)</a:t>
            </a:r>
          </a:p>
          <a:p>
            <a:r>
              <a:t>- Development environments (XAMPP, Docker)</a:t>
            </a:r>
          </a:p>
          <a:p>
            <a:r>
              <a:t>- Learning resources (MDN, freeCodeCamp)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