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7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8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9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0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0EFA-31B3-4DB7-A809-935B316D6B1E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Чернов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</a:t>
            </a:r>
            <a:r>
              <a:rPr lang="ru-RU" dirty="0" smtClean="0"/>
              <a:t>вероятности от числа испытаний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85412" y="2186247"/>
            <a:ext cx="598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видно, </a:t>
            </a:r>
            <a:r>
              <a:rPr lang="ru-RU" dirty="0" smtClean="0"/>
              <a:t>при малом количестве испытаний вероятность испытывает флуктуации, но с ростом числа испытаний стремится к постоянной величине, что соответствует теоретическим предсказаниям.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832005"/>
            <a:ext cx="5192684" cy="3894514"/>
          </a:xfrm>
        </p:spPr>
      </p:pic>
    </p:spTree>
    <p:extLst>
      <p:ext uri="{BB962C8B-B14F-4D97-AF65-F5344CB8AC3E}">
        <p14:creationId xmlns:p14="http://schemas.microsoft.com/office/powerpoint/2010/main" val="41295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838" y="365125"/>
            <a:ext cx="10515600" cy="1325563"/>
          </a:xfrm>
        </p:spPr>
        <p:txBody>
          <a:bodyPr/>
          <a:lstStyle/>
          <a:p>
            <a:r>
              <a:rPr lang="ru-RU" dirty="0" smtClean="0"/>
              <a:t>Зависимость вычисленной вероятности </a:t>
            </a:r>
            <a:r>
              <a:rPr lang="ru-RU" dirty="0" smtClean="0"/>
              <a:t>от характера множества точек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5" y="1690688"/>
            <a:ext cx="4309006" cy="32317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1628703"/>
            <a:ext cx="4466704" cy="3350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9940" y="4978731"/>
            <a:ext cx="235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Подряд идущие точки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03921" y="5102228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Случайные точки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56996" y="6057643"/>
            <a:ext cx="334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видно, результат идентичен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72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6507" y="2676063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218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Лабораторная работа</vt:lpstr>
      <vt:lpstr>Изменение вероятности от числа испытаний</vt:lpstr>
      <vt:lpstr>Зависимость вычисленной вероятности от характера множества точек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</dc:title>
  <dc:creator>user</dc:creator>
  <cp:lastModifiedBy>user</cp:lastModifiedBy>
  <cp:revision>4</cp:revision>
  <dcterms:created xsi:type="dcterms:W3CDTF">2022-09-21T20:51:45Z</dcterms:created>
  <dcterms:modified xsi:type="dcterms:W3CDTF">2022-09-28T21:48:17Z</dcterms:modified>
</cp:coreProperties>
</file>