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0EFA-31B3-4DB7-A809-935B316D6B1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D6F5-A38A-4444-8915-BA10931E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0EFA-31B3-4DB7-A809-935B316D6B1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D6F5-A38A-4444-8915-BA10931E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7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0EFA-31B3-4DB7-A809-935B316D6B1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D6F5-A38A-4444-8915-BA10931E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9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0EFA-31B3-4DB7-A809-935B316D6B1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D6F5-A38A-4444-8915-BA10931E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04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0EFA-31B3-4DB7-A809-935B316D6B1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D6F5-A38A-4444-8915-BA10931E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7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0EFA-31B3-4DB7-A809-935B316D6B1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D6F5-A38A-4444-8915-BA10931E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76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0EFA-31B3-4DB7-A809-935B316D6B1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D6F5-A38A-4444-8915-BA10931E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87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0EFA-31B3-4DB7-A809-935B316D6B1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D6F5-A38A-4444-8915-BA10931E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89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0EFA-31B3-4DB7-A809-935B316D6B1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D6F5-A38A-4444-8915-BA10931E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80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0EFA-31B3-4DB7-A809-935B316D6B1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D6F5-A38A-4444-8915-BA10931E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16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0EFA-31B3-4DB7-A809-935B316D6B1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2D6F5-A38A-4444-8915-BA10931E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00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0EFA-31B3-4DB7-A809-935B316D6B1E}" type="datetimeFigureOut">
              <a:rPr lang="ru-RU" smtClean="0"/>
              <a:t>22.09.2022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2D6F5-A38A-4444-8915-BA10931E0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61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Лабораторная работа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Чернов Никита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1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вероятности попадания в множество точек от количества испытаний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84" y="1690688"/>
            <a:ext cx="5586816" cy="4190110"/>
          </a:xfrm>
        </p:spPr>
      </p:pic>
      <p:sp>
        <p:nvSpPr>
          <p:cNvPr id="5" name="TextBox 4"/>
          <p:cNvSpPr txBox="1"/>
          <p:nvPr/>
        </p:nvSpPr>
        <p:spPr>
          <a:xfrm>
            <a:off x="5885412" y="2186247"/>
            <a:ext cx="5985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видно, при малом количестве испытаний вероятность испытывает флуктуации, но с ростом числа испытаний стремится к постоянной величине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56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 вычисленной вероятности от размера множества точек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90" y="1965887"/>
            <a:ext cx="4163006" cy="35247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36" y="2085025"/>
            <a:ext cx="5470964" cy="309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2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вероятности попадания в отрезок при увеличении числа опытов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2" y="1690688"/>
            <a:ext cx="5801784" cy="4351338"/>
          </a:xfrm>
        </p:spPr>
      </p:pic>
      <p:sp>
        <p:nvSpPr>
          <p:cNvPr id="5" name="TextBox 4"/>
          <p:cNvSpPr txBox="1"/>
          <p:nvPr/>
        </p:nvSpPr>
        <p:spPr>
          <a:xfrm>
            <a:off x="6569576" y="2227811"/>
            <a:ext cx="534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Наблюдаем аналогичную картину со стремлением к постоянной величине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304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 вычисленной вероятности от размера отрезка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3119"/>
            <a:ext cx="5401429" cy="40391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5" y="2211112"/>
            <a:ext cx="4485564" cy="305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5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6507" y="2676063"/>
            <a:ext cx="10515600" cy="132556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2188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Лабораторная работа</vt:lpstr>
      <vt:lpstr>Изменение вероятности попадания в множество точек от количества испытаний</vt:lpstr>
      <vt:lpstr>Зависимость вычисленной вероятности от размера множества точек</vt:lpstr>
      <vt:lpstr>Изменение вероятности попадания в отрезок при увеличении числа опытов</vt:lpstr>
      <vt:lpstr>Зависимость вычисленной вероятности от размера отрезка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</dc:title>
  <dc:creator>user</dc:creator>
  <cp:lastModifiedBy>user</cp:lastModifiedBy>
  <cp:revision>2</cp:revision>
  <dcterms:created xsi:type="dcterms:W3CDTF">2022-09-21T20:51:45Z</dcterms:created>
  <dcterms:modified xsi:type="dcterms:W3CDTF">2022-09-21T20:53:36Z</dcterms:modified>
</cp:coreProperties>
</file>