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90" d="100"/>
          <a:sy n="90" d="100"/>
        </p:scale>
        <p:origin x="14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4C5D1-A910-6E47-A0E7-DD2BC1DA7F0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1AE97-5BAC-8346-A873-2D40FDB20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51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1AE97-5BAC-8346-A873-2D40FDB205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1AE97-5BAC-8346-A873-2D40FDB205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2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0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71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5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8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8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14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3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CEBB-C5DE-B744-A756-0A17906AD222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7FD2-1C11-F44A-9C8C-7641A23C25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1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85775" y="571500"/>
            <a:ext cx="9201150" cy="4814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3566640" y="2230444"/>
            <a:ext cx="2517569" cy="605641"/>
            <a:chOff x="1080654" y="1840675"/>
            <a:chExt cx="2517569" cy="605641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5597321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14502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93131" y="228982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5487944" y="1651668"/>
            <a:ext cx="705642" cy="578776"/>
            <a:chOff x="3001958" y="1261899"/>
            <a:chExt cx="705642" cy="578776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057653" y="2825353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834454" y="1547453"/>
            <a:ext cx="653142" cy="2777920"/>
            <a:chOff x="1846644" y="2113870"/>
            <a:chExt cx="653142" cy="2777920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113870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0225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1042270" y="2197729"/>
            <a:ext cx="237506" cy="503304"/>
            <a:chOff x="4117257" y="2156332"/>
            <a:chExt cx="237506" cy="503304"/>
          </a:xfrm>
        </p:grpSpPr>
        <p:sp>
          <p:nvSpPr>
            <p:cNvPr id="84" name="燕尾形 83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燕尾形 86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燕尾形 87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 89"/>
          <p:cNvGrpSpPr/>
          <p:nvPr/>
        </p:nvGrpSpPr>
        <p:grpSpPr>
          <a:xfrm rot="16200000">
            <a:off x="3876855" y="2281563"/>
            <a:ext cx="237506" cy="503304"/>
            <a:chOff x="4117257" y="2156332"/>
            <a:chExt cx="237506" cy="503304"/>
          </a:xfrm>
        </p:grpSpPr>
        <p:sp>
          <p:nvSpPr>
            <p:cNvPr id="91" name="燕尾形 90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燕尾形 91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燕尾形 92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63376" y="975977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96" name="组 95"/>
          <p:cNvGrpSpPr/>
          <p:nvPr/>
        </p:nvGrpSpPr>
        <p:grpSpPr>
          <a:xfrm>
            <a:off x="4939687" y="1651668"/>
            <a:ext cx="598241" cy="578776"/>
            <a:chOff x="3061597" y="1261899"/>
            <a:chExt cx="598241" cy="578776"/>
          </a:xfrm>
        </p:grpSpPr>
        <p:cxnSp>
          <p:nvCxnSpPr>
            <p:cNvPr id="131" name="直线箭头连接符 130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605652" y="28471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33" name="组 132"/>
          <p:cNvGrpSpPr/>
          <p:nvPr/>
        </p:nvGrpSpPr>
        <p:grpSpPr>
          <a:xfrm>
            <a:off x="3566640" y="4086034"/>
            <a:ext cx="2517569" cy="605641"/>
            <a:chOff x="1080654" y="1840675"/>
            <a:chExt cx="2517569" cy="605641"/>
          </a:xfrm>
        </p:grpSpPr>
        <p:cxnSp>
          <p:nvCxnSpPr>
            <p:cNvPr id="134" name="直线连接符 133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4605652" y="47027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46" name="组 145"/>
          <p:cNvGrpSpPr/>
          <p:nvPr/>
        </p:nvGrpSpPr>
        <p:grpSpPr>
          <a:xfrm>
            <a:off x="6724520" y="2230444"/>
            <a:ext cx="2517569" cy="605641"/>
            <a:chOff x="1080654" y="1840675"/>
            <a:chExt cx="2517569" cy="605641"/>
          </a:xfrm>
        </p:grpSpPr>
        <p:cxnSp>
          <p:nvCxnSpPr>
            <p:cNvPr id="147" name="直线连接符 14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8755201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8172382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7587259" y="230085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52" name="组 151"/>
          <p:cNvGrpSpPr/>
          <p:nvPr/>
        </p:nvGrpSpPr>
        <p:grpSpPr>
          <a:xfrm>
            <a:off x="8645824" y="1651668"/>
            <a:ext cx="705642" cy="578776"/>
            <a:chOff x="3001958" y="1261899"/>
            <a:chExt cx="705642" cy="578776"/>
          </a:xfrm>
        </p:grpSpPr>
        <p:cxnSp>
          <p:nvCxnSpPr>
            <p:cNvPr id="153" name="直线箭头连接符 15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7321256" y="975977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grpSp>
        <p:nvGrpSpPr>
          <p:cNvPr id="175" name="组 174"/>
          <p:cNvGrpSpPr/>
          <p:nvPr/>
        </p:nvGrpSpPr>
        <p:grpSpPr>
          <a:xfrm>
            <a:off x="7527480" y="1651668"/>
            <a:ext cx="598241" cy="578776"/>
            <a:chOff x="3061597" y="1261899"/>
            <a:chExt cx="598241" cy="578776"/>
          </a:xfrm>
        </p:grpSpPr>
        <p:cxnSp>
          <p:nvCxnSpPr>
            <p:cNvPr id="176" name="直线箭头连接符 1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7763532" y="34315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79" name="组 178"/>
          <p:cNvGrpSpPr/>
          <p:nvPr/>
        </p:nvGrpSpPr>
        <p:grpSpPr>
          <a:xfrm>
            <a:off x="6724520" y="4086034"/>
            <a:ext cx="2517569" cy="605641"/>
            <a:chOff x="1080654" y="1840675"/>
            <a:chExt cx="2517569" cy="605641"/>
          </a:xfrm>
        </p:grpSpPr>
        <p:cxnSp>
          <p:nvCxnSpPr>
            <p:cNvPr id="180" name="直线连接符 17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文本框 181"/>
          <p:cNvSpPr txBox="1"/>
          <p:nvPr/>
        </p:nvSpPr>
        <p:spPr>
          <a:xfrm>
            <a:off x="7763532" y="470270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84" name="组 183"/>
          <p:cNvGrpSpPr/>
          <p:nvPr/>
        </p:nvGrpSpPr>
        <p:grpSpPr>
          <a:xfrm flipV="1">
            <a:off x="7553929" y="2847115"/>
            <a:ext cx="545342" cy="573381"/>
            <a:chOff x="3088047" y="1267294"/>
            <a:chExt cx="545342" cy="573381"/>
          </a:xfrm>
        </p:grpSpPr>
        <p:cxnSp>
          <p:nvCxnSpPr>
            <p:cNvPr id="185" name="直线箭头连接符 184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 flipV="1">
              <a:off x="3088047" y="126729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5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272593" y="659219"/>
            <a:ext cx="11642943" cy="876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244355" y="282347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48688" y="1912887"/>
            <a:ext cx="653142" cy="2412486"/>
            <a:chOff x="1846644" y="2479304"/>
            <a:chExt cx="653142" cy="2412486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47930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34459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78650" y="92211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146" name="组 145"/>
          <p:cNvGrpSpPr/>
          <p:nvPr/>
        </p:nvGrpSpPr>
        <p:grpSpPr>
          <a:xfrm>
            <a:off x="1981914" y="2096954"/>
            <a:ext cx="2517569" cy="605641"/>
            <a:chOff x="1080654" y="1840675"/>
            <a:chExt cx="2517569" cy="605641"/>
          </a:xfrm>
        </p:grpSpPr>
        <p:cxnSp>
          <p:nvCxnSpPr>
            <p:cNvPr id="147" name="直线连接符 14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4012595" y="24591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429776" y="216184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844653" y="216736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52" name="组 151"/>
          <p:cNvGrpSpPr/>
          <p:nvPr/>
        </p:nvGrpSpPr>
        <p:grpSpPr>
          <a:xfrm>
            <a:off x="3903218" y="1518178"/>
            <a:ext cx="705642" cy="578776"/>
            <a:chOff x="3001958" y="1261899"/>
            <a:chExt cx="705642" cy="578776"/>
          </a:xfrm>
        </p:grpSpPr>
        <p:cxnSp>
          <p:nvCxnSpPr>
            <p:cNvPr id="153" name="直线箭头连接符 15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组 174"/>
          <p:cNvGrpSpPr/>
          <p:nvPr/>
        </p:nvGrpSpPr>
        <p:grpSpPr>
          <a:xfrm>
            <a:off x="2784874" y="1518178"/>
            <a:ext cx="598241" cy="578776"/>
            <a:chOff x="3061597" y="1261899"/>
            <a:chExt cx="598241" cy="578776"/>
          </a:xfrm>
        </p:grpSpPr>
        <p:cxnSp>
          <p:nvCxnSpPr>
            <p:cNvPr id="176" name="直线箭头连接符 1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3020926" y="329803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79" name="组 178"/>
          <p:cNvGrpSpPr/>
          <p:nvPr/>
        </p:nvGrpSpPr>
        <p:grpSpPr>
          <a:xfrm>
            <a:off x="1981914" y="3952544"/>
            <a:ext cx="2517569" cy="605641"/>
            <a:chOff x="1080654" y="1840675"/>
            <a:chExt cx="2517569" cy="605641"/>
          </a:xfrm>
        </p:grpSpPr>
        <p:cxnSp>
          <p:nvCxnSpPr>
            <p:cNvPr id="180" name="直线连接符 17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文本框 181"/>
          <p:cNvSpPr txBox="1"/>
          <p:nvPr/>
        </p:nvSpPr>
        <p:spPr>
          <a:xfrm>
            <a:off x="3020926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84" name="组 183"/>
          <p:cNvGrpSpPr/>
          <p:nvPr/>
        </p:nvGrpSpPr>
        <p:grpSpPr>
          <a:xfrm flipV="1">
            <a:off x="2811323" y="2713625"/>
            <a:ext cx="545342" cy="573381"/>
            <a:chOff x="3088047" y="1267294"/>
            <a:chExt cx="545342" cy="573381"/>
          </a:xfrm>
        </p:grpSpPr>
        <p:cxnSp>
          <p:nvCxnSpPr>
            <p:cNvPr id="185" name="直线箭头连接符 184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 flipV="1">
              <a:off x="3088047" y="126729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下弧形箭头 9"/>
          <p:cNvSpPr/>
          <p:nvPr/>
        </p:nvSpPr>
        <p:spPr>
          <a:xfrm>
            <a:off x="775257" y="1403654"/>
            <a:ext cx="900112" cy="365402"/>
          </a:xfrm>
          <a:prstGeom prst="curvedDownArrow">
            <a:avLst>
              <a:gd name="adj1" fmla="val 25000"/>
              <a:gd name="adj2" fmla="val 69872"/>
              <a:gd name="adj3" fmla="val 52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箭头 10"/>
          <p:cNvSpPr/>
          <p:nvPr/>
        </p:nvSpPr>
        <p:spPr>
          <a:xfrm rot="5400000">
            <a:off x="3941439" y="3280541"/>
            <a:ext cx="629199" cy="35029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98168" y="92211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5001432" y="2096954"/>
            <a:ext cx="2517569" cy="605641"/>
            <a:chOff x="1080654" y="1840675"/>
            <a:chExt cx="2517569" cy="605641"/>
          </a:xfrm>
        </p:grpSpPr>
        <p:cxnSp>
          <p:nvCxnSpPr>
            <p:cNvPr id="60" name="直线连接符 5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7032113" y="401192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446990" y="24591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864171" y="216736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65" name="组 64"/>
          <p:cNvGrpSpPr/>
          <p:nvPr/>
        </p:nvGrpSpPr>
        <p:grpSpPr>
          <a:xfrm>
            <a:off x="6337612" y="1518178"/>
            <a:ext cx="705642" cy="578776"/>
            <a:chOff x="3001958" y="1261899"/>
            <a:chExt cx="705642" cy="578776"/>
          </a:xfrm>
        </p:grpSpPr>
        <p:cxnSp>
          <p:nvCxnSpPr>
            <p:cNvPr id="66" name="直线箭头连接符 6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5804392" y="1518178"/>
            <a:ext cx="598241" cy="578776"/>
            <a:chOff x="3061597" y="1261899"/>
            <a:chExt cx="598241" cy="578776"/>
          </a:xfrm>
        </p:grpSpPr>
        <p:cxnSp>
          <p:nvCxnSpPr>
            <p:cNvPr id="69" name="直线箭头连接符 68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040444" y="329803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72" name="组 71"/>
          <p:cNvGrpSpPr/>
          <p:nvPr/>
        </p:nvGrpSpPr>
        <p:grpSpPr>
          <a:xfrm>
            <a:off x="5001432" y="3952544"/>
            <a:ext cx="2517569" cy="605641"/>
            <a:chOff x="1080654" y="1840675"/>
            <a:chExt cx="2517569" cy="605641"/>
          </a:xfrm>
        </p:grpSpPr>
        <p:cxnSp>
          <p:nvCxnSpPr>
            <p:cNvPr id="74" name="直线连接符 73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/>
          <p:cNvSpPr txBox="1"/>
          <p:nvPr/>
        </p:nvSpPr>
        <p:spPr>
          <a:xfrm>
            <a:off x="6040444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sp>
        <p:nvSpPr>
          <p:cNvPr id="81" name="燕尾形箭头 80"/>
          <p:cNvSpPr/>
          <p:nvPr/>
        </p:nvSpPr>
        <p:spPr>
          <a:xfrm rot="5400000">
            <a:off x="6375834" y="3272257"/>
            <a:ext cx="629199" cy="35029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588656" y="93314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83" name="组 82"/>
          <p:cNvGrpSpPr/>
          <p:nvPr/>
        </p:nvGrpSpPr>
        <p:grpSpPr>
          <a:xfrm>
            <a:off x="7991920" y="2107984"/>
            <a:ext cx="2517569" cy="605641"/>
            <a:chOff x="1080654" y="1840675"/>
            <a:chExt cx="2517569" cy="605641"/>
          </a:xfrm>
        </p:grpSpPr>
        <p:cxnSp>
          <p:nvCxnSpPr>
            <p:cNvPr id="85" name="直线连接符 84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10022601" y="402295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456473" y="402681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022601" y="216499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92" name="组 91"/>
          <p:cNvGrpSpPr/>
          <p:nvPr/>
        </p:nvGrpSpPr>
        <p:grpSpPr>
          <a:xfrm>
            <a:off x="9913224" y="1529208"/>
            <a:ext cx="705642" cy="578776"/>
            <a:chOff x="3001958" y="1261899"/>
            <a:chExt cx="705642" cy="578776"/>
          </a:xfrm>
        </p:grpSpPr>
        <p:cxnSp>
          <p:nvCxnSpPr>
            <p:cNvPr id="93" name="直线箭头连接符 9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9030932" y="330906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7991920" y="3963574"/>
            <a:ext cx="2517569" cy="605641"/>
            <a:chOff x="1080654" y="1840675"/>
            <a:chExt cx="2517569" cy="605641"/>
          </a:xfrm>
        </p:grpSpPr>
        <p:cxnSp>
          <p:nvCxnSpPr>
            <p:cNvPr id="101" name="直线连接符 100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本框 102"/>
          <p:cNvSpPr txBox="1"/>
          <p:nvPr/>
        </p:nvSpPr>
        <p:spPr>
          <a:xfrm>
            <a:off x="9030932" y="45802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04" name="组 103"/>
          <p:cNvGrpSpPr/>
          <p:nvPr/>
        </p:nvGrpSpPr>
        <p:grpSpPr>
          <a:xfrm flipV="1">
            <a:off x="10006744" y="2724655"/>
            <a:ext cx="598241" cy="573381"/>
            <a:chOff x="3088047" y="1267294"/>
            <a:chExt cx="598241" cy="573381"/>
          </a:xfrm>
        </p:grpSpPr>
        <p:cxnSp>
          <p:nvCxnSpPr>
            <p:cNvPr id="105" name="直线箭头连接符 104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 flipV="1">
              <a:off x="3088047" y="126729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7004684" y="3374666"/>
            <a:ext cx="545342" cy="577878"/>
            <a:chOff x="3089845" y="1262797"/>
            <a:chExt cx="545342" cy="577878"/>
          </a:xfrm>
        </p:grpSpPr>
        <p:cxnSp>
          <p:nvCxnSpPr>
            <p:cNvPr id="109" name="直线箭头连接符 108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3089845" y="126279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9427246" y="3371815"/>
            <a:ext cx="545342" cy="577878"/>
            <a:chOff x="3089845" y="1262797"/>
            <a:chExt cx="545342" cy="577878"/>
          </a:xfrm>
        </p:grpSpPr>
        <p:cxnSp>
          <p:nvCxnSpPr>
            <p:cNvPr id="112" name="直线箭头连接符 111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3089845" y="126279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上弧形箭头 17"/>
          <p:cNvSpPr/>
          <p:nvPr/>
        </p:nvSpPr>
        <p:spPr>
          <a:xfrm rot="18639377">
            <a:off x="10666301" y="1981060"/>
            <a:ext cx="971550" cy="427497"/>
          </a:xfrm>
          <a:prstGeom prst="curvedUpArrow">
            <a:avLst>
              <a:gd name="adj1" fmla="val 21705"/>
              <a:gd name="adj2" fmla="val 58775"/>
              <a:gd name="adj3" fmla="val 561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85510" y="5202493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115" name="组 114"/>
          <p:cNvGrpSpPr/>
          <p:nvPr/>
        </p:nvGrpSpPr>
        <p:grpSpPr>
          <a:xfrm>
            <a:off x="3588774" y="6377331"/>
            <a:ext cx="2517569" cy="605641"/>
            <a:chOff x="1080654" y="1840675"/>
            <a:chExt cx="2517569" cy="605641"/>
          </a:xfrm>
        </p:grpSpPr>
        <p:cxnSp>
          <p:nvCxnSpPr>
            <p:cNvPr id="116" name="直线连接符 115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矩形 117"/>
          <p:cNvSpPr/>
          <p:nvPr/>
        </p:nvSpPr>
        <p:spPr>
          <a:xfrm>
            <a:off x="5619455" y="829229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053327" y="829616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4627786" y="7049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25" name="组 124"/>
          <p:cNvGrpSpPr/>
          <p:nvPr/>
        </p:nvGrpSpPr>
        <p:grpSpPr>
          <a:xfrm>
            <a:off x="3588774" y="8232921"/>
            <a:ext cx="2517569" cy="605641"/>
            <a:chOff x="1080654" y="1840675"/>
            <a:chExt cx="2517569" cy="605641"/>
          </a:xfrm>
        </p:grpSpPr>
        <p:cxnSp>
          <p:nvCxnSpPr>
            <p:cNvPr id="126" name="直线连接符 125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627786" y="884959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37" name="组 136"/>
          <p:cNvGrpSpPr/>
          <p:nvPr/>
        </p:nvGrpSpPr>
        <p:grpSpPr>
          <a:xfrm>
            <a:off x="5024100" y="7641162"/>
            <a:ext cx="545342" cy="577878"/>
            <a:chOff x="3089845" y="1262797"/>
            <a:chExt cx="545342" cy="577878"/>
          </a:xfrm>
        </p:grpSpPr>
        <p:cxnSp>
          <p:nvCxnSpPr>
            <p:cNvPr id="138" name="直线箭头连接符 137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3089845" y="126279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曲线连接符 44"/>
          <p:cNvCxnSpPr>
            <a:stCxn id="124" idx="3"/>
            <a:endCxn id="128" idx="3"/>
          </p:cNvCxnSpPr>
          <p:nvPr/>
        </p:nvCxnSpPr>
        <p:spPr>
          <a:xfrm>
            <a:off x="5067330" y="7234069"/>
            <a:ext cx="12700" cy="1800189"/>
          </a:xfrm>
          <a:prstGeom prst="curvedConnector3">
            <a:avLst>
              <a:gd name="adj1" fmla="val 17336835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8382193" y="5202493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grpSp>
        <p:nvGrpSpPr>
          <p:cNvPr id="162" name="组 161"/>
          <p:cNvGrpSpPr/>
          <p:nvPr/>
        </p:nvGrpSpPr>
        <p:grpSpPr>
          <a:xfrm>
            <a:off x="7785457" y="6377331"/>
            <a:ext cx="2517569" cy="605641"/>
            <a:chOff x="1080654" y="1840675"/>
            <a:chExt cx="2517569" cy="605641"/>
          </a:xfrm>
        </p:grpSpPr>
        <p:cxnSp>
          <p:nvCxnSpPr>
            <p:cNvPr id="163" name="直线连接符 16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6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矩形 164"/>
          <p:cNvSpPr/>
          <p:nvPr/>
        </p:nvSpPr>
        <p:spPr>
          <a:xfrm>
            <a:off x="9814340" y="643989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9248212" y="6443762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8824469" y="7049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83" name="组 182"/>
          <p:cNvGrpSpPr/>
          <p:nvPr/>
        </p:nvGrpSpPr>
        <p:grpSpPr>
          <a:xfrm>
            <a:off x="7785457" y="8232921"/>
            <a:ext cx="2517569" cy="605641"/>
            <a:chOff x="1080654" y="1840675"/>
            <a:chExt cx="2517569" cy="605641"/>
          </a:xfrm>
        </p:grpSpPr>
        <p:cxnSp>
          <p:nvCxnSpPr>
            <p:cNvPr id="187" name="直线连接符 18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文本框 188"/>
          <p:cNvSpPr txBox="1"/>
          <p:nvPr/>
        </p:nvSpPr>
        <p:spPr>
          <a:xfrm>
            <a:off x="8824469" y="884959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90" name="组 189"/>
          <p:cNvGrpSpPr/>
          <p:nvPr/>
        </p:nvGrpSpPr>
        <p:grpSpPr>
          <a:xfrm>
            <a:off x="9218985" y="5793939"/>
            <a:ext cx="545342" cy="577878"/>
            <a:chOff x="3089845" y="1262797"/>
            <a:chExt cx="545342" cy="577878"/>
          </a:xfrm>
        </p:grpSpPr>
        <p:cxnSp>
          <p:nvCxnSpPr>
            <p:cNvPr id="191" name="直线箭头连接符 190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/>
            <p:cNvSpPr txBox="1"/>
            <p:nvPr/>
          </p:nvSpPr>
          <p:spPr>
            <a:xfrm>
              <a:off x="3089845" y="126279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top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272593" y="659219"/>
            <a:ext cx="11642943" cy="876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244355" y="282347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48688" y="1912887"/>
            <a:ext cx="653142" cy="2412486"/>
            <a:chOff x="1846644" y="2479304"/>
            <a:chExt cx="653142" cy="2412486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47930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34459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78650" y="92211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146" name="组 145"/>
          <p:cNvGrpSpPr/>
          <p:nvPr/>
        </p:nvGrpSpPr>
        <p:grpSpPr>
          <a:xfrm>
            <a:off x="1981914" y="2096954"/>
            <a:ext cx="2517569" cy="605641"/>
            <a:chOff x="1080654" y="1840675"/>
            <a:chExt cx="2517569" cy="605641"/>
          </a:xfrm>
        </p:grpSpPr>
        <p:cxnSp>
          <p:nvCxnSpPr>
            <p:cNvPr id="147" name="直线连接符 14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3999307" y="215803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429776" y="216184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1743995" y="401192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52" name="组 151"/>
          <p:cNvGrpSpPr/>
          <p:nvPr/>
        </p:nvGrpSpPr>
        <p:grpSpPr>
          <a:xfrm>
            <a:off x="3903218" y="1518178"/>
            <a:ext cx="705642" cy="578776"/>
            <a:chOff x="3001958" y="1261899"/>
            <a:chExt cx="705642" cy="578776"/>
          </a:xfrm>
        </p:grpSpPr>
        <p:cxnSp>
          <p:nvCxnSpPr>
            <p:cNvPr id="153" name="直线箭头连接符 15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组 174"/>
          <p:cNvGrpSpPr/>
          <p:nvPr/>
        </p:nvGrpSpPr>
        <p:grpSpPr>
          <a:xfrm>
            <a:off x="3374099" y="1518178"/>
            <a:ext cx="598241" cy="578776"/>
            <a:chOff x="3061597" y="1261899"/>
            <a:chExt cx="598241" cy="578776"/>
          </a:xfrm>
        </p:grpSpPr>
        <p:cxnSp>
          <p:nvCxnSpPr>
            <p:cNvPr id="176" name="直线箭头连接符 1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3020926" y="27680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79" name="组 178"/>
          <p:cNvGrpSpPr/>
          <p:nvPr/>
        </p:nvGrpSpPr>
        <p:grpSpPr>
          <a:xfrm>
            <a:off x="1981914" y="3952544"/>
            <a:ext cx="2517569" cy="605641"/>
            <a:chOff x="1080654" y="1840675"/>
            <a:chExt cx="2517569" cy="605641"/>
          </a:xfrm>
        </p:grpSpPr>
        <p:cxnSp>
          <p:nvCxnSpPr>
            <p:cNvPr id="180" name="直线连接符 17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文本框 181"/>
          <p:cNvSpPr txBox="1"/>
          <p:nvPr/>
        </p:nvSpPr>
        <p:spPr>
          <a:xfrm>
            <a:off x="3020926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598168" y="92211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5001432" y="2096954"/>
            <a:ext cx="2517569" cy="605641"/>
            <a:chOff x="1080654" y="1840675"/>
            <a:chExt cx="2517569" cy="605641"/>
          </a:xfrm>
        </p:grpSpPr>
        <p:cxnSp>
          <p:nvCxnSpPr>
            <p:cNvPr id="60" name="直线连接符 5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7032113" y="401192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446990" y="245915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864171" y="216736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040444" y="274403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72" name="组 71"/>
          <p:cNvGrpSpPr/>
          <p:nvPr/>
        </p:nvGrpSpPr>
        <p:grpSpPr>
          <a:xfrm>
            <a:off x="5001432" y="3952544"/>
            <a:ext cx="2517569" cy="605641"/>
            <a:chOff x="1080654" y="1840675"/>
            <a:chExt cx="2517569" cy="605641"/>
          </a:xfrm>
        </p:grpSpPr>
        <p:cxnSp>
          <p:nvCxnSpPr>
            <p:cNvPr id="74" name="直线连接符 73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/>
          <p:cNvSpPr txBox="1"/>
          <p:nvPr/>
        </p:nvSpPr>
        <p:spPr>
          <a:xfrm>
            <a:off x="6040444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sp>
        <p:nvSpPr>
          <p:cNvPr id="81" name="燕尾形箭头 80"/>
          <p:cNvSpPr/>
          <p:nvPr/>
        </p:nvSpPr>
        <p:spPr>
          <a:xfrm rot="5400000">
            <a:off x="6375834" y="3272257"/>
            <a:ext cx="629199" cy="35029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588656" y="93314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83" name="组 82"/>
          <p:cNvGrpSpPr/>
          <p:nvPr/>
        </p:nvGrpSpPr>
        <p:grpSpPr>
          <a:xfrm>
            <a:off x="7991920" y="2107984"/>
            <a:ext cx="2517569" cy="605641"/>
            <a:chOff x="1080654" y="1840675"/>
            <a:chExt cx="2517569" cy="605641"/>
          </a:xfrm>
        </p:grpSpPr>
        <p:cxnSp>
          <p:nvCxnSpPr>
            <p:cNvPr id="85" name="直线连接符 84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10022601" y="4022951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456473" y="402681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8889863" y="245568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9607550" y="276893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7991920" y="3963574"/>
            <a:ext cx="2517569" cy="605641"/>
            <a:chOff x="1080654" y="1840675"/>
            <a:chExt cx="2517569" cy="605641"/>
          </a:xfrm>
        </p:grpSpPr>
        <p:cxnSp>
          <p:nvCxnSpPr>
            <p:cNvPr id="101" name="直线连接符 100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本框 102"/>
          <p:cNvSpPr txBox="1"/>
          <p:nvPr/>
        </p:nvSpPr>
        <p:spPr>
          <a:xfrm>
            <a:off x="9030932" y="45802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grpSp>
        <p:nvGrpSpPr>
          <p:cNvPr id="120" name="组 119"/>
          <p:cNvGrpSpPr/>
          <p:nvPr/>
        </p:nvGrpSpPr>
        <p:grpSpPr>
          <a:xfrm>
            <a:off x="656504" y="2555834"/>
            <a:ext cx="237506" cy="503304"/>
            <a:chOff x="4117257" y="2156332"/>
            <a:chExt cx="237506" cy="503304"/>
          </a:xfrm>
        </p:grpSpPr>
        <p:sp>
          <p:nvSpPr>
            <p:cNvPr id="121" name="燕尾形 120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燕尾形 121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燕尾形 122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 rot="16200000">
            <a:off x="2533360" y="4003713"/>
            <a:ext cx="237506" cy="503304"/>
            <a:chOff x="4117257" y="2156332"/>
            <a:chExt cx="237506" cy="503304"/>
          </a:xfrm>
        </p:grpSpPr>
        <p:sp>
          <p:nvSpPr>
            <p:cNvPr id="130" name="燕尾形 129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燕尾形 130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燕尾形 131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燕尾形箭头 132"/>
          <p:cNvSpPr/>
          <p:nvPr/>
        </p:nvSpPr>
        <p:spPr>
          <a:xfrm rot="5400000">
            <a:off x="8818707" y="3280541"/>
            <a:ext cx="629199" cy="35029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185510" y="5202493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195" name="组 194"/>
          <p:cNvGrpSpPr/>
          <p:nvPr/>
        </p:nvGrpSpPr>
        <p:grpSpPr>
          <a:xfrm>
            <a:off x="3588774" y="6377331"/>
            <a:ext cx="2517569" cy="605641"/>
            <a:chOff x="1080654" y="1840675"/>
            <a:chExt cx="2517569" cy="605641"/>
          </a:xfrm>
        </p:grpSpPr>
        <p:cxnSp>
          <p:nvCxnSpPr>
            <p:cNvPr id="196" name="直线连接符 195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矩形 197"/>
          <p:cNvSpPr/>
          <p:nvPr/>
        </p:nvSpPr>
        <p:spPr>
          <a:xfrm>
            <a:off x="5620727" y="829616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9" name="矩形 198"/>
          <p:cNvSpPr/>
          <p:nvPr/>
        </p:nvSpPr>
        <p:spPr>
          <a:xfrm>
            <a:off x="5053327" y="829616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00" name="文本框 199"/>
          <p:cNvSpPr txBox="1"/>
          <p:nvPr/>
        </p:nvSpPr>
        <p:spPr>
          <a:xfrm>
            <a:off x="4627786" y="7049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201" name="组 200"/>
          <p:cNvGrpSpPr/>
          <p:nvPr/>
        </p:nvGrpSpPr>
        <p:grpSpPr>
          <a:xfrm>
            <a:off x="3588774" y="8232921"/>
            <a:ext cx="2517569" cy="605641"/>
            <a:chOff x="1080654" y="1840675"/>
            <a:chExt cx="2517569" cy="605641"/>
          </a:xfrm>
        </p:grpSpPr>
        <p:cxnSp>
          <p:nvCxnSpPr>
            <p:cNvPr id="202" name="直线连接符 201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文本框 203"/>
          <p:cNvSpPr txBox="1"/>
          <p:nvPr/>
        </p:nvSpPr>
        <p:spPr>
          <a:xfrm>
            <a:off x="4627786" y="884959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cxnSp>
        <p:nvCxnSpPr>
          <p:cNvPr id="208" name="曲线连接符 207"/>
          <p:cNvCxnSpPr/>
          <p:nvPr/>
        </p:nvCxnSpPr>
        <p:spPr>
          <a:xfrm>
            <a:off x="5067330" y="7234069"/>
            <a:ext cx="12700" cy="1800189"/>
          </a:xfrm>
          <a:prstGeom prst="curvedConnector3">
            <a:avLst>
              <a:gd name="adj1" fmla="val 17336835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4485927" y="829616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8382193" y="5202493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grpSp>
        <p:nvGrpSpPr>
          <p:cNvPr id="211" name="组 210"/>
          <p:cNvGrpSpPr/>
          <p:nvPr/>
        </p:nvGrpSpPr>
        <p:grpSpPr>
          <a:xfrm>
            <a:off x="7785457" y="6377331"/>
            <a:ext cx="2517569" cy="605641"/>
            <a:chOff x="1080654" y="1840675"/>
            <a:chExt cx="2517569" cy="605641"/>
          </a:xfrm>
        </p:grpSpPr>
        <p:cxnSp>
          <p:nvCxnSpPr>
            <p:cNvPr id="212" name="直线连接符 211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矩形 213"/>
          <p:cNvSpPr/>
          <p:nvPr/>
        </p:nvSpPr>
        <p:spPr>
          <a:xfrm>
            <a:off x="9814340" y="643989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15" name="矩形 214"/>
          <p:cNvSpPr/>
          <p:nvPr/>
        </p:nvSpPr>
        <p:spPr>
          <a:xfrm>
            <a:off x="9248212" y="6443762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824469" y="704940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217" name="组 216"/>
          <p:cNvGrpSpPr/>
          <p:nvPr/>
        </p:nvGrpSpPr>
        <p:grpSpPr>
          <a:xfrm>
            <a:off x="7785457" y="8232921"/>
            <a:ext cx="2517569" cy="605641"/>
            <a:chOff x="1080654" y="1840675"/>
            <a:chExt cx="2517569" cy="605641"/>
          </a:xfrm>
        </p:grpSpPr>
        <p:cxnSp>
          <p:nvCxnSpPr>
            <p:cNvPr id="218" name="直线连接符 217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线连接符 218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文本框 219"/>
          <p:cNvSpPr txBox="1"/>
          <p:nvPr/>
        </p:nvSpPr>
        <p:spPr>
          <a:xfrm>
            <a:off x="8824469" y="884959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8682337" y="644608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/>
          <p:cNvSpPr/>
          <p:nvPr/>
        </p:nvSpPr>
        <p:spPr>
          <a:xfrm>
            <a:off x="257175" y="642939"/>
            <a:ext cx="7986713" cy="4471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244355" y="282347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48688" y="1912887"/>
            <a:ext cx="653142" cy="2412486"/>
            <a:chOff x="1846644" y="2479304"/>
            <a:chExt cx="653142" cy="2412486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47930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34459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78650" y="922116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146" name="组 145"/>
          <p:cNvGrpSpPr/>
          <p:nvPr/>
        </p:nvGrpSpPr>
        <p:grpSpPr>
          <a:xfrm>
            <a:off x="1981914" y="2096954"/>
            <a:ext cx="2517569" cy="605641"/>
            <a:chOff x="1080654" y="1840675"/>
            <a:chExt cx="2517569" cy="605641"/>
          </a:xfrm>
        </p:grpSpPr>
        <p:cxnSp>
          <p:nvCxnSpPr>
            <p:cNvPr id="147" name="直线连接符 14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4012595" y="215803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429776" y="216184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844653" y="215467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52" name="组 151"/>
          <p:cNvGrpSpPr/>
          <p:nvPr/>
        </p:nvGrpSpPr>
        <p:grpSpPr>
          <a:xfrm>
            <a:off x="3903218" y="1518178"/>
            <a:ext cx="705642" cy="578776"/>
            <a:chOff x="3001958" y="1261899"/>
            <a:chExt cx="705642" cy="578776"/>
          </a:xfrm>
        </p:grpSpPr>
        <p:cxnSp>
          <p:nvCxnSpPr>
            <p:cNvPr id="153" name="直线箭头连接符 15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组 174"/>
          <p:cNvGrpSpPr/>
          <p:nvPr/>
        </p:nvGrpSpPr>
        <p:grpSpPr>
          <a:xfrm>
            <a:off x="2784874" y="1518178"/>
            <a:ext cx="598241" cy="578776"/>
            <a:chOff x="3061597" y="1261899"/>
            <a:chExt cx="598241" cy="578776"/>
          </a:xfrm>
        </p:grpSpPr>
        <p:cxnSp>
          <p:nvCxnSpPr>
            <p:cNvPr id="176" name="直线箭头连接符 1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3020926" y="277175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79" name="组 178"/>
          <p:cNvGrpSpPr/>
          <p:nvPr/>
        </p:nvGrpSpPr>
        <p:grpSpPr>
          <a:xfrm>
            <a:off x="1981914" y="3952544"/>
            <a:ext cx="2517569" cy="605641"/>
            <a:chOff x="1080654" y="1840675"/>
            <a:chExt cx="2517569" cy="605641"/>
          </a:xfrm>
        </p:grpSpPr>
        <p:cxnSp>
          <p:nvCxnSpPr>
            <p:cNvPr id="180" name="直线连接符 17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文本框 181"/>
          <p:cNvSpPr txBox="1"/>
          <p:nvPr/>
        </p:nvSpPr>
        <p:spPr>
          <a:xfrm>
            <a:off x="3020926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  <p:sp>
        <p:nvSpPr>
          <p:cNvPr id="10" name="下弧形箭头 9"/>
          <p:cNvSpPr/>
          <p:nvPr/>
        </p:nvSpPr>
        <p:spPr>
          <a:xfrm>
            <a:off x="775257" y="1403654"/>
            <a:ext cx="900112" cy="365402"/>
          </a:xfrm>
          <a:prstGeom prst="curvedDownArrow">
            <a:avLst>
              <a:gd name="adj1" fmla="val 25000"/>
              <a:gd name="adj2" fmla="val 69872"/>
              <a:gd name="adj3" fmla="val 52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17"/>
          <p:cNvSpPr/>
          <p:nvPr/>
        </p:nvSpPr>
        <p:spPr>
          <a:xfrm rot="18639377">
            <a:off x="4588588" y="1996882"/>
            <a:ext cx="971550" cy="427497"/>
          </a:xfrm>
          <a:prstGeom prst="curvedUpArrow">
            <a:avLst>
              <a:gd name="adj1" fmla="val 21705"/>
              <a:gd name="adj2" fmla="val 58775"/>
              <a:gd name="adj3" fmla="val 561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83226" y="922116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grpSp>
        <p:nvGrpSpPr>
          <p:cNvPr id="121" name="组 120"/>
          <p:cNvGrpSpPr/>
          <p:nvPr/>
        </p:nvGrpSpPr>
        <p:grpSpPr>
          <a:xfrm>
            <a:off x="5486490" y="2096954"/>
            <a:ext cx="2517569" cy="605641"/>
            <a:chOff x="1080654" y="1840675"/>
            <a:chExt cx="2517569" cy="605641"/>
          </a:xfrm>
        </p:grpSpPr>
        <p:cxnSp>
          <p:nvCxnSpPr>
            <p:cNvPr id="122" name="直线连接符 121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矩形 128"/>
          <p:cNvSpPr/>
          <p:nvPr/>
        </p:nvSpPr>
        <p:spPr>
          <a:xfrm>
            <a:off x="7517171" y="2158030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934352" y="216184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32" name="组 131"/>
          <p:cNvGrpSpPr/>
          <p:nvPr/>
        </p:nvGrpSpPr>
        <p:grpSpPr>
          <a:xfrm>
            <a:off x="7407794" y="1518178"/>
            <a:ext cx="705642" cy="578776"/>
            <a:chOff x="3001958" y="1261899"/>
            <a:chExt cx="705642" cy="578776"/>
          </a:xfrm>
        </p:grpSpPr>
        <p:cxnSp>
          <p:nvCxnSpPr>
            <p:cNvPr id="133" name="直线箭头连接符 13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6879408" y="1518178"/>
            <a:ext cx="598241" cy="578776"/>
            <a:chOff x="3061597" y="1261899"/>
            <a:chExt cx="598241" cy="578776"/>
          </a:xfrm>
        </p:grpSpPr>
        <p:cxnSp>
          <p:nvCxnSpPr>
            <p:cNvPr id="136" name="直线箭头连接符 13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6525502" y="277175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142" name="组 141"/>
          <p:cNvGrpSpPr/>
          <p:nvPr/>
        </p:nvGrpSpPr>
        <p:grpSpPr>
          <a:xfrm>
            <a:off x="5486490" y="3952544"/>
            <a:ext cx="2517569" cy="605641"/>
            <a:chOff x="1080654" y="1840675"/>
            <a:chExt cx="2517569" cy="605641"/>
          </a:xfrm>
        </p:grpSpPr>
        <p:cxnSp>
          <p:nvCxnSpPr>
            <p:cNvPr id="143" name="直线连接符 14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6525502" y="45692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1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628650" y="642938"/>
            <a:ext cx="9258300" cy="697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3566640" y="2230444"/>
            <a:ext cx="2517569" cy="605641"/>
            <a:chOff x="1080654" y="1840675"/>
            <a:chExt cx="2517569" cy="605641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5597321" y="229577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14502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21869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5487944" y="1651668"/>
            <a:ext cx="705642" cy="578776"/>
            <a:chOff x="3001958" y="1261899"/>
            <a:chExt cx="705642" cy="578776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057653" y="2825353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834454" y="1547453"/>
            <a:ext cx="653142" cy="2777920"/>
            <a:chOff x="1846644" y="2113870"/>
            <a:chExt cx="653142" cy="2777920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113870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0225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1042270" y="2197729"/>
            <a:ext cx="237506" cy="503304"/>
            <a:chOff x="4117257" y="2156332"/>
            <a:chExt cx="237506" cy="503304"/>
          </a:xfrm>
        </p:grpSpPr>
        <p:sp>
          <p:nvSpPr>
            <p:cNvPr id="84" name="燕尾形 83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燕尾形 86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燕尾形 87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 89"/>
          <p:cNvGrpSpPr/>
          <p:nvPr/>
        </p:nvGrpSpPr>
        <p:grpSpPr>
          <a:xfrm rot="16200000">
            <a:off x="3876855" y="2281563"/>
            <a:ext cx="237506" cy="503304"/>
            <a:chOff x="4117257" y="2156332"/>
            <a:chExt cx="237506" cy="503304"/>
          </a:xfrm>
        </p:grpSpPr>
        <p:sp>
          <p:nvSpPr>
            <p:cNvPr id="91" name="燕尾形 90"/>
            <p:cNvSpPr/>
            <p:nvPr/>
          </p:nvSpPr>
          <p:spPr>
            <a:xfrm rot="5400000">
              <a:off x="4152126" y="2121463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燕尾形 91"/>
            <p:cNvSpPr/>
            <p:nvPr/>
          </p:nvSpPr>
          <p:spPr>
            <a:xfrm rot="5400000">
              <a:off x="4152126" y="2289231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燕尾形 92"/>
            <p:cNvSpPr/>
            <p:nvPr/>
          </p:nvSpPr>
          <p:spPr>
            <a:xfrm rot="5400000">
              <a:off x="4152126" y="2456999"/>
              <a:ext cx="167768" cy="23750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63376" y="975977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96" name="组 95"/>
          <p:cNvGrpSpPr/>
          <p:nvPr/>
        </p:nvGrpSpPr>
        <p:grpSpPr>
          <a:xfrm>
            <a:off x="4939687" y="1651668"/>
            <a:ext cx="598241" cy="578776"/>
            <a:chOff x="3061597" y="1261899"/>
            <a:chExt cx="598241" cy="578776"/>
          </a:xfrm>
        </p:grpSpPr>
        <p:cxnSp>
          <p:nvCxnSpPr>
            <p:cNvPr id="131" name="直线箭头连接符 130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605652" y="28471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grpSp>
        <p:nvGrpSpPr>
          <p:cNvPr id="60" name="组 59"/>
          <p:cNvGrpSpPr/>
          <p:nvPr/>
        </p:nvGrpSpPr>
        <p:grpSpPr>
          <a:xfrm>
            <a:off x="7069054" y="2230444"/>
            <a:ext cx="2517569" cy="605641"/>
            <a:chOff x="1080654" y="1840675"/>
            <a:chExt cx="2517569" cy="605641"/>
          </a:xfrm>
        </p:grpSpPr>
        <p:cxnSp>
          <p:nvCxnSpPr>
            <p:cNvPr id="61" name="直线连接符 60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9099735" y="2295775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516916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929329" y="2295336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66" name="组 65"/>
          <p:cNvGrpSpPr/>
          <p:nvPr/>
        </p:nvGrpSpPr>
        <p:grpSpPr>
          <a:xfrm>
            <a:off x="8990358" y="1651668"/>
            <a:ext cx="705642" cy="578776"/>
            <a:chOff x="3001958" y="1261899"/>
            <a:chExt cx="705642" cy="578776"/>
          </a:xfrm>
        </p:grpSpPr>
        <p:cxnSp>
          <p:nvCxnSpPr>
            <p:cNvPr id="67" name="直线箭头连接符 66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7665790" y="975977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75" name="组 74"/>
          <p:cNvGrpSpPr/>
          <p:nvPr/>
        </p:nvGrpSpPr>
        <p:grpSpPr>
          <a:xfrm>
            <a:off x="7875409" y="1651668"/>
            <a:ext cx="598241" cy="578776"/>
            <a:chOff x="3061597" y="1261899"/>
            <a:chExt cx="598241" cy="578776"/>
          </a:xfrm>
        </p:grpSpPr>
        <p:cxnSp>
          <p:nvCxnSpPr>
            <p:cNvPr id="76" name="直线箭头连接符 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8108066" y="284711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sp>
        <p:nvSpPr>
          <p:cNvPr id="10" name="左弧形箭头 9"/>
          <p:cNvSpPr/>
          <p:nvPr/>
        </p:nvSpPr>
        <p:spPr>
          <a:xfrm rot="5400000">
            <a:off x="7881363" y="2430396"/>
            <a:ext cx="1069707" cy="2056490"/>
          </a:xfrm>
          <a:prstGeom prst="curvedLeftArrow">
            <a:avLst>
              <a:gd name="adj1" fmla="val 14142"/>
              <a:gd name="adj2" fmla="val 32527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3566640" y="5693566"/>
            <a:ext cx="2517569" cy="605641"/>
            <a:chOff x="1080654" y="1840675"/>
            <a:chExt cx="2517569" cy="605641"/>
          </a:xfrm>
        </p:grpSpPr>
        <p:cxnSp>
          <p:nvCxnSpPr>
            <p:cNvPr id="80" name="直线连接符 79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5597321" y="5758897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014502" y="575845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4426915" y="575845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pSp>
        <p:nvGrpSpPr>
          <p:cNvPr id="86" name="组 85"/>
          <p:cNvGrpSpPr/>
          <p:nvPr/>
        </p:nvGrpSpPr>
        <p:grpSpPr>
          <a:xfrm>
            <a:off x="5487944" y="5114790"/>
            <a:ext cx="705642" cy="578776"/>
            <a:chOff x="3001958" y="1261899"/>
            <a:chExt cx="705642" cy="578776"/>
          </a:xfrm>
        </p:grpSpPr>
        <p:cxnSp>
          <p:nvCxnSpPr>
            <p:cNvPr id="89" name="直线箭头连接符 88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4163376" y="4439099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pSp>
        <p:nvGrpSpPr>
          <p:cNvPr id="97" name="组 96"/>
          <p:cNvGrpSpPr/>
          <p:nvPr/>
        </p:nvGrpSpPr>
        <p:grpSpPr>
          <a:xfrm>
            <a:off x="4371238" y="5114790"/>
            <a:ext cx="598241" cy="578776"/>
            <a:chOff x="3061597" y="1261899"/>
            <a:chExt cx="598241" cy="578776"/>
          </a:xfrm>
        </p:grpSpPr>
        <p:cxnSp>
          <p:nvCxnSpPr>
            <p:cNvPr id="98" name="直线箭头连接符 97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05652" y="63102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sp>
        <p:nvSpPr>
          <p:cNvPr id="101" name="左弧形箭头 100"/>
          <p:cNvSpPr/>
          <p:nvPr/>
        </p:nvSpPr>
        <p:spPr>
          <a:xfrm rot="5400000">
            <a:off x="4378949" y="5893518"/>
            <a:ext cx="1069707" cy="2056490"/>
          </a:xfrm>
          <a:prstGeom prst="curvedLeftArrow">
            <a:avLst>
              <a:gd name="adj1" fmla="val 14142"/>
              <a:gd name="adj2" fmla="val 32527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2" name="组 101"/>
          <p:cNvGrpSpPr/>
          <p:nvPr/>
        </p:nvGrpSpPr>
        <p:grpSpPr>
          <a:xfrm>
            <a:off x="7069053" y="5693566"/>
            <a:ext cx="2517569" cy="605641"/>
            <a:chOff x="1080654" y="1840675"/>
            <a:chExt cx="2517569" cy="605641"/>
          </a:xfrm>
        </p:grpSpPr>
        <p:cxnSp>
          <p:nvCxnSpPr>
            <p:cNvPr id="103" name="直线连接符 102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/>
          <p:cNvSpPr/>
          <p:nvPr/>
        </p:nvSpPr>
        <p:spPr>
          <a:xfrm>
            <a:off x="9099734" y="5758897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516915" y="575845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929328" y="5758458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108" name="组 107"/>
          <p:cNvGrpSpPr/>
          <p:nvPr/>
        </p:nvGrpSpPr>
        <p:grpSpPr>
          <a:xfrm>
            <a:off x="8990357" y="5114790"/>
            <a:ext cx="705642" cy="578776"/>
            <a:chOff x="3001958" y="1261899"/>
            <a:chExt cx="705642" cy="578776"/>
          </a:xfrm>
        </p:grpSpPr>
        <p:cxnSp>
          <p:nvCxnSpPr>
            <p:cNvPr id="109" name="直线箭头连接符 108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7665789" y="4439099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>
            <a:off x="7873650" y="5114790"/>
            <a:ext cx="598241" cy="578776"/>
            <a:chOff x="3061597" y="1261899"/>
            <a:chExt cx="598241" cy="578776"/>
          </a:xfrm>
        </p:grpSpPr>
        <p:cxnSp>
          <p:nvCxnSpPr>
            <p:cNvPr id="113" name="直线箭头连接符 11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8108065" y="63102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92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/>
          <p:cNvSpPr/>
          <p:nvPr/>
        </p:nvSpPr>
        <p:spPr>
          <a:xfrm>
            <a:off x="257175" y="1171575"/>
            <a:ext cx="7986713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1244355" y="2823474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48688" y="1912887"/>
            <a:ext cx="653142" cy="2412486"/>
            <a:chOff x="1846644" y="2479304"/>
            <a:chExt cx="653142" cy="2412486"/>
          </a:xfrm>
        </p:grpSpPr>
        <p:grpSp>
          <p:nvGrpSpPr>
            <p:cNvPr id="160" name="组 159"/>
            <p:cNvGrpSpPr/>
            <p:nvPr/>
          </p:nvGrpSpPr>
          <p:grpSpPr>
            <a:xfrm>
              <a:off x="1846644" y="2722748"/>
              <a:ext cx="653142" cy="2169042"/>
              <a:chOff x="5688281" y="1037296"/>
              <a:chExt cx="653142" cy="2169042"/>
            </a:xfrm>
          </p:grpSpPr>
          <p:cxnSp>
            <p:nvCxnSpPr>
              <p:cNvPr id="168" name="直线连接符 167"/>
              <p:cNvCxnSpPr/>
              <p:nvPr/>
            </p:nvCxnSpPr>
            <p:spPr>
              <a:xfrm>
                <a:off x="5688281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/>
              <p:cNvCxnSpPr/>
              <p:nvPr/>
            </p:nvCxnSpPr>
            <p:spPr>
              <a:xfrm>
                <a:off x="6341423" y="1037296"/>
                <a:ext cx="0" cy="21690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线连接符 169"/>
              <p:cNvCxnSpPr/>
              <p:nvPr/>
            </p:nvCxnSpPr>
            <p:spPr>
              <a:xfrm>
                <a:off x="5688281" y="3206338"/>
                <a:ext cx="6531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 170"/>
            <p:cNvSpPr/>
            <p:nvPr/>
          </p:nvSpPr>
          <p:spPr>
            <a:xfrm>
              <a:off x="1929770" y="247930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929770" y="3781614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929771" y="4336702"/>
              <a:ext cx="486888" cy="4868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34459" y="43227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stack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72614" y="1803713"/>
            <a:ext cx="1018894" cy="5059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pSp>
        <p:nvGrpSpPr>
          <p:cNvPr id="146" name="组 145"/>
          <p:cNvGrpSpPr/>
          <p:nvPr/>
        </p:nvGrpSpPr>
        <p:grpSpPr>
          <a:xfrm>
            <a:off x="1975878" y="2978551"/>
            <a:ext cx="2517569" cy="605641"/>
            <a:chOff x="1080654" y="1840675"/>
            <a:chExt cx="2517569" cy="605641"/>
          </a:xfrm>
        </p:grpSpPr>
        <p:cxnSp>
          <p:nvCxnSpPr>
            <p:cNvPr id="147" name="直线连接符 146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矩形 148"/>
          <p:cNvSpPr/>
          <p:nvPr/>
        </p:nvSpPr>
        <p:spPr>
          <a:xfrm>
            <a:off x="4006559" y="3039627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423740" y="304344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838617" y="3036267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52" name="组 151"/>
          <p:cNvGrpSpPr/>
          <p:nvPr/>
        </p:nvGrpSpPr>
        <p:grpSpPr>
          <a:xfrm>
            <a:off x="3897182" y="2399775"/>
            <a:ext cx="705642" cy="578776"/>
            <a:chOff x="3001958" y="1261899"/>
            <a:chExt cx="705642" cy="578776"/>
          </a:xfrm>
        </p:grpSpPr>
        <p:cxnSp>
          <p:nvCxnSpPr>
            <p:cNvPr id="153" name="直线箭头连接符 15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组 174"/>
          <p:cNvGrpSpPr/>
          <p:nvPr/>
        </p:nvGrpSpPr>
        <p:grpSpPr>
          <a:xfrm>
            <a:off x="2778838" y="2399775"/>
            <a:ext cx="598241" cy="578776"/>
            <a:chOff x="3061597" y="1261899"/>
            <a:chExt cx="598241" cy="578776"/>
          </a:xfrm>
        </p:grpSpPr>
        <p:cxnSp>
          <p:nvCxnSpPr>
            <p:cNvPr id="176" name="直线箭头连接符 17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3014890" y="36533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  <p:sp>
        <p:nvSpPr>
          <p:cNvPr id="10" name="下弧形箭头 9"/>
          <p:cNvSpPr/>
          <p:nvPr/>
        </p:nvSpPr>
        <p:spPr>
          <a:xfrm>
            <a:off x="775257" y="1403654"/>
            <a:ext cx="900112" cy="365402"/>
          </a:xfrm>
          <a:prstGeom prst="curvedDownArrow">
            <a:avLst>
              <a:gd name="adj1" fmla="val 25000"/>
              <a:gd name="adj2" fmla="val 69872"/>
              <a:gd name="adj3" fmla="val 52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17"/>
          <p:cNvSpPr/>
          <p:nvPr/>
        </p:nvSpPr>
        <p:spPr>
          <a:xfrm rot="18639377">
            <a:off x="4582552" y="2878479"/>
            <a:ext cx="971550" cy="427497"/>
          </a:xfrm>
          <a:prstGeom prst="curvedUpArrow">
            <a:avLst>
              <a:gd name="adj1" fmla="val 21705"/>
              <a:gd name="adj2" fmla="val 58775"/>
              <a:gd name="adj3" fmla="val 561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7190" y="1803713"/>
            <a:ext cx="1018894" cy="5059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grpSp>
        <p:nvGrpSpPr>
          <p:cNvPr id="121" name="组 120"/>
          <p:cNvGrpSpPr/>
          <p:nvPr/>
        </p:nvGrpSpPr>
        <p:grpSpPr>
          <a:xfrm>
            <a:off x="5480454" y="2978551"/>
            <a:ext cx="2517569" cy="605641"/>
            <a:chOff x="1080654" y="1840675"/>
            <a:chExt cx="2517569" cy="605641"/>
          </a:xfrm>
        </p:grpSpPr>
        <p:cxnSp>
          <p:nvCxnSpPr>
            <p:cNvPr id="122" name="直线连接符 121"/>
            <p:cNvCxnSpPr/>
            <p:nvPr/>
          </p:nvCxnSpPr>
          <p:spPr>
            <a:xfrm>
              <a:off x="1080654" y="1840675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/>
            <p:cNvCxnSpPr/>
            <p:nvPr/>
          </p:nvCxnSpPr>
          <p:spPr>
            <a:xfrm>
              <a:off x="1080654" y="2446316"/>
              <a:ext cx="2517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矩形 128"/>
          <p:cNvSpPr/>
          <p:nvPr/>
        </p:nvSpPr>
        <p:spPr>
          <a:xfrm>
            <a:off x="7511135" y="3039627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928316" y="3043443"/>
            <a:ext cx="486888" cy="486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132" name="组 131"/>
          <p:cNvGrpSpPr/>
          <p:nvPr/>
        </p:nvGrpSpPr>
        <p:grpSpPr>
          <a:xfrm>
            <a:off x="7401758" y="2399775"/>
            <a:ext cx="705642" cy="578776"/>
            <a:chOff x="3001958" y="1261899"/>
            <a:chExt cx="705642" cy="578776"/>
          </a:xfrm>
        </p:grpSpPr>
        <p:cxnSp>
          <p:nvCxnSpPr>
            <p:cNvPr id="133" name="直线箭头连接符 132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3001958" y="1261899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front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6873372" y="2399775"/>
            <a:ext cx="598241" cy="578776"/>
            <a:chOff x="3061597" y="1261899"/>
            <a:chExt cx="598241" cy="578776"/>
          </a:xfrm>
        </p:grpSpPr>
        <p:cxnSp>
          <p:nvCxnSpPr>
            <p:cNvPr id="136" name="直线箭头连接符 135"/>
            <p:cNvCxnSpPr/>
            <p:nvPr/>
          </p:nvCxnSpPr>
          <p:spPr>
            <a:xfrm>
              <a:off x="3360718" y="1569263"/>
              <a:ext cx="0" cy="2714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/>
            <p:cNvSpPr txBox="1"/>
            <p:nvPr/>
          </p:nvSpPr>
          <p:spPr>
            <a:xfrm>
              <a:off x="3061597" y="126189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smtClean="0">
                  <a:solidFill>
                    <a:srgbClr val="FF0000"/>
                  </a:solidFill>
                </a:rPr>
                <a:t>rear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6519466" y="36533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82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190</Words>
  <Application>Microsoft Macintosh PowerPoint</Application>
  <PresentationFormat>宽屏</PresentationFormat>
  <Paragraphs>176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根鹏</dc:creator>
  <cp:lastModifiedBy>许 根鹏</cp:lastModifiedBy>
  <cp:revision>19</cp:revision>
  <dcterms:created xsi:type="dcterms:W3CDTF">2018-12-01T03:49:45Z</dcterms:created>
  <dcterms:modified xsi:type="dcterms:W3CDTF">2018-12-02T14:45:47Z</dcterms:modified>
</cp:coreProperties>
</file>