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>
        <p:scale>
          <a:sx n="100" d="100"/>
          <a:sy n="100" d="100"/>
        </p:scale>
        <p:origin x="10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4C5D1-A910-6E47-A0E7-DD2BC1DA7F0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1AE97-5BAC-8346-A873-2D40FDB20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51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05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71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52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8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50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8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14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53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5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CEBB-C5DE-B744-A756-0A17906AD22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1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1136692" y="3081317"/>
            <a:ext cx="2517569" cy="605641"/>
            <a:chOff x="1080654" y="1840675"/>
            <a:chExt cx="2517569" cy="605641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3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167373" y="3140694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83503" y="3140693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5218" y="3140693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1421702" y="3265385"/>
            <a:ext cx="771895" cy="237506"/>
            <a:chOff x="1365664" y="2024743"/>
            <a:chExt cx="771895" cy="237506"/>
          </a:xfrm>
        </p:grpSpPr>
        <p:sp>
          <p:nvSpPr>
            <p:cNvPr id="10" name="燕尾形 9"/>
            <p:cNvSpPr/>
            <p:nvPr/>
          </p:nvSpPr>
          <p:spPr>
            <a:xfrm>
              <a:off x="1365664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1615045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876302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3078835" y="2277938"/>
            <a:ext cx="705642" cy="803379"/>
            <a:chOff x="3022797" y="1037296"/>
            <a:chExt cx="705642" cy="803379"/>
          </a:xfrm>
        </p:grpSpPr>
        <p:cxnSp>
          <p:nvCxnSpPr>
            <p:cNvPr id="15" name="直线箭头连接符 14"/>
            <p:cNvCxnSpPr/>
            <p:nvPr/>
          </p:nvCxnSpPr>
          <p:spPr>
            <a:xfrm>
              <a:off x="3360718" y="1341912"/>
              <a:ext cx="0" cy="4987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022797" y="1037296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5411399" y="106640"/>
            <a:ext cx="1844633" cy="3134212"/>
            <a:chOff x="5411399" y="106640"/>
            <a:chExt cx="1844633" cy="3134212"/>
          </a:xfrm>
        </p:grpSpPr>
        <p:grpSp>
          <p:nvGrpSpPr>
            <p:cNvPr id="26" name="组 25"/>
            <p:cNvGrpSpPr/>
            <p:nvPr/>
          </p:nvGrpSpPr>
          <p:grpSpPr>
            <a:xfrm>
              <a:off x="5411399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9" name="直线连接符 18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/>
          </p:nvGrpSpPr>
          <p:grpSpPr>
            <a:xfrm>
              <a:off x="6602890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28" name="直线连接符 27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/>
            <p:cNvSpPr txBox="1"/>
            <p:nvPr/>
          </p:nvSpPr>
          <p:spPr>
            <a:xfrm>
              <a:off x="5537434" y="28715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s1</a:t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28925" y="28715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s2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723195" y="106640"/>
              <a:ext cx="1191491" cy="3891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Step1</a:t>
              </a:r>
              <a:endParaRPr kumimoji="1" lang="zh-CN" altLang="en-US" dirty="0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4139749" y="2968638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F0000"/>
                </a:solidFill>
              </a:rPr>
              <a:t>=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94526" y="230835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494526" y="1755893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97" name="组 96"/>
          <p:cNvGrpSpPr/>
          <p:nvPr/>
        </p:nvGrpSpPr>
        <p:grpSpPr>
          <a:xfrm>
            <a:off x="8319805" y="106640"/>
            <a:ext cx="1844633" cy="3134212"/>
            <a:chOff x="5411399" y="106640"/>
            <a:chExt cx="1844633" cy="3134212"/>
          </a:xfrm>
        </p:grpSpPr>
        <p:grpSp>
          <p:nvGrpSpPr>
            <p:cNvPr id="98" name="组 97"/>
            <p:cNvGrpSpPr/>
            <p:nvPr/>
          </p:nvGrpSpPr>
          <p:grpSpPr>
            <a:xfrm>
              <a:off x="5411399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06" name="直线连接符 105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连接符 106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 98"/>
            <p:cNvGrpSpPr/>
            <p:nvPr/>
          </p:nvGrpSpPr>
          <p:grpSpPr>
            <a:xfrm>
              <a:off x="6602890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03" name="直线连接符 102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/>
            <p:cNvSpPr txBox="1"/>
            <p:nvPr/>
          </p:nvSpPr>
          <p:spPr>
            <a:xfrm>
              <a:off x="5537434" y="28715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s1</a:t>
              </a:r>
              <a:endParaRPr kumimoji="1"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6728925" y="28715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s2</a:t>
              </a:r>
              <a:endParaRPr kumimoji="1"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5723195" y="106640"/>
              <a:ext cx="1191491" cy="3891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Step2</a:t>
              </a:r>
              <a:endParaRPr kumimoji="1" lang="zh-CN" altLang="en-US" dirty="0"/>
            </a:p>
          </p:txBody>
        </p:sp>
      </p:grpSp>
      <p:sp>
        <p:nvSpPr>
          <p:cNvPr id="109" name="矩形 108"/>
          <p:cNvSpPr/>
          <p:nvPr/>
        </p:nvSpPr>
        <p:spPr>
          <a:xfrm>
            <a:off x="9594423" y="230835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594423" y="175894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402932" y="757823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112" name="组 111"/>
          <p:cNvGrpSpPr/>
          <p:nvPr/>
        </p:nvGrpSpPr>
        <p:grpSpPr>
          <a:xfrm rot="5400000">
            <a:off x="8260428" y="1738080"/>
            <a:ext cx="771895" cy="237506"/>
            <a:chOff x="1365664" y="2024743"/>
            <a:chExt cx="771895" cy="237506"/>
          </a:xfrm>
        </p:grpSpPr>
        <p:sp>
          <p:nvSpPr>
            <p:cNvPr id="113" name="燕尾形 112"/>
            <p:cNvSpPr/>
            <p:nvPr/>
          </p:nvSpPr>
          <p:spPr>
            <a:xfrm>
              <a:off x="1365664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燕尾形 113"/>
            <p:cNvSpPr/>
            <p:nvPr/>
          </p:nvSpPr>
          <p:spPr>
            <a:xfrm>
              <a:off x="1615045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燕尾形 114"/>
            <p:cNvSpPr/>
            <p:nvPr/>
          </p:nvSpPr>
          <p:spPr>
            <a:xfrm>
              <a:off x="1876302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组 115"/>
          <p:cNvGrpSpPr/>
          <p:nvPr/>
        </p:nvGrpSpPr>
        <p:grpSpPr>
          <a:xfrm>
            <a:off x="5411399" y="3539546"/>
            <a:ext cx="1844633" cy="3134212"/>
            <a:chOff x="5411399" y="106640"/>
            <a:chExt cx="1844633" cy="3134212"/>
          </a:xfrm>
        </p:grpSpPr>
        <p:grpSp>
          <p:nvGrpSpPr>
            <p:cNvPr id="117" name="组 116"/>
            <p:cNvGrpSpPr/>
            <p:nvPr/>
          </p:nvGrpSpPr>
          <p:grpSpPr>
            <a:xfrm>
              <a:off x="5411399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25" name="直线连接符 124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线连接符 125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组 117"/>
            <p:cNvGrpSpPr/>
            <p:nvPr/>
          </p:nvGrpSpPr>
          <p:grpSpPr>
            <a:xfrm>
              <a:off x="6602890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22" name="直线连接符 121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/>
            <p:cNvSpPr txBox="1"/>
            <p:nvPr/>
          </p:nvSpPr>
          <p:spPr>
            <a:xfrm>
              <a:off x="5537434" y="28715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s1</a:t>
              </a:r>
              <a:endParaRPr kumimoji="1" lang="zh-CN" altLang="en-US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728925" y="28715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s2</a:t>
              </a:r>
              <a:endParaRPr kumimoji="1" lang="zh-CN" altLang="en-US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23195" y="106640"/>
              <a:ext cx="1191491" cy="3891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Step3</a:t>
              </a:r>
              <a:endParaRPr kumimoji="1" lang="zh-CN" altLang="en-US" dirty="0"/>
            </a:p>
          </p:txBody>
        </p:sp>
      </p:grpSp>
      <p:sp>
        <p:nvSpPr>
          <p:cNvPr id="128" name="矩形 127"/>
          <p:cNvSpPr/>
          <p:nvPr/>
        </p:nvSpPr>
        <p:spPr>
          <a:xfrm>
            <a:off x="6686017" y="574125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6686017" y="519185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5494526" y="574125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38" name="右弧形箭头 137"/>
          <p:cNvSpPr/>
          <p:nvPr/>
        </p:nvSpPr>
        <p:spPr>
          <a:xfrm rot="5400000">
            <a:off x="5978410" y="4176242"/>
            <a:ext cx="495300" cy="1377252"/>
          </a:xfrm>
          <a:prstGeom prst="curvedRightArrow">
            <a:avLst>
              <a:gd name="adj1" fmla="val 19675"/>
              <a:gd name="adj2" fmla="val 65676"/>
              <a:gd name="adj3" fmla="val 378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9" name="右弧形箭头 138"/>
          <p:cNvSpPr/>
          <p:nvPr/>
        </p:nvSpPr>
        <p:spPr>
          <a:xfrm rot="16200000" flipH="1">
            <a:off x="6159468" y="722340"/>
            <a:ext cx="495300" cy="1377252"/>
          </a:xfrm>
          <a:prstGeom prst="curvedRightArrow">
            <a:avLst>
              <a:gd name="adj1" fmla="val 19675"/>
              <a:gd name="adj2" fmla="val 65676"/>
              <a:gd name="adj3" fmla="val 378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59" name="组 158"/>
          <p:cNvGrpSpPr/>
          <p:nvPr/>
        </p:nvGrpSpPr>
        <p:grpSpPr>
          <a:xfrm>
            <a:off x="8319805" y="3539546"/>
            <a:ext cx="1844633" cy="3134212"/>
            <a:chOff x="5411399" y="106640"/>
            <a:chExt cx="1844633" cy="3134212"/>
          </a:xfrm>
        </p:grpSpPr>
        <p:grpSp>
          <p:nvGrpSpPr>
            <p:cNvPr id="160" name="组 159"/>
            <p:cNvGrpSpPr/>
            <p:nvPr/>
          </p:nvGrpSpPr>
          <p:grpSpPr>
            <a:xfrm>
              <a:off x="5411399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68" name="直线连接符 167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 160"/>
            <p:cNvGrpSpPr/>
            <p:nvPr/>
          </p:nvGrpSpPr>
          <p:grpSpPr>
            <a:xfrm>
              <a:off x="6602890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65" name="直线连接符 164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线连接符 165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线连接符 166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5537434" y="28715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s1</a:t>
              </a:r>
              <a:endParaRPr kumimoji="1" lang="zh-CN" altLang="en-US" dirty="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6728925" y="28715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s2</a:t>
              </a:r>
              <a:endParaRPr kumimoji="1" lang="zh-CN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723195" y="106640"/>
              <a:ext cx="1191491" cy="389144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Result</a:t>
              </a:r>
              <a:endParaRPr kumimoji="1" lang="zh-CN" altLang="en-US" dirty="0"/>
            </a:p>
          </p:txBody>
        </p:sp>
      </p:grpSp>
      <p:sp>
        <p:nvSpPr>
          <p:cNvPr id="171" name="矩形 170"/>
          <p:cNvSpPr/>
          <p:nvPr/>
        </p:nvSpPr>
        <p:spPr>
          <a:xfrm>
            <a:off x="8402931" y="463371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8408924" y="519185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8402932" y="574125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49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12298" y="3108567"/>
            <a:ext cx="2517569" cy="605641"/>
            <a:chOff x="1080654" y="1840675"/>
            <a:chExt cx="2517569" cy="605641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3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2442979" y="3167944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59109" y="3167943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77293" y="3167943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3211567" y="3292634"/>
            <a:ext cx="771895" cy="237506"/>
            <a:chOff x="1365664" y="2024743"/>
            <a:chExt cx="771895" cy="237506"/>
          </a:xfrm>
        </p:grpSpPr>
        <p:sp>
          <p:nvSpPr>
            <p:cNvPr id="10" name="燕尾形 9"/>
            <p:cNvSpPr/>
            <p:nvPr/>
          </p:nvSpPr>
          <p:spPr>
            <a:xfrm>
              <a:off x="1365664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1615045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876302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2354441" y="2305188"/>
            <a:ext cx="705642" cy="803379"/>
            <a:chOff x="3022797" y="1037296"/>
            <a:chExt cx="705642" cy="803379"/>
          </a:xfrm>
        </p:grpSpPr>
        <p:cxnSp>
          <p:nvCxnSpPr>
            <p:cNvPr id="15" name="直线箭头连接符 14"/>
            <p:cNvCxnSpPr/>
            <p:nvPr/>
          </p:nvCxnSpPr>
          <p:spPr>
            <a:xfrm>
              <a:off x="3360718" y="1341912"/>
              <a:ext cx="0" cy="4987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022797" y="1037296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5296140" y="106640"/>
            <a:ext cx="2152854" cy="3134212"/>
            <a:chOff x="5296140" y="106640"/>
            <a:chExt cx="2152854" cy="3134212"/>
          </a:xfrm>
        </p:grpSpPr>
        <p:grpSp>
          <p:nvGrpSpPr>
            <p:cNvPr id="26" name="组 25"/>
            <p:cNvGrpSpPr/>
            <p:nvPr/>
          </p:nvGrpSpPr>
          <p:grpSpPr>
            <a:xfrm>
              <a:off x="5411399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9" name="直线连接符 18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/>
          </p:nvGrpSpPr>
          <p:grpSpPr>
            <a:xfrm>
              <a:off x="6602890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28" name="直线连接符 27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/>
            <p:cNvSpPr txBox="1"/>
            <p:nvPr/>
          </p:nvSpPr>
          <p:spPr>
            <a:xfrm>
              <a:off x="5296140" y="2871520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inStack</a:t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09927" y="2871520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outStack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723195" y="106640"/>
              <a:ext cx="1191491" cy="3891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Step1</a:t>
              </a:r>
              <a:endParaRPr kumimoji="1" lang="zh-CN" altLang="en-US" dirty="0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4353749" y="2995888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F0000"/>
                </a:solidFill>
              </a:rPr>
              <a:t>=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94526" y="230835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494526" y="1755893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grpSp>
        <p:nvGrpSpPr>
          <p:cNvPr id="97" name="组 96"/>
          <p:cNvGrpSpPr/>
          <p:nvPr/>
        </p:nvGrpSpPr>
        <p:grpSpPr>
          <a:xfrm>
            <a:off x="8208060" y="106640"/>
            <a:ext cx="2149340" cy="3134212"/>
            <a:chOff x="5299654" y="106640"/>
            <a:chExt cx="2149340" cy="3134212"/>
          </a:xfrm>
        </p:grpSpPr>
        <p:grpSp>
          <p:nvGrpSpPr>
            <p:cNvPr id="98" name="组 97"/>
            <p:cNvGrpSpPr/>
            <p:nvPr/>
          </p:nvGrpSpPr>
          <p:grpSpPr>
            <a:xfrm>
              <a:off x="5411399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06" name="直线连接符 105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连接符 106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 98"/>
            <p:cNvGrpSpPr/>
            <p:nvPr/>
          </p:nvGrpSpPr>
          <p:grpSpPr>
            <a:xfrm>
              <a:off x="6602890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03" name="直线连接符 102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/>
            <p:cNvSpPr txBox="1"/>
            <p:nvPr/>
          </p:nvSpPr>
          <p:spPr>
            <a:xfrm>
              <a:off x="5299654" y="2871520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inStack</a:t>
              </a:r>
              <a:endParaRPr kumimoji="1"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6409927" y="2871520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outStack</a:t>
              </a:r>
              <a:endParaRPr kumimoji="1"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5723195" y="106640"/>
              <a:ext cx="1191491" cy="3891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Step2</a:t>
              </a:r>
              <a:endParaRPr kumimoji="1" lang="zh-CN" altLang="en-US" dirty="0"/>
            </a:p>
          </p:txBody>
        </p:sp>
      </p:grpSp>
      <p:sp>
        <p:nvSpPr>
          <p:cNvPr id="109" name="矩形 108"/>
          <p:cNvSpPr/>
          <p:nvPr/>
        </p:nvSpPr>
        <p:spPr>
          <a:xfrm>
            <a:off x="9594423" y="230835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594423" y="175894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9596552" y="1202074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112" name="组 111"/>
          <p:cNvGrpSpPr/>
          <p:nvPr/>
        </p:nvGrpSpPr>
        <p:grpSpPr>
          <a:xfrm rot="16200000" flipV="1">
            <a:off x="9582548" y="725368"/>
            <a:ext cx="510638" cy="237506"/>
            <a:chOff x="1365664" y="2024743"/>
            <a:chExt cx="510638" cy="237506"/>
          </a:xfrm>
        </p:grpSpPr>
        <p:sp>
          <p:nvSpPr>
            <p:cNvPr id="113" name="燕尾形 112"/>
            <p:cNvSpPr/>
            <p:nvPr/>
          </p:nvSpPr>
          <p:spPr>
            <a:xfrm>
              <a:off x="1365664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燕尾形 113"/>
            <p:cNvSpPr/>
            <p:nvPr/>
          </p:nvSpPr>
          <p:spPr>
            <a:xfrm>
              <a:off x="1615045" y="2024743"/>
              <a:ext cx="261257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组 115"/>
          <p:cNvGrpSpPr/>
          <p:nvPr/>
        </p:nvGrpSpPr>
        <p:grpSpPr>
          <a:xfrm>
            <a:off x="6914686" y="3530140"/>
            <a:ext cx="2152855" cy="3134212"/>
            <a:chOff x="5296139" y="106640"/>
            <a:chExt cx="2152855" cy="3134212"/>
          </a:xfrm>
        </p:grpSpPr>
        <p:grpSp>
          <p:nvGrpSpPr>
            <p:cNvPr id="117" name="组 116"/>
            <p:cNvGrpSpPr/>
            <p:nvPr/>
          </p:nvGrpSpPr>
          <p:grpSpPr>
            <a:xfrm>
              <a:off x="5411399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25" name="直线连接符 124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线连接符 125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组 117"/>
            <p:cNvGrpSpPr/>
            <p:nvPr/>
          </p:nvGrpSpPr>
          <p:grpSpPr>
            <a:xfrm>
              <a:off x="6602890" y="694396"/>
              <a:ext cx="653142" cy="2169042"/>
              <a:chOff x="5688281" y="1037296"/>
              <a:chExt cx="653142" cy="2169042"/>
            </a:xfrm>
          </p:grpSpPr>
          <p:cxnSp>
            <p:nvCxnSpPr>
              <p:cNvPr id="122" name="直线连接符 121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/>
            <p:cNvSpPr txBox="1"/>
            <p:nvPr/>
          </p:nvSpPr>
          <p:spPr>
            <a:xfrm>
              <a:off x="5296139" y="2871520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inStack</a:t>
              </a:r>
              <a:endParaRPr kumimoji="1" lang="zh-CN" altLang="en-US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409927" y="2871520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outStack</a:t>
              </a:r>
              <a:endParaRPr kumimoji="1" lang="zh-CN" altLang="en-US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23195" y="106640"/>
              <a:ext cx="1191491" cy="389144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Result</a:t>
              </a:r>
              <a:endParaRPr kumimoji="1" lang="zh-CN" altLang="en-US" dirty="0"/>
            </a:p>
          </p:txBody>
        </p:sp>
      </p:grpSp>
      <p:sp>
        <p:nvSpPr>
          <p:cNvPr id="128" name="矩形 127"/>
          <p:cNvSpPr/>
          <p:nvPr/>
        </p:nvSpPr>
        <p:spPr>
          <a:xfrm>
            <a:off x="8304564" y="573185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8304564" y="518244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9" name="右弧形箭头 138"/>
          <p:cNvSpPr/>
          <p:nvPr/>
        </p:nvSpPr>
        <p:spPr>
          <a:xfrm rot="16200000" flipH="1">
            <a:off x="6077627" y="163164"/>
            <a:ext cx="495300" cy="1377252"/>
          </a:xfrm>
          <a:prstGeom prst="curvedRightArrow">
            <a:avLst>
              <a:gd name="adj1" fmla="val 19675"/>
              <a:gd name="adj2" fmla="val 65676"/>
              <a:gd name="adj3" fmla="val 378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1198970" y="2305188"/>
            <a:ext cx="598241" cy="803379"/>
            <a:chOff x="3022797" y="1037296"/>
            <a:chExt cx="598241" cy="803379"/>
          </a:xfrm>
        </p:grpSpPr>
        <p:cxnSp>
          <p:nvCxnSpPr>
            <p:cNvPr id="82" name="直线箭头连接符 81"/>
            <p:cNvCxnSpPr/>
            <p:nvPr/>
          </p:nvCxnSpPr>
          <p:spPr>
            <a:xfrm>
              <a:off x="3360718" y="1341912"/>
              <a:ext cx="0" cy="4987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3022797" y="103729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5494526" y="1202074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51</Words>
  <Application>Microsoft Macintosh PowerPoint</Application>
  <PresentationFormat>宽屏</PresentationFormat>
  <Paragraphs>51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根鹏</dc:creator>
  <cp:lastModifiedBy>许 根鹏</cp:lastModifiedBy>
  <cp:revision>7</cp:revision>
  <dcterms:created xsi:type="dcterms:W3CDTF">2018-12-01T03:49:45Z</dcterms:created>
  <dcterms:modified xsi:type="dcterms:W3CDTF">2018-12-01T15:51:06Z</dcterms:modified>
</cp:coreProperties>
</file>