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110" d="100"/>
          <a:sy n="110" d="100"/>
        </p:scale>
        <p:origin x="6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84768-7E47-E548-A9FD-488966918F27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DD27-BDC8-6E45-8085-A8DA55A7E9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5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7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2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57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3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5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1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D62E-49B8-8345-8995-20E0974FA1AE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3ED1-DE36-8343-BD55-CBBD05E87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3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7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56852" y="1294410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9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578631" y="560583"/>
            <a:ext cx="747320" cy="782985"/>
            <a:chOff x="578631" y="560583"/>
            <a:chExt cx="747320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056171" y="560583"/>
            <a:ext cx="562975" cy="782984"/>
            <a:chOff x="684244" y="560584"/>
            <a:chExt cx="562975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84244" y="56058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end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63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4886052" y="560583"/>
            <a:ext cx="747320" cy="782985"/>
            <a:chOff x="578631" y="560583"/>
            <a:chExt cx="747320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056171" y="560583"/>
            <a:ext cx="562975" cy="782984"/>
            <a:chOff x="684244" y="560584"/>
            <a:chExt cx="562975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84244" y="56058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end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7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578631" y="560583"/>
            <a:ext cx="934871" cy="782985"/>
            <a:chOff x="578631" y="560583"/>
            <a:chExt cx="934871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dummy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706876" y="560583"/>
            <a:ext cx="678391" cy="782984"/>
            <a:chOff x="641736" y="560584"/>
            <a:chExt cx="678391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41736" y="56058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head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113853" y="19125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grpSp>
        <p:nvGrpSpPr>
          <p:cNvPr id="48" name="组 47"/>
          <p:cNvGrpSpPr/>
          <p:nvPr/>
        </p:nvGrpSpPr>
        <p:grpSpPr>
          <a:xfrm>
            <a:off x="578631" y="1794831"/>
            <a:ext cx="747320" cy="782990"/>
            <a:chOff x="1827350" y="3456183"/>
            <a:chExt cx="747320" cy="782990"/>
          </a:xfrm>
        </p:grpSpPr>
        <p:cxnSp>
          <p:nvCxnSpPr>
            <p:cNvPr id="49" name="直线箭头连接符 48"/>
            <p:cNvCxnSpPr/>
            <p:nvPr/>
          </p:nvCxnSpPr>
          <p:spPr>
            <a:xfrm rot="10800000">
              <a:off x="2195616" y="3456183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827350" y="3869841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92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578631" y="560583"/>
            <a:ext cx="934871" cy="782985"/>
            <a:chOff x="578631" y="560583"/>
            <a:chExt cx="934871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dummy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773224" y="560583"/>
            <a:ext cx="678391" cy="782984"/>
            <a:chOff x="641736" y="560584"/>
            <a:chExt cx="678391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41736" y="56058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head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113853" y="19125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54" name="组 53"/>
          <p:cNvGrpSpPr/>
          <p:nvPr/>
        </p:nvGrpSpPr>
        <p:grpSpPr>
          <a:xfrm>
            <a:off x="578631" y="1794831"/>
            <a:ext cx="747320" cy="782990"/>
            <a:chOff x="1827350" y="3456183"/>
            <a:chExt cx="747320" cy="782990"/>
          </a:xfrm>
        </p:grpSpPr>
        <p:cxnSp>
          <p:nvCxnSpPr>
            <p:cNvPr id="55" name="直线箭头连接符 54"/>
            <p:cNvCxnSpPr/>
            <p:nvPr/>
          </p:nvCxnSpPr>
          <p:spPr>
            <a:xfrm rot="10800000">
              <a:off x="2195616" y="3456183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827350" y="3869841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1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578631" y="560583"/>
            <a:ext cx="934871" cy="782985"/>
            <a:chOff x="578631" y="560583"/>
            <a:chExt cx="934871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dummy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857198" y="560583"/>
            <a:ext cx="678391" cy="782984"/>
            <a:chOff x="641736" y="560584"/>
            <a:chExt cx="678391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41736" y="56058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head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113853" y="19125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pSp>
        <p:nvGrpSpPr>
          <p:cNvPr id="51" name="组 50"/>
          <p:cNvGrpSpPr/>
          <p:nvPr/>
        </p:nvGrpSpPr>
        <p:grpSpPr>
          <a:xfrm>
            <a:off x="578631" y="1794831"/>
            <a:ext cx="747320" cy="782990"/>
            <a:chOff x="1827350" y="3456183"/>
            <a:chExt cx="747320" cy="782990"/>
          </a:xfrm>
        </p:grpSpPr>
        <p:cxnSp>
          <p:nvCxnSpPr>
            <p:cNvPr id="52" name="直线箭头连接符 51"/>
            <p:cNvCxnSpPr/>
            <p:nvPr/>
          </p:nvCxnSpPr>
          <p:spPr>
            <a:xfrm rot="10800000">
              <a:off x="2195616" y="3456183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827350" y="3869841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3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50607" y="1343571"/>
            <a:ext cx="1081548" cy="451263"/>
            <a:chOff x="1356852" y="1294410"/>
            <a:chExt cx="1081548" cy="451263"/>
          </a:xfrm>
        </p:grpSpPr>
        <p:sp>
          <p:nvSpPr>
            <p:cNvPr id="2" name="矩形 1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1634581" y="1343571"/>
            <a:ext cx="1081548" cy="451263"/>
            <a:chOff x="1356852" y="1294410"/>
            <a:chExt cx="1081548" cy="451263"/>
          </a:xfrm>
        </p:grpSpPr>
        <p:sp>
          <p:nvSpPr>
            <p:cNvPr id="10" name="矩形 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716129" y="1343570"/>
            <a:ext cx="1081548" cy="451263"/>
            <a:chOff x="1356852" y="1294410"/>
            <a:chExt cx="1081548" cy="451263"/>
          </a:xfrm>
        </p:grpSpPr>
        <p:sp>
          <p:nvSpPr>
            <p:cNvPr id="15" name="矩形 1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3800103" y="1343570"/>
            <a:ext cx="1081548" cy="451263"/>
            <a:chOff x="1356852" y="1294410"/>
            <a:chExt cx="1081548" cy="451263"/>
          </a:xfrm>
        </p:grpSpPr>
        <p:sp>
          <p:nvSpPr>
            <p:cNvPr id="20" name="矩形 1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4883822" y="1343569"/>
            <a:ext cx="1081548" cy="451263"/>
            <a:chOff x="1356852" y="1294410"/>
            <a:chExt cx="1081548" cy="451263"/>
          </a:xfrm>
        </p:grpSpPr>
        <p:sp>
          <p:nvSpPr>
            <p:cNvPr id="25" name="矩形 24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28"/>
          <p:cNvGrpSpPr/>
          <p:nvPr/>
        </p:nvGrpSpPr>
        <p:grpSpPr>
          <a:xfrm>
            <a:off x="5967796" y="1343568"/>
            <a:ext cx="1081548" cy="451263"/>
            <a:chOff x="1356852" y="1294410"/>
            <a:chExt cx="1081548" cy="451263"/>
          </a:xfrm>
        </p:grpSpPr>
        <p:sp>
          <p:nvSpPr>
            <p:cNvPr id="30" name="矩形 29"/>
            <p:cNvSpPr/>
            <p:nvPr/>
          </p:nvSpPr>
          <p:spPr>
            <a:xfrm>
              <a:off x="1356852" y="1294410"/>
              <a:ext cx="792582" cy="45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1" name="直线连接符 30"/>
            <p:cNvCxnSpPr/>
            <p:nvPr/>
          </p:nvCxnSpPr>
          <p:spPr>
            <a:xfrm>
              <a:off x="1900052" y="1294410"/>
              <a:ext cx="0" cy="45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84927" y="1335375"/>
              <a:ext cx="28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5</a:t>
              </a:r>
              <a:endParaRPr kumimoji="1" lang="zh-CN" altLang="en-US" dirty="0"/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025445" y="1520041"/>
              <a:ext cx="4129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049344" y="1397134"/>
            <a:ext cx="629265" cy="344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578631" y="560583"/>
            <a:ext cx="934871" cy="782985"/>
            <a:chOff x="578631" y="560583"/>
            <a:chExt cx="934871" cy="782985"/>
          </a:xfrm>
        </p:grpSpPr>
        <p:cxnSp>
          <p:nvCxnSpPr>
            <p:cNvPr id="35" name="直线箭头连接符 34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78631" y="56058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dummy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694075" y="560583"/>
            <a:ext cx="678391" cy="782984"/>
            <a:chOff x="641736" y="560584"/>
            <a:chExt cx="678391" cy="782984"/>
          </a:xfrm>
        </p:grpSpPr>
        <p:cxnSp>
          <p:nvCxnSpPr>
            <p:cNvPr id="40" name="直线箭头连接符 39"/>
            <p:cNvCxnSpPr/>
            <p:nvPr/>
          </p:nvCxnSpPr>
          <p:spPr>
            <a:xfrm>
              <a:off x="965732" y="904568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41736" y="56058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head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113853" y="19125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51" name="组 50"/>
          <p:cNvGrpSpPr/>
          <p:nvPr/>
        </p:nvGrpSpPr>
        <p:grpSpPr>
          <a:xfrm>
            <a:off x="3820307" y="1794831"/>
            <a:ext cx="747320" cy="782990"/>
            <a:chOff x="1827350" y="3456183"/>
            <a:chExt cx="747320" cy="782990"/>
          </a:xfrm>
        </p:grpSpPr>
        <p:cxnSp>
          <p:nvCxnSpPr>
            <p:cNvPr id="52" name="直线箭头连接符 51"/>
            <p:cNvCxnSpPr/>
            <p:nvPr/>
          </p:nvCxnSpPr>
          <p:spPr>
            <a:xfrm rot="10800000">
              <a:off x="2195616" y="3456183"/>
              <a:ext cx="0" cy="439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827350" y="3869841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rgbClr val="FF0000"/>
                  </a:solidFill>
                </a:rPr>
                <a:t>begin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71</Words>
  <Application>Microsoft Macintosh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根鹏</dc:creator>
  <cp:lastModifiedBy>许 根鹏</cp:lastModifiedBy>
  <cp:revision>7</cp:revision>
  <dcterms:created xsi:type="dcterms:W3CDTF">2018-11-26T12:20:14Z</dcterms:created>
  <dcterms:modified xsi:type="dcterms:W3CDTF">2018-11-27T11:30:06Z</dcterms:modified>
</cp:coreProperties>
</file>