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2008C-C820-FE4A-87BB-DB18EE1598CB}" type="datetimeFigureOut">
              <a:rPr kumimoji="1" lang="zh-CN" altLang="en-US" smtClean="0"/>
              <a:t>2018/11/29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F2C4A-31B8-F645-AF5C-0D97A45DE3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62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CEF-25C3-1D4C-A906-60D7BF263E02}" type="datetimeFigureOut">
              <a:rPr kumimoji="1" lang="zh-CN" altLang="en-US" smtClean="0"/>
              <a:t>2018/11/29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9406-8A70-BA43-9C4D-B6FA8548C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86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CEF-25C3-1D4C-A906-60D7BF263E02}" type="datetimeFigureOut">
              <a:rPr kumimoji="1" lang="zh-CN" altLang="en-US" smtClean="0"/>
              <a:t>2018/11/29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9406-8A70-BA43-9C4D-B6FA8548C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33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CEF-25C3-1D4C-A906-60D7BF263E02}" type="datetimeFigureOut">
              <a:rPr kumimoji="1" lang="zh-CN" altLang="en-US" smtClean="0"/>
              <a:t>2018/11/29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9406-8A70-BA43-9C4D-B6FA8548C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42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CEF-25C3-1D4C-A906-60D7BF263E02}" type="datetimeFigureOut">
              <a:rPr kumimoji="1" lang="zh-CN" altLang="en-US" smtClean="0"/>
              <a:t>2018/11/29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9406-8A70-BA43-9C4D-B6FA8548C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44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CEF-25C3-1D4C-A906-60D7BF263E02}" type="datetimeFigureOut">
              <a:rPr kumimoji="1" lang="zh-CN" altLang="en-US" smtClean="0"/>
              <a:t>2018/11/29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9406-8A70-BA43-9C4D-B6FA8548C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96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CEF-25C3-1D4C-A906-60D7BF263E02}" type="datetimeFigureOut">
              <a:rPr kumimoji="1" lang="zh-CN" altLang="en-US" smtClean="0"/>
              <a:t>2018/11/29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9406-8A70-BA43-9C4D-B6FA8548C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85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CEF-25C3-1D4C-A906-60D7BF263E02}" type="datetimeFigureOut">
              <a:rPr kumimoji="1" lang="zh-CN" altLang="en-US" smtClean="0"/>
              <a:t>2018/11/29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9406-8A70-BA43-9C4D-B6FA8548C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5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CEF-25C3-1D4C-A906-60D7BF263E02}" type="datetimeFigureOut">
              <a:rPr kumimoji="1" lang="zh-CN" altLang="en-US" smtClean="0"/>
              <a:t>2018/11/29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9406-8A70-BA43-9C4D-B6FA8548C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9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CEF-25C3-1D4C-A906-60D7BF263E02}" type="datetimeFigureOut">
              <a:rPr kumimoji="1" lang="zh-CN" altLang="en-US" smtClean="0"/>
              <a:t>2018/11/29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9406-8A70-BA43-9C4D-B6FA8548C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65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CEF-25C3-1D4C-A906-60D7BF263E02}" type="datetimeFigureOut">
              <a:rPr kumimoji="1" lang="zh-CN" altLang="en-US" smtClean="0"/>
              <a:t>2018/11/29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9406-8A70-BA43-9C4D-B6FA8548C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89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CEF-25C3-1D4C-A906-60D7BF263E02}" type="datetimeFigureOut">
              <a:rPr kumimoji="1" lang="zh-CN" altLang="en-US" smtClean="0"/>
              <a:t>2018/11/29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9406-8A70-BA43-9C4D-B6FA8548C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09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05CEF-25C3-1D4C-A906-60D7BF263E02}" type="datetimeFigureOut">
              <a:rPr kumimoji="1" lang="zh-CN" altLang="en-US" smtClean="0"/>
              <a:t>2018/11/29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49406-8A70-BA43-9C4D-B6FA8548CA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25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2519" y="1318161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99408" y="1318161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86299" y="1318161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#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73186" y="1318161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63278" y="1318160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50167" y="1318160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37058" y="1318160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#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23945" y="1318160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2519" y="1805050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99408" y="1805050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86299" y="1805050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73186" y="1805050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63278" y="1805049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50167" y="1805049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37058" y="1805049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23945" y="1805049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grpSp>
        <p:nvGrpSpPr>
          <p:cNvPr id="28" name="组 27"/>
          <p:cNvGrpSpPr/>
          <p:nvPr/>
        </p:nvGrpSpPr>
        <p:grpSpPr>
          <a:xfrm>
            <a:off x="2321285" y="533193"/>
            <a:ext cx="245580" cy="784968"/>
            <a:chOff x="2321285" y="533193"/>
            <a:chExt cx="245580" cy="784968"/>
          </a:xfrm>
        </p:grpSpPr>
        <p:cxnSp>
          <p:nvCxnSpPr>
            <p:cNvPr id="26" name="直线箭头连接符 25"/>
            <p:cNvCxnSpPr/>
            <p:nvPr/>
          </p:nvCxnSpPr>
          <p:spPr>
            <a:xfrm>
              <a:off x="2439266" y="902525"/>
              <a:ext cx="0" cy="4156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2321285" y="533193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err="1" smtClean="0"/>
                <a:t>i</a:t>
              </a:r>
              <a:endParaRPr kumimoji="1" lang="zh-CN" altLang="en-US" b="1" dirty="0"/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5158096" y="533192"/>
            <a:ext cx="245580" cy="784968"/>
            <a:chOff x="2321285" y="533193"/>
            <a:chExt cx="245580" cy="784968"/>
          </a:xfrm>
        </p:grpSpPr>
        <p:cxnSp>
          <p:nvCxnSpPr>
            <p:cNvPr id="30" name="直线箭头连接符 29"/>
            <p:cNvCxnSpPr/>
            <p:nvPr/>
          </p:nvCxnSpPr>
          <p:spPr>
            <a:xfrm>
              <a:off x="2439266" y="902525"/>
              <a:ext cx="0" cy="4156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2321285" y="533193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err="1"/>
                <a:t>j</a:t>
              </a:r>
              <a:endParaRPr kumimoji="1" lang="zh-CN" altLang="en-US" b="1" dirty="0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96373" y="137693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</a:t>
            </a:r>
            <a:r>
              <a:rPr kumimoji="1" lang="en-US" altLang="zh-CN"/>
              <a:t>: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141740" y="137693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9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2519" y="1318161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99408" y="1318161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86299" y="1318161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#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73186" y="1318161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63278" y="1318160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50167" y="1318160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37058" y="1318160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#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23945" y="1318160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2519" y="1805050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99408" y="1805050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86299" y="1805050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73186" y="1805050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63278" y="1805049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50167" y="1805049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37058" y="1805049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23945" y="1805049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grpSp>
        <p:nvGrpSpPr>
          <p:cNvPr id="28" name="组 27"/>
          <p:cNvGrpSpPr/>
          <p:nvPr/>
        </p:nvGrpSpPr>
        <p:grpSpPr>
          <a:xfrm>
            <a:off x="1815637" y="533192"/>
            <a:ext cx="245580" cy="784968"/>
            <a:chOff x="2321285" y="533193"/>
            <a:chExt cx="245580" cy="784968"/>
          </a:xfrm>
        </p:grpSpPr>
        <p:cxnSp>
          <p:nvCxnSpPr>
            <p:cNvPr id="26" name="直线箭头连接符 25"/>
            <p:cNvCxnSpPr/>
            <p:nvPr/>
          </p:nvCxnSpPr>
          <p:spPr>
            <a:xfrm>
              <a:off x="2439266" y="902525"/>
              <a:ext cx="0" cy="4156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2321285" y="533193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err="1" smtClean="0"/>
                <a:t>i</a:t>
              </a:r>
              <a:endParaRPr kumimoji="1" lang="zh-CN" altLang="en-US" b="1" dirty="0"/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4657712" y="533192"/>
            <a:ext cx="245580" cy="784968"/>
            <a:chOff x="2321285" y="533193"/>
            <a:chExt cx="245580" cy="784968"/>
          </a:xfrm>
        </p:grpSpPr>
        <p:cxnSp>
          <p:nvCxnSpPr>
            <p:cNvPr id="30" name="直线箭头连接符 29"/>
            <p:cNvCxnSpPr/>
            <p:nvPr/>
          </p:nvCxnSpPr>
          <p:spPr>
            <a:xfrm>
              <a:off x="2439266" y="902525"/>
              <a:ext cx="0" cy="4156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2321285" y="533193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err="1"/>
                <a:t>j</a:t>
              </a:r>
              <a:endParaRPr kumimoji="1" lang="zh-CN" altLang="en-US" b="1" dirty="0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96373" y="137693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</a:t>
            </a:r>
            <a:r>
              <a:rPr kumimoji="1" lang="en-US" altLang="zh-CN"/>
              <a:t>: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141740" y="137693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6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2519" y="1318161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99408" y="1318161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86299" y="1318161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#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73186" y="1318161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63278" y="1318160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50167" y="1318160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37058" y="1318160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#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23945" y="1318160"/>
            <a:ext cx="486889" cy="4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2519" y="1805050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99408" y="1805050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86299" y="1805050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73186" y="1805050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63278" y="1805049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50167" y="1805049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37058" y="1805049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23945" y="1805049"/>
            <a:ext cx="486889" cy="486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grpSp>
        <p:nvGrpSpPr>
          <p:cNvPr id="28" name="组 27"/>
          <p:cNvGrpSpPr/>
          <p:nvPr/>
        </p:nvGrpSpPr>
        <p:grpSpPr>
          <a:xfrm>
            <a:off x="833174" y="533192"/>
            <a:ext cx="245580" cy="784968"/>
            <a:chOff x="2321285" y="533193"/>
            <a:chExt cx="245580" cy="784968"/>
          </a:xfrm>
        </p:grpSpPr>
        <p:cxnSp>
          <p:nvCxnSpPr>
            <p:cNvPr id="26" name="直线箭头连接符 25"/>
            <p:cNvCxnSpPr/>
            <p:nvPr/>
          </p:nvCxnSpPr>
          <p:spPr>
            <a:xfrm>
              <a:off x="2439266" y="902525"/>
              <a:ext cx="0" cy="4156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2321285" y="533193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err="1" smtClean="0"/>
                <a:t>i</a:t>
              </a:r>
              <a:endParaRPr kumimoji="1" lang="zh-CN" altLang="en-US" b="1" dirty="0"/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3690876" y="533192"/>
            <a:ext cx="245580" cy="784968"/>
            <a:chOff x="2321285" y="533193"/>
            <a:chExt cx="245580" cy="784968"/>
          </a:xfrm>
        </p:grpSpPr>
        <p:cxnSp>
          <p:nvCxnSpPr>
            <p:cNvPr id="30" name="直线箭头连接符 29"/>
            <p:cNvCxnSpPr/>
            <p:nvPr/>
          </p:nvCxnSpPr>
          <p:spPr>
            <a:xfrm>
              <a:off x="2439266" y="902525"/>
              <a:ext cx="0" cy="4156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2321285" y="533193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err="1"/>
                <a:t>j</a:t>
              </a:r>
              <a:endParaRPr kumimoji="1" lang="zh-CN" altLang="en-US" b="1" dirty="0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96373" y="137693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</a:t>
            </a:r>
            <a:r>
              <a:rPr kumimoji="1" lang="en-US" altLang="zh-CN"/>
              <a:t>: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141740" y="137693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2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66</Words>
  <Application>Microsoft Macintosh PowerPoint</Application>
  <PresentationFormat>宽屏</PresentationFormat>
  <Paragraphs>60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根鹏</dc:creator>
  <cp:lastModifiedBy>许 根鹏</cp:lastModifiedBy>
  <cp:revision>4</cp:revision>
  <dcterms:created xsi:type="dcterms:W3CDTF">2018-11-27T15:17:44Z</dcterms:created>
  <dcterms:modified xsi:type="dcterms:W3CDTF">2018-11-28T16:06:53Z</dcterms:modified>
</cp:coreProperties>
</file>