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72" r:id="rId11"/>
    <p:sldId id="274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информационной системы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«Страховая фирма»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ИСП-21             В. А. Ильин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DE28-F2D7-4561-82F3-65CF4E5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F8403-3F66-4E9F-A30E-AD5CEED5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3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968CE-1D7E-424F-9BEA-4C5A3B57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90D10-F6AA-4AE2-AAD1-ED512CEF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75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работы над проектом были рассмотрены основные требования к информационной системе для страховой фирмы, разработаны алгоритмы работы системы, спроектирована база данных, создан пользовательский интерфейс и проведено тестирование функциональности.</a:t>
            </a:r>
          </a:p>
          <a:p>
            <a:pPr marL="0" indent="0">
              <a:buNone/>
            </a:pPr>
            <a:r>
              <a:rPr lang="ru-RU" dirty="0"/>
              <a:t>Результаты данного курсового проекта могут быть использованы страховыми компаниями для улучшения своей деятельности, повышения конкурентоспособности на рынке и удовлетворения потребностей клиентов.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данного курсового проекта состоит в разработке информационной системы, которая позволит упростить и автоматизировать процессы страхования, сократить временные затраты на обработку информации, улучшить качество обслуживания клиентов и повысить общую эффективность бизнеса страховой компании.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0" indent="0">
              <a:buNone/>
            </a:pPr>
            <a:r>
              <a:rPr lang="ru-RU" dirty="0"/>
              <a:t>•	Анализ деятельности страховых фирм</a:t>
            </a:r>
          </a:p>
          <a:p>
            <a:pPr marL="0" indent="0">
              <a:buNone/>
            </a:pPr>
            <a:r>
              <a:rPr lang="ru-RU" dirty="0"/>
              <a:t>•	Проектирование информационной системы</a:t>
            </a:r>
          </a:p>
          <a:p>
            <a:pPr marL="0" indent="0">
              <a:buNone/>
            </a:pPr>
            <a:r>
              <a:rPr lang="ru-RU" dirty="0"/>
              <a:t>•	Разработка информационной системы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настоящее время разработка информационных систем является актуальной задачей для многих компаний, включая страховые фирмы. Информационная система "Страховая фирма" представляет собой комплекс программных и аппаратных средств, позволяющих управлять всеми процессами, связанными со страхованием, эффективно обрабатывать информацию и проводить анализ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  <a:p>
            <a:r>
              <a:rPr lang="ru-RU" dirty="0"/>
              <a:t>Язык программирования </a:t>
            </a:r>
            <a:r>
              <a:rPr lang="en-US" dirty="0"/>
              <a:t>C#</a:t>
            </a:r>
            <a:endParaRPr lang="ru-RU" dirty="0"/>
          </a:p>
          <a:p>
            <a:r>
              <a:rPr lang="ru-RU" dirty="0"/>
              <a:t>Платформа </a:t>
            </a:r>
            <a:r>
              <a:rPr lang="en-US" dirty="0"/>
              <a:t>Windows Presentation Foundation (WPF)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A691-B99F-4452-A381-638DB7B4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DDDDE-CB84-4AA5-B3FB-845F195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SQL server</a:t>
            </a:r>
          </a:p>
          <a:p>
            <a:r>
              <a:rPr lang="en-US" dirty="0"/>
              <a:t>Microsoft SQL Server Management Studio</a:t>
            </a:r>
          </a:p>
          <a:p>
            <a:r>
              <a:rPr lang="en-US" dirty="0"/>
              <a:t>Entity Framework, LINQ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0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761931-BC65-438F-9298-8A6248677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28" y="1825625"/>
            <a:ext cx="6880144" cy="4351338"/>
          </a:xfrm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E0621E-B488-4737-9AF2-7F50577B1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38" y="1825625"/>
            <a:ext cx="68867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ПРОТОТИПА информационной системы</a:t>
            </a:r>
            <a:endParaRPr lang="ru-RU" cap="all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FD5BF9-A58F-4A65-A9B4-F34E710C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5"/>
          <a:stretch/>
        </p:blipFill>
        <p:spPr bwMode="auto">
          <a:xfrm>
            <a:off x="1751546" y="1690688"/>
            <a:ext cx="3460534" cy="458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D5187-4B73-4B71-B4AF-74E1725E9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390345" y="1690688"/>
            <a:ext cx="3404791" cy="458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83E-39ED-4F38-BB30-40D1D03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/>
              <a:t>Программирование </a:t>
            </a:r>
            <a:br>
              <a:rPr lang="en-US" b="1" cap="all" dirty="0"/>
            </a:br>
            <a:r>
              <a:rPr lang="ru-RU" b="1" cap="all" dirty="0"/>
              <a:t>информационной системы</a:t>
            </a:r>
            <a:endParaRPr lang="ru-RU" cap="all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DC7244-DFD5-4463-8F89-50324AC1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82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257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ISOCPEUR</vt:lpstr>
      <vt:lpstr>Тема Office</vt:lpstr>
      <vt:lpstr>КУРСОВОЙ ПРОЕКТ Разработка информационной системы «Страховая фирма»</vt:lpstr>
      <vt:lpstr>ЦЕЛЬ И ЗАДАЧИ</vt:lpstr>
      <vt:lpstr>АКТУАЛЬНОСТЬ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ПРОТОТИПА информационной системы</vt:lpstr>
      <vt:lpstr>Программирование  информационной системы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Владслав Ильин</cp:lastModifiedBy>
  <cp:revision>6</cp:revision>
  <dcterms:created xsi:type="dcterms:W3CDTF">2021-04-30T05:44:13Z</dcterms:created>
  <dcterms:modified xsi:type="dcterms:W3CDTF">2024-05-08T07:09:00Z</dcterms:modified>
</cp:coreProperties>
</file>