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1" r:id="rId3"/>
    <p:sldId id="277" r:id="rId4"/>
    <p:sldId id="278" r:id="rId5"/>
    <p:sldId id="279" r:id="rId6"/>
    <p:sldId id="281" r:id="rId7"/>
    <p:sldId id="283" r:id="rId8"/>
    <p:sldId id="284" r:id="rId9"/>
    <p:sldId id="285" r:id="rId1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chukwu Emenike" initials="AE" lastIdx="1" clrIdx="0">
    <p:extLst>
      <p:ext uri="{19B8F6BF-5375-455C-9EA6-DF929625EA0E}">
        <p15:presenceInfo xmlns:p15="http://schemas.microsoft.com/office/powerpoint/2012/main" userId="9d2c928de50117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912E"/>
    <a:srgbClr val="0D446E"/>
    <a:srgbClr val="253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D39BB-10FF-4C07-8CCC-50C54D83CEBE}" v="19" dt="2024-09-22T20:14:31.901"/>
    <p1510:client id="{78EB8541-2212-490C-9B9B-1A3215E90A64}" v="5" dt="2024-09-22T20:11:19.984"/>
    <p1510:client id="{DF4C17AD-E89B-452A-8618-C004D80E9453}" v="21" dt="2024-09-22T19:32:53.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38" autoAdjust="0"/>
    <p:restoredTop sz="94660"/>
  </p:normalViewPr>
  <p:slideViewPr>
    <p:cSldViewPr snapToGrid="0">
      <p:cViewPr varScale="1">
        <p:scale>
          <a:sx n="39" d="100"/>
          <a:sy n="39" d="100"/>
        </p:scale>
        <p:origin x="672" y="44"/>
      </p:cViewPr>
      <p:guideLst/>
    </p:cSldViewPr>
  </p:slideViewPr>
  <p:notesTextViewPr>
    <p:cViewPr>
      <p:scale>
        <a:sx n="1" d="1"/>
        <a:sy n="1" d="1"/>
      </p:scale>
      <p:origin x="0" y="0"/>
    </p:cViewPr>
  </p:notesTextViewPr>
  <p:sorterViewPr>
    <p:cViewPr>
      <p:scale>
        <a:sx n="100" d="100"/>
        <a:sy n="100" d="100"/>
      </p:scale>
      <p:origin x="0" y="-1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chukwu Emenike" userId="9d2c928de50117d3" providerId="LiveId" clId="{CE77B832-28DA-44FB-BB83-755AA31F8284}"/>
    <pc:docChg chg="undo redo custSel addSld delSld modSld sldOrd modMainMaster modNotesMaster">
      <pc:chgData name="Akachukwu Emenike" userId="9d2c928de50117d3" providerId="LiveId" clId="{CE77B832-28DA-44FB-BB83-755AA31F8284}" dt="2024-09-22T20:09:11.123" v="2206" actId="20577"/>
      <pc:docMkLst>
        <pc:docMk/>
      </pc:docMkLst>
      <pc:sldChg chg="del">
        <pc:chgData name="Akachukwu Emenike" userId="9d2c928de50117d3" providerId="LiveId" clId="{CE77B832-28DA-44FB-BB83-755AA31F8284}" dt="2024-09-22T15:23:57.493" v="507" actId="47"/>
        <pc:sldMkLst>
          <pc:docMk/>
          <pc:sldMk cId="166666961" sldId="256"/>
        </pc:sldMkLst>
      </pc:sldChg>
      <pc:sldChg chg="del">
        <pc:chgData name="Akachukwu Emenike" userId="9d2c928de50117d3" providerId="LiveId" clId="{CE77B832-28DA-44FB-BB83-755AA31F8284}" dt="2024-09-22T15:23:58.877" v="508" actId="47"/>
        <pc:sldMkLst>
          <pc:docMk/>
          <pc:sldMk cId="3644637084" sldId="257"/>
        </pc:sldMkLst>
      </pc:sldChg>
      <pc:sldChg chg="del">
        <pc:chgData name="Akachukwu Emenike" userId="9d2c928de50117d3" providerId="LiveId" clId="{CE77B832-28DA-44FB-BB83-755AA31F8284}" dt="2024-09-22T18:40:58.582" v="1457" actId="47"/>
        <pc:sldMkLst>
          <pc:docMk/>
          <pc:sldMk cId="1764493209" sldId="258"/>
        </pc:sldMkLst>
      </pc:sldChg>
      <pc:sldChg chg="del">
        <pc:chgData name="Akachukwu Emenike" userId="9d2c928de50117d3" providerId="LiveId" clId="{CE77B832-28DA-44FB-BB83-755AA31F8284}" dt="2024-09-22T20:02:42.431" v="2161" actId="47"/>
        <pc:sldMkLst>
          <pc:docMk/>
          <pc:sldMk cId="2614548466" sldId="259"/>
        </pc:sldMkLst>
      </pc:sldChg>
      <pc:sldChg chg="addSp modSp mod">
        <pc:chgData name="Akachukwu Emenike" userId="9d2c928de50117d3" providerId="LiveId" clId="{CE77B832-28DA-44FB-BB83-755AA31F8284}" dt="2024-09-22T20:09:11.123" v="2206" actId="20577"/>
        <pc:sldMkLst>
          <pc:docMk/>
          <pc:sldMk cId="565055355" sldId="260"/>
        </pc:sldMkLst>
        <pc:spChg chg="mod">
          <ac:chgData name="Akachukwu Emenike" userId="9d2c928de50117d3" providerId="LiveId" clId="{CE77B832-28DA-44FB-BB83-755AA31F8284}" dt="2024-09-22T19:26:20.088" v="1797"/>
          <ac:spMkLst>
            <pc:docMk/>
            <pc:sldMk cId="565055355" sldId="260"/>
            <ac:spMk id="6" creationId="{00000000-0000-0000-0000-000000000000}"/>
          </ac:spMkLst>
        </pc:spChg>
        <pc:spChg chg="mod">
          <ac:chgData name="Akachukwu Emenike" userId="9d2c928de50117d3" providerId="LiveId" clId="{CE77B832-28DA-44FB-BB83-755AA31F8284}" dt="2024-09-22T19:26:20.088" v="1797"/>
          <ac:spMkLst>
            <pc:docMk/>
            <pc:sldMk cId="565055355" sldId="260"/>
            <ac:spMk id="7" creationId="{00000000-0000-0000-0000-000000000000}"/>
          </ac:spMkLst>
        </pc:spChg>
        <pc:spChg chg="mod">
          <ac:chgData name="Akachukwu Emenike" userId="9d2c928de50117d3" providerId="LiveId" clId="{CE77B832-28DA-44FB-BB83-755AA31F8284}" dt="2024-09-22T20:09:11.123" v="2206" actId="20577"/>
          <ac:spMkLst>
            <pc:docMk/>
            <pc:sldMk cId="565055355" sldId="260"/>
            <ac:spMk id="8" creationId="{00000000-0000-0000-0000-000000000000}"/>
          </ac:spMkLst>
        </pc:spChg>
        <pc:spChg chg="mod">
          <ac:chgData name="Akachukwu Emenike" userId="9d2c928de50117d3" providerId="LiveId" clId="{CE77B832-28DA-44FB-BB83-755AA31F8284}" dt="2024-09-22T19:26:20.088" v="1797"/>
          <ac:spMkLst>
            <pc:docMk/>
            <pc:sldMk cId="565055355" sldId="260"/>
            <ac:spMk id="14" creationId="{F4F83BD8-EBF7-47BC-A84C-8E071814CE7A}"/>
          </ac:spMkLst>
        </pc:spChg>
        <pc:picChg chg="add mod">
          <ac:chgData name="Akachukwu Emenike" userId="9d2c928de50117d3" providerId="LiveId" clId="{CE77B832-28DA-44FB-BB83-755AA31F8284}" dt="2024-09-22T19:26:20.088" v="1797"/>
          <ac:picMkLst>
            <pc:docMk/>
            <pc:sldMk cId="565055355" sldId="260"/>
            <ac:picMk id="3" creationId="{96566B45-A1C1-4EA0-9FA3-84091E716FEF}"/>
          </ac:picMkLst>
        </pc:picChg>
        <pc:picChg chg="mod">
          <ac:chgData name="Akachukwu Emenike" userId="9d2c928de50117d3" providerId="LiveId" clId="{CE77B832-28DA-44FB-BB83-755AA31F8284}" dt="2024-09-22T19:26:20.088" v="1797"/>
          <ac:picMkLst>
            <pc:docMk/>
            <pc:sldMk cId="565055355" sldId="260"/>
            <ac:picMk id="11" creationId="{70A535CA-7A12-41C7-B7B5-F0629ECFC713}"/>
          </ac:picMkLst>
        </pc:picChg>
      </pc:sldChg>
      <pc:sldChg chg="modSp mod">
        <pc:chgData name="Akachukwu Emenike" userId="9d2c928de50117d3" providerId="LiveId" clId="{CE77B832-28DA-44FB-BB83-755AA31F8284}" dt="2024-09-22T19:26:20.088" v="1797"/>
        <pc:sldMkLst>
          <pc:docMk/>
          <pc:sldMk cId="2734615566" sldId="261"/>
        </pc:sldMkLst>
        <pc:spChg chg="mod">
          <ac:chgData name="Akachukwu Emenike" userId="9d2c928de50117d3" providerId="LiveId" clId="{CE77B832-28DA-44FB-BB83-755AA31F8284}" dt="2024-09-22T19:26:20.088" v="1797"/>
          <ac:spMkLst>
            <pc:docMk/>
            <pc:sldMk cId="2734615566" sldId="261"/>
            <ac:spMk id="2" creationId="{00000000-0000-0000-0000-000000000000}"/>
          </ac:spMkLst>
        </pc:spChg>
        <pc:spChg chg="mod">
          <ac:chgData name="Akachukwu Emenike" userId="9d2c928de50117d3" providerId="LiveId" clId="{CE77B832-28DA-44FB-BB83-755AA31F8284}" dt="2024-09-22T19:26:20.088" v="1797"/>
          <ac:spMkLst>
            <pc:docMk/>
            <pc:sldMk cId="2734615566" sldId="261"/>
            <ac:spMk id="3" creationId="{00000000-0000-0000-0000-000000000000}"/>
          </ac:spMkLst>
        </pc:spChg>
        <pc:spChg chg="mod">
          <ac:chgData name="Akachukwu Emenike" userId="9d2c928de50117d3" providerId="LiveId" clId="{CE77B832-28DA-44FB-BB83-755AA31F8284}" dt="2024-09-22T19:26:20.088" v="1797"/>
          <ac:spMkLst>
            <pc:docMk/>
            <pc:sldMk cId="2734615566" sldId="261"/>
            <ac:spMk id="7" creationId="{00000000-0000-0000-0000-000000000000}"/>
          </ac:spMkLst>
        </pc:spChg>
        <pc:spChg chg="mod">
          <ac:chgData name="Akachukwu Emenike" userId="9d2c928de50117d3" providerId="LiveId" clId="{CE77B832-28DA-44FB-BB83-755AA31F8284}" dt="2024-09-22T19:26:20.088" v="1797"/>
          <ac:spMkLst>
            <pc:docMk/>
            <pc:sldMk cId="2734615566" sldId="261"/>
            <ac:spMk id="8" creationId="{00000000-0000-0000-0000-000000000000}"/>
          </ac:spMkLst>
        </pc:spChg>
        <pc:picChg chg="mod">
          <ac:chgData name="Akachukwu Emenike" userId="9d2c928de50117d3" providerId="LiveId" clId="{CE77B832-28DA-44FB-BB83-755AA31F8284}" dt="2024-09-22T19:26:20.088" v="1797"/>
          <ac:picMkLst>
            <pc:docMk/>
            <pc:sldMk cId="2734615566" sldId="261"/>
            <ac:picMk id="15" creationId="{DF2DB494-7416-4289-B64F-63F2D8CC2361}"/>
          </ac:picMkLst>
        </pc:picChg>
      </pc:sldChg>
      <pc:sldChg chg="modSp mod">
        <pc:chgData name="Akachukwu Emenike" userId="9d2c928de50117d3" providerId="LiveId" clId="{CE77B832-28DA-44FB-BB83-755AA31F8284}" dt="2024-09-22T19:26:20.088" v="1797"/>
        <pc:sldMkLst>
          <pc:docMk/>
          <pc:sldMk cId="306398426" sldId="275"/>
        </pc:sldMkLst>
        <pc:spChg chg="mod">
          <ac:chgData name="Akachukwu Emenike" userId="9d2c928de50117d3" providerId="LiveId" clId="{CE77B832-28DA-44FB-BB83-755AA31F8284}" dt="2024-09-22T19:26:20.088" v="1797"/>
          <ac:spMkLst>
            <pc:docMk/>
            <pc:sldMk cId="306398426" sldId="275"/>
            <ac:spMk id="2" creationId="{00000000-0000-0000-0000-000000000000}"/>
          </ac:spMkLst>
        </pc:spChg>
        <pc:spChg chg="mod">
          <ac:chgData name="Akachukwu Emenike" userId="9d2c928de50117d3" providerId="LiveId" clId="{CE77B832-28DA-44FB-BB83-755AA31F8284}" dt="2024-09-22T19:26:20.088" v="1797"/>
          <ac:spMkLst>
            <pc:docMk/>
            <pc:sldMk cId="306398426" sldId="275"/>
            <ac:spMk id="3" creationId="{00000000-0000-0000-0000-000000000000}"/>
          </ac:spMkLst>
        </pc:spChg>
        <pc:spChg chg="mod">
          <ac:chgData name="Akachukwu Emenike" userId="9d2c928de50117d3" providerId="LiveId" clId="{CE77B832-28DA-44FB-BB83-755AA31F8284}" dt="2024-09-22T19:26:20.088" v="1797"/>
          <ac:spMkLst>
            <pc:docMk/>
            <pc:sldMk cId="306398426" sldId="275"/>
            <ac:spMk id="4" creationId="{B6D3B4E9-C93E-489D-B020-261F65F49C5D}"/>
          </ac:spMkLst>
        </pc:spChg>
        <pc:spChg chg="mod">
          <ac:chgData name="Akachukwu Emenike" userId="9d2c928de50117d3" providerId="LiveId" clId="{CE77B832-28DA-44FB-BB83-755AA31F8284}" dt="2024-09-22T19:26:20.088" v="1797"/>
          <ac:spMkLst>
            <pc:docMk/>
            <pc:sldMk cId="306398426" sldId="275"/>
            <ac:spMk id="6" creationId="{C10ADB0A-2F70-4A03-AC70-BD415ED9A83D}"/>
          </ac:spMkLst>
        </pc:spChg>
        <pc:spChg chg="mod">
          <ac:chgData name="Akachukwu Emenike" userId="9d2c928de50117d3" providerId="LiveId" clId="{CE77B832-28DA-44FB-BB83-755AA31F8284}" dt="2024-09-22T19:26:20.088" v="1797"/>
          <ac:spMkLst>
            <pc:docMk/>
            <pc:sldMk cId="306398426" sldId="275"/>
            <ac:spMk id="7" creationId="{00000000-0000-0000-0000-000000000000}"/>
          </ac:spMkLst>
        </pc:spChg>
        <pc:spChg chg="mod">
          <ac:chgData name="Akachukwu Emenike" userId="9d2c928de50117d3" providerId="LiveId" clId="{CE77B832-28DA-44FB-BB83-755AA31F8284}" dt="2024-09-22T19:26:20.088" v="1797"/>
          <ac:spMkLst>
            <pc:docMk/>
            <pc:sldMk cId="306398426" sldId="275"/>
            <ac:spMk id="8" creationId="{00000000-0000-0000-0000-000000000000}"/>
          </ac:spMkLst>
        </pc:spChg>
        <pc:spChg chg="mod">
          <ac:chgData name="Akachukwu Emenike" userId="9d2c928de50117d3" providerId="LiveId" clId="{CE77B832-28DA-44FB-BB83-755AA31F8284}" dt="2024-09-22T19:26:20.088" v="1797"/>
          <ac:spMkLst>
            <pc:docMk/>
            <pc:sldMk cId="306398426" sldId="275"/>
            <ac:spMk id="9" creationId="{2A186F15-A289-44A2-BC39-8E5C82796D02}"/>
          </ac:spMkLst>
        </pc:spChg>
        <pc:spChg chg="mod">
          <ac:chgData name="Akachukwu Emenike" userId="9d2c928de50117d3" providerId="LiveId" clId="{CE77B832-28DA-44FB-BB83-755AA31F8284}" dt="2024-09-22T19:26:20.088" v="1797"/>
          <ac:spMkLst>
            <pc:docMk/>
            <pc:sldMk cId="306398426" sldId="275"/>
            <ac:spMk id="11" creationId="{125DC379-507C-4667-A376-E95A446BF40B}"/>
          </ac:spMkLst>
        </pc:spChg>
        <pc:spChg chg="mod">
          <ac:chgData name="Akachukwu Emenike" userId="9d2c928de50117d3" providerId="LiveId" clId="{CE77B832-28DA-44FB-BB83-755AA31F8284}" dt="2024-09-22T19:26:20.088" v="1797"/>
          <ac:spMkLst>
            <pc:docMk/>
            <pc:sldMk cId="306398426" sldId="275"/>
            <ac:spMk id="16" creationId="{17BA70D8-860D-4314-83F4-C98558D0C675}"/>
          </ac:spMkLst>
        </pc:spChg>
        <pc:spChg chg="mod">
          <ac:chgData name="Akachukwu Emenike" userId="9d2c928de50117d3" providerId="LiveId" clId="{CE77B832-28DA-44FB-BB83-755AA31F8284}" dt="2024-09-22T19:26:20.088" v="1797"/>
          <ac:spMkLst>
            <pc:docMk/>
            <pc:sldMk cId="306398426" sldId="275"/>
            <ac:spMk id="47" creationId="{465C46AE-A041-4E4F-B031-919C9731DEE9}"/>
          </ac:spMkLst>
        </pc:spChg>
        <pc:spChg chg="mod">
          <ac:chgData name="Akachukwu Emenike" userId="9d2c928de50117d3" providerId="LiveId" clId="{CE77B832-28DA-44FB-BB83-755AA31F8284}" dt="2024-09-22T19:26:20.088" v="1797"/>
          <ac:spMkLst>
            <pc:docMk/>
            <pc:sldMk cId="306398426" sldId="275"/>
            <ac:spMk id="48" creationId="{FC7F75D6-5719-4A04-AF1A-A357392EA3C7}"/>
          </ac:spMkLst>
        </pc:spChg>
        <pc:spChg chg="mod">
          <ac:chgData name="Akachukwu Emenike" userId="9d2c928de50117d3" providerId="LiveId" clId="{CE77B832-28DA-44FB-BB83-755AA31F8284}" dt="2024-09-22T19:26:20.088" v="1797"/>
          <ac:spMkLst>
            <pc:docMk/>
            <pc:sldMk cId="306398426" sldId="275"/>
            <ac:spMk id="49" creationId="{E9F2BA64-7938-49DE-9F5F-025489663DC9}"/>
          </ac:spMkLst>
        </pc:spChg>
        <pc:spChg chg="mod">
          <ac:chgData name="Akachukwu Emenike" userId="9d2c928de50117d3" providerId="LiveId" clId="{CE77B832-28DA-44FB-BB83-755AA31F8284}" dt="2024-09-22T19:26:20.088" v="1797"/>
          <ac:spMkLst>
            <pc:docMk/>
            <pc:sldMk cId="306398426" sldId="275"/>
            <ac:spMk id="50" creationId="{492B0AFE-4DFC-403C-A9BF-84CC985CDAD7}"/>
          </ac:spMkLst>
        </pc:spChg>
        <pc:spChg chg="mod ord">
          <ac:chgData name="Akachukwu Emenike" userId="9d2c928de50117d3" providerId="LiveId" clId="{CE77B832-28DA-44FB-BB83-755AA31F8284}" dt="2024-09-22T19:26:20.088" v="1797"/>
          <ac:spMkLst>
            <pc:docMk/>
            <pc:sldMk cId="306398426" sldId="275"/>
            <ac:spMk id="51" creationId="{A91095ED-BB08-4D56-9203-1150160B6869}"/>
          </ac:spMkLst>
        </pc:spChg>
        <pc:spChg chg="mod">
          <ac:chgData name="Akachukwu Emenike" userId="9d2c928de50117d3" providerId="LiveId" clId="{CE77B832-28DA-44FB-BB83-755AA31F8284}" dt="2024-09-22T19:26:20.088" v="1797"/>
          <ac:spMkLst>
            <pc:docMk/>
            <pc:sldMk cId="306398426" sldId="275"/>
            <ac:spMk id="52" creationId="{A7329323-1762-4F45-9683-066DCED1F97E}"/>
          </ac:spMkLst>
        </pc:spChg>
        <pc:spChg chg="mod">
          <ac:chgData name="Akachukwu Emenike" userId="9d2c928de50117d3" providerId="LiveId" clId="{CE77B832-28DA-44FB-BB83-755AA31F8284}" dt="2024-09-22T19:26:20.088" v="1797"/>
          <ac:spMkLst>
            <pc:docMk/>
            <pc:sldMk cId="306398426" sldId="275"/>
            <ac:spMk id="57" creationId="{94860AD8-B73A-4C3A-A4C5-FE8C41FDB2B8}"/>
          </ac:spMkLst>
        </pc:spChg>
        <pc:spChg chg="mod">
          <ac:chgData name="Akachukwu Emenike" userId="9d2c928de50117d3" providerId="LiveId" clId="{CE77B832-28DA-44FB-BB83-755AA31F8284}" dt="2024-09-22T19:26:20.088" v="1797"/>
          <ac:spMkLst>
            <pc:docMk/>
            <pc:sldMk cId="306398426" sldId="275"/>
            <ac:spMk id="58" creationId="{D29D8214-7116-446B-8A83-E168A67E712D}"/>
          </ac:spMkLst>
        </pc:spChg>
        <pc:spChg chg="mod">
          <ac:chgData name="Akachukwu Emenike" userId="9d2c928de50117d3" providerId="LiveId" clId="{CE77B832-28DA-44FB-BB83-755AA31F8284}" dt="2024-09-22T19:26:20.088" v="1797"/>
          <ac:spMkLst>
            <pc:docMk/>
            <pc:sldMk cId="306398426" sldId="275"/>
            <ac:spMk id="59" creationId="{836F5E2D-745B-49B6-8142-14933D0CA324}"/>
          </ac:spMkLst>
        </pc:spChg>
        <pc:spChg chg="mod">
          <ac:chgData name="Akachukwu Emenike" userId="9d2c928de50117d3" providerId="LiveId" clId="{CE77B832-28DA-44FB-BB83-755AA31F8284}" dt="2024-09-22T19:26:20.088" v="1797"/>
          <ac:spMkLst>
            <pc:docMk/>
            <pc:sldMk cId="306398426" sldId="275"/>
            <ac:spMk id="60" creationId="{191ED94B-6371-4DEC-BE06-129FB6F8C085}"/>
          </ac:spMkLst>
        </pc:spChg>
        <pc:spChg chg="mod">
          <ac:chgData name="Akachukwu Emenike" userId="9d2c928de50117d3" providerId="LiveId" clId="{CE77B832-28DA-44FB-BB83-755AA31F8284}" dt="2024-09-22T19:26:20.088" v="1797"/>
          <ac:spMkLst>
            <pc:docMk/>
            <pc:sldMk cId="306398426" sldId="275"/>
            <ac:spMk id="65" creationId="{CFF2B809-3B6F-489F-A330-D1EF6DA7460E}"/>
          </ac:spMkLst>
        </pc:spChg>
        <pc:spChg chg="mod">
          <ac:chgData name="Akachukwu Emenike" userId="9d2c928de50117d3" providerId="LiveId" clId="{CE77B832-28DA-44FB-BB83-755AA31F8284}" dt="2024-09-22T19:26:20.088" v="1797"/>
          <ac:spMkLst>
            <pc:docMk/>
            <pc:sldMk cId="306398426" sldId="275"/>
            <ac:spMk id="66" creationId="{53AF3731-AC0D-459C-99CE-2793617B3619}"/>
          </ac:spMkLst>
        </pc:spChg>
      </pc:sldChg>
      <pc:sldChg chg="modSp del">
        <pc:chgData name="Akachukwu Emenike" userId="9d2c928de50117d3" providerId="LiveId" clId="{CE77B832-28DA-44FB-BB83-755AA31F8284}" dt="2024-09-22T20:02:43.302" v="2162" actId="47"/>
        <pc:sldMkLst>
          <pc:docMk/>
          <pc:sldMk cId="1161680685" sldId="276"/>
        </pc:sldMkLst>
        <pc:spChg chg="mod">
          <ac:chgData name="Akachukwu Emenike" userId="9d2c928de50117d3" providerId="LiveId" clId="{CE77B832-28DA-44FB-BB83-755AA31F8284}" dt="2024-09-22T19:26:20.088" v="1797"/>
          <ac:spMkLst>
            <pc:docMk/>
            <pc:sldMk cId="1161680685" sldId="276"/>
            <ac:spMk id="2" creationId="{00000000-0000-0000-0000-000000000000}"/>
          </ac:spMkLst>
        </pc:spChg>
        <pc:spChg chg="mod">
          <ac:chgData name="Akachukwu Emenike" userId="9d2c928de50117d3" providerId="LiveId" clId="{CE77B832-28DA-44FB-BB83-755AA31F8284}" dt="2024-09-22T19:26:20.088" v="1797"/>
          <ac:spMkLst>
            <pc:docMk/>
            <pc:sldMk cId="1161680685" sldId="276"/>
            <ac:spMk id="3" creationId="{00000000-0000-0000-0000-000000000000}"/>
          </ac:spMkLst>
        </pc:spChg>
        <pc:spChg chg="mod">
          <ac:chgData name="Akachukwu Emenike" userId="9d2c928de50117d3" providerId="LiveId" clId="{CE77B832-28DA-44FB-BB83-755AA31F8284}" dt="2024-09-22T19:26:20.088" v="1797"/>
          <ac:spMkLst>
            <pc:docMk/>
            <pc:sldMk cId="1161680685" sldId="276"/>
            <ac:spMk id="4" creationId="{B6D3B4E9-C93E-489D-B020-261F65F49C5D}"/>
          </ac:spMkLst>
        </pc:spChg>
        <pc:spChg chg="mod">
          <ac:chgData name="Akachukwu Emenike" userId="9d2c928de50117d3" providerId="LiveId" clId="{CE77B832-28DA-44FB-BB83-755AA31F8284}" dt="2024-09-22T19:26:20.088" v="1797"/>
          <ac:spMkLst>
            <pc:docMk/>
            <pc:sldMk cId="1161680685" sldId="276"/>
            <ac:spMk id="6" creationId="{C10ADB0A-2F70-4A03-AC70-BD415ED9A83D}"/>
          </ac:spMkLst>
        </pc:spChg>
        <pc:spChg chg="mod">
          <ac:chgData name="Akachukwu Emenike" userId="9d2c928de50117d3" providerId="LiveId" clId="{CE77B832-28DA-44FB-BB83-755AA31F8284}" dt="2024-09-22T19:26:20.088" v="1797"/>
          <ac:spMkLst>
            <pc:docMk/>
            <pc:sldMk cId="1161680685" sldId="276"/>
            <ac:spMk id="7" creationId="{00000000-0000-0000-0000-000000000000}"/>
          </ac:spMkLst>
        </pc:spChg>
        <pc:spChg chg="mod">
          <ac:chgData name="Akachukwu Emenike" userId="9d2c928de50117d3" providerId="LiveId" clId="{CE77B832-28DA-44FB-BB83-755AA31F8284}" dt="2024-09-22T19:26:20.088" v="1797"/>
          <ac:spMkLst>
            <pc:docMk/>
            <pc:sldMk cId="1161680685" sldId="276"/>
            <ac:spMk id="8" creationId="{00000000-0000-0000-0000-000000000000}"/>
          </ac:spMkLst>
        </pc:spChg>
        <pc:spChg chg="mod">
          <ac:chgData name="Akachukwu Emenike" userId="9d2c928de50117d3" providerId="LiveId" clId="{CE77B832-28DA-44FB-BB83-755AA31F8284}" dt="2024-09-22T19:26:20.088" v="1797"/>
          <ac:spMkLst>
            <pc:docMk/>
            <pc:sldMk cId="1161680685" sldId="276"/>
            <ac:spMk id="9" creationId="{2A186F15-A289-44A2-BC39-8E5C82796D02}"/>
          </ac:spMkLst>
        </pc:spChg>
        <pc:spChg chg="mod">
          <ac:chgData name="Akachukwu Emenike" userId="9d2c928de50117d3" providerId="LiveId" clId="{CE77B832-28DA-44FB-BB83-755AA31F8284}" dt="2024-09-22T19:26:20.088" v="1797"/>
          <ac:spMkLst>
            <pc:docMk/>
            <pc:sldMk cId="1161680685" sldId="276"/>
            <ac:spMk id="11" creationId="{125DC379-507C-4667-A376-E95A446BF40B}"/>
          </ac:spMkLst>
        </pc:spChg>
        <pc:spChg chg="mod">
          <ac:chgData name="Akachukwu Emenike" userId="9d2c928de50117d3" providerId="LiveId" clId="{CE77B832-28DA-44FB-BB83-755AA31F8284}" dt="2024-09-22T19:26:20.088" v="1797"/>
          <ac:spMkLst>
            <pc:docMk/>
            <pc:sldMk cId="1161680685" sldId="276"/>
            <ac:spMk id="16" creationId="{17BA70D8-860D-4314-83F4-C98558D0C675}"/>
          </ac:spMkLst>
        </pc:spChg>
        <pc:spChg chg="mod">
          <ac:chgData name="Akachukwu Emenike" userId="9d2c928de50117d3" providerId="LiveId" clId="{CE77B832-28DA-44FB-BB83-755AA31F8284}" dt="2024-09-22T19:26:20.088" v="1797"/>
          <ac:spMkLst>
            <pc:docMk/>
            <pc:sldMk cId="1161680685" sldId="276"/>
            <ac:spMk id="47" creationId="{465C46AE-A041-4E4F-B031-919C9731DEE9}"/>
          </ac:spMkLst>
        </pc:spChg>
        <pc:spChg chg="mod">
          <ac:chgData name="Akachukwu Emenike" userId="9d2c928de50117d3" providerId="LiveId" clId="{CE77B832-28DA-44FB-BB83-755AA31F8284}" dt="2024-09-22T19:26:20.088" v="1797"/>
          <ac:spMkLst>
            <pc:docMk/>
            <pc:sldMk cId="1161680685" sldId="276"/>
            <ac:spMk id="48" creationId="{FC7F75D6-5719-4A04-AF1A-A357392EA3C7}"/>
          </ac:spMkLst>
        </pc:spChg>
        <pc:spChg chg="mod">
          <ac:chgData name="Akachukwu Emenike" userId="9d2c928de50117d3" providerId="LiveId" clId="{CE77B832-28DA-44FB-BB83-755AA31F8284}" dt="2024-09-22T19:26:20.088" v="1797"/>
          <ac:spMkLst>
            <pc:docMk/>
            <pc:sldMk cId="1161680685" sldId="276"/>
            <ac:spMk id="49" creationId="{E9F2BA64-7938-49DE-9F5F-025489663DC9}"/>
          </ac:spMkLst>
        </pc:spChg>
        <pc:spChg chg="mod">
          <ac:chgData name="Akachukwu Emenike" userId="9d2c928de50117d3" providerId="LiveId" clId="{CE77B832-28DA-44FB-BB83-755AA31F8284}" dt="2024-09-22T19:26:20.088" v="1797"/>
          <ac:spMkLst>
            <pc:docMk/>
            <pc:sldMk cId="1161680685" sldId="276"/>
            <ac:spMk id="50" creationId="{492B0AFE-4DFC-403C-A9BF-84CC985CDAD7}"/>
          </ac:spMkLst>
        </pc:spChg>
        <pc:spChg chg="mod">
          <ac:chgData name="Akachukwu Emenike" userId="9d2c928de50117d3" providerId="LiveId" clId="{CE77B832-28DA-44FB-BB83-755AA31F8284}" dt="2024-09-22T19:26:20.088" v="1797"/>
          <ac:spMkLst>
            <pc:docMk/>
            <pc:sldMk cId="1161680685" sldId="276"/>
            <ac:spMk id="51" creationId="{A91095ED-BB08-4D56-9203-1150160B6869}"/>
          </ac:spMkLst>
        </pc:spChg>
        <pc:spChg chg="mod">
          <ac:chgData name="Akachukwu Emenike" userId="9d2c928de50117d3" providerId="LiveId" clId="{CE77B832-28DA-44FB-BB83-755AA31F8284}" dt="2024-09-22T19:26:20.088" v="1797"/>
          <ac:spMkLst>
            <pc:docMk/>
            <pc:sldMk cId="1161680685" sldId="276"/>
            <ac:spMk id="52" creationId="{A7329323-1762-4F45-9683-066DCED1F97E}"/>
          </ac:spMkLst>
        </pc:spChg>
        <pc:spChg chg="mod">
          <ac:chgData name="Akachukwu Emenike" userId="9d2c928de50117d3" providerId="LiveId" clId="{CE77B832-28DA-44FB-BB83-755AA31F8284}" dt="2024-09-22T19:26:20.088" v="1797"/>
          <ac:spMkLst>
            <pc:docMk/>
            <pc:sldMk cId="1161680685" sldId="276"/>
            <ac:spMk id="57" creationId="{94860AD8-B73A-4C3A-A4C5-FE8C41FDB2B8}"/>
          </ac:spMkLst>
        </pc:spChg>
        <pc:spChg chg="mod">
          <ac:chgData name="Akachukwu Emenike" userId="9d2c928de50117d3" providerId="LiveId" clId="{CE77B832-28DA-44FB-BB83-755AA31F8284}" dt="2024-09-22T19:26:20.088" v="1797"/>
          <ac:spMkLst>
            <pc:docMk/>
            <pc:sldMk cId="1161680685" sldId="276"/>
            <ac:spMk id="58" creationId="{D29D8214-7116-446B-8A83-E168A67E712D}"/>
          </ac:spMkLst>
        </pc:spChg>
        <pc:spChg chg="mod">
          <ac:chgData name="Akachukwu Emenike" userId="9d2c928de50117d3" providerId="LiveId" clId="{CE77B832-28DA-44FB-BB83-755AA31F8284}" dt="2024-09-22T19:26:20.088" v="1797"/>
          <ac:spMkLst>
            <pc:docMk/>
            <pc:sldMk cId="1161680685" sldId="276"/>
            <ac:spMk id="59" creationId="{836F5E2D-745B-49B6-8142-14933D0CA324}"/>
          </ac:spMkLst>
        </pc:spChg>
        <pc:spChg chg="mod">
          <ac:chgData name="Akachukwu Emenike" userId="9d2c928de50117d3" providerId="LiveId" clId="{CE77B832-28DA-44FB-BB83-755AA31F8284}" dt="2024-09-22T19:26:20.088" v="1797"/>
          <ac:spMkLst>
            <pc:docMk/>
            <pc:sldMk cId="1161680685" sldId="276"/>
            <ac:spMk id="60" creationId="{191ED94B-6371-4DEC-BE06-129FB6F8C085}"/>
          </ac:spMkLst>
        </pc:spChg>
        <pc:spChg chg="mod">
          <ac:chgData name="Akachukwu Emenike" userId="9d2c928de50117d3" providerId="LiveId" clId="{CE77B832-28DA-44FB-BB83-755AA31F8284}" dt="2024-09-22T19:26:20.088" v="1797"/>
          <ac:spMkLst>
            <pc:docMk/>
            <pc:sldMk cId="1161680685" sldId="276"/>
            <ac:spMk id="65" creationId="{CFF2B809-3B6F-489F-A330-D1EF6DA7460E}"/>
          </ac:spMkLst>
        </pc:spChg>
        <pc:spChg chg="mod">
          <ac:chgData name="Akachukwu Emenike" userId="9d2c928de50117d3" providerId="LiveId" clId="{CE77B832-28DA-44FB-BB83-755AA31F8284}" dt="2024-09-22T19:26:20.088" v="1797"/>
          <ac:spMkLst>
            <pc:docMk/>
            <pc:sldMk cId="1161680685" sldId="276"/>
            <ac:spMk id="66" creationId="{53AF3731-AC0D-459C-99CE-2793617B3619}"/>
          </ac:spMkLst>
        </pc:spChg>
      </pc:sldChg>
      <pc:sldChg chg="modSp mod">
        <pc:chgData name="Akachukwu Emenike" userId="9d2c928de50117d3" providerId="LiveId" clId="{CE77B832-28DA-44FB-BB83-755AA31F8284}" dt="2024-09-22T19:26:20.088" v="1797"/>
        <pc:sldMkLst>
          <pc:docMk/>
          <pc:sldMk cId="437341651" sldId="277"/>
        </pc:sldMkLst>
        <pc:spChg chg="mod">
          <ac:chgData name="Akachukwu Emenike" userId="9d2c928de50117d3" providerId="LiveId" clId="{CE77B832-28DA-44FB-BB83-755AA31F8284}" dt="2024-09-22T19:26:20.088" v="1797"/>
          <ac:spMkLst>
            <pc:docMk/>
            <pc:sldMk cId="437341651" sldId="277"/>
            <ac:spMk id="2" creationId="{00000000-0000-0000-0000-000000000000}"/>
          </ac:spMkLst>
        </pc:spChg>
        <pc:spChg chg="mod">
          <ac:chgData name="Akachukwu Emenike" userId="9d2c928de50117d3" providerId="LiveId" clId="{CE77B832-28DA-44FB-BB83-755AA31F8284}" dt="2024-09-22T19:26:20.088" v="1797"/>
          <ac:spMkLst>
            <pc:docMk/>
            <pc:sldMk cId="437341651" sldId="277"/>
            <ac:spMk id="3" creationId="{00000000-0000-0000-0000-000000000000}"/>
          </ac:spMkLst>
        </pc:spChg>
        <pc:spChg chg="mod">
          <ac:chgData name="Akachukwu Emenike" userId="9d2c928de50117d3" providerId="LiveId" clId="{CE77B832-28DA-44FB-BB83-755AA31F8284}" dt="2024-09-22T19:26:20.088" v="1797"/>
          <ac:spMkLst>
            <pc:docMk/>
            <pc:sldMk cId="437341651" sldId="277"/>
            <ac:spMk id="4" creationId="{B6D3B4E9-C93E-489D-B020-261F65F49C5D}"/>
          </ac:spMkLst>
        </pc:spChg>
        <pc:spChg chg="mod">
          <ac:chgData name="Akachukwu Emenike" userId="9d2c928de50117d3" providerId="LiveId" clId="{CE77B832-28DA-44FB-BB83-755AA31F8284}" dt="2024-09-22T19:26:20.088" v="1797"/>
          <ac:spMkLst>
            <pc:docMk/>
            <pc:sldMk cId="437341651" sldId="277"/>
            <ac:spMk id="6" creationId="{C10ADB0A-2F70-4A03-AC70-BD415ED9A83D}"/>
          </ac:spMkLst>
        </pc:spChg>
        <pc:spChg chg="mod">
          <ac:chgData name="Akachukwu Emenike" userId="9d2c928de50117d3" providerId="LiveId" clId="{CE77B832-28DA-44FB-BB83-755AA31F8284}" dt="2024-09-22T19:26:20.088" v="1797"/>
          <ac:spMkLst>
            <pc:docMk/>
            <pc:sldMk cId="437341651" sldId="277"/>
            <ac:spMk id="7" creationId="{00000000-0000-0000-0000-000000000000}"/>
          </ac:spMkLst>
        </pc:spChg>
        <pc:spChg chg="mod">
          <ac:chgData name="Akachukwu Emenike" userId="9d2c928de50117d3" providerId="LiveId" clId="{CE77B832-28DA-44FB-BB83-755AA31F8284}" dt="2024-09-22T19:26:20.088" v="1797"/>
          <ac:spMkLst>
            <pc:docMk/>
            <pc:sldMk cId="437341651" sldId="277"/>
            <ac:spMk id="8" creationId="{00000000-0000-0000-0000-000000000000}"/>
          </ac:spMkLst>
        </pc:spChg>
        <pc:spChg chg="mod">
          <ac:chgData name="Akachukwu Emenike" userId="9d2c928de50117d3" providerId="LiveId" clId="{CE77B832-28DA-44FB-BB83-755AA31F8284}" dt="2024-09-22T19:26:20.088" v="1797"/>
          <ac:spMkLst>
            <pc:docMk/>
            <pc:sldMk cId="437341651" sldId="277"/>
            <ac:spMk id="9" creationId="{2A186F15-A289-44A2-BC39-8E5C82796D02}"/>
          </ac:spMkLst>
        </pc:spChg>
        <pc:picChg chg="mod">
          <ac:chgData name="Akachukwu Emenike" userId="9d2c928de50117d3" providerId="LiveId" clId="{CE77B832-28DA-44FB-BB83-755AA31F8284}" dt="2024-09-22T19:26:20.088" v="1797"/>
          <ac:picMkLst>
            <pc:docMk/>
            <pc:sldMk cId="437341651" sldId="277"/>
            <ac:picMk id="23" creationId="{66BDBFC8-BD5F-48A2-9ACD-3E2365899608}"/>
          </ac:picMkLst>
        </pc:picChg>
      </pc:sldChg>
      <pc:sldChg chg="addSp delSp modSp mod setBg addCm delCm">
        <pc:chgData name="Akachukwu Emenike" userId="9d2c928de50117d3" providerId="LiveId" clId="{CE77B832-28DA-44FB-BB83-755AA31F8284}" dt="2024-09-22T19:26:20.088" v="1797"/>
        <pc:sldMkLst>
          <pc:docMk/>
          <pc:sldMk cId="4225625708" sldId="278"/>
        </pc:sldMkLst>
        <pc:spChg chg="mod">
          <ac:chgData name="Akachukwu Emenike" userId="9d2c928de50117d3" providerId="LiveId" clId="{CE77B832-28DA-44FB-BB83-755AA31F8284}" dt="2024-09-22T19:26:20.088" v="1797"/>
          <ac:spMkLst>
            <pc:docMk/>
            <pc:sldMk cId="4225625708" sldId="278"/>
            <ac:spMk id="2" creationId="{00000000-0000-0000-0000-000000000000}"/>
          </ac:spMkLst>
        </pc:spChg>
        <pc:spChg chg="mod">
          <ac:chgData name="Akachukwu Emenike" userId="9d2c928de50117d3" providerId="LiveId" clId="{CE77B832-28DA-44FB-BB83-755AA31F8284}" dt="2024-09-22T19:26:20.088" v="1797"/>
          <ac:spMkLst>
            <pc:docMk/>
            <pc:sldMk cId="4225625708" sldId="278"/>
            <ac:spMk id="3" creationId="{00000000-0000-0000-0000-000000000000}"/>
          </ac:spMkLst>
        </pc:spChg>
        <pc:spChg chg="mod">
          <ac:chgData name="Akachukwu Emenike" userId="9d2c928de50117d3" providerId="LiveId" clId="{CE77B832-28DA-44FB-BB83-755AA31F8284}" dt="2024-09-22T19:26:20.088" v="1797"/>
          <ac:spMkLst>
            <pc:docMk/>
            <pc:sldMk cId="4225625708" sldId="278"/>
            <ac:spMk id="4" creationId="{B6D3B4E9-C93E-489D-B020-261F65F49C5D}"/>
          </ac:spMkLst>
        </pc:spChg>
        <pc:spChg chg="mod">
          <ac:chgData name="Akachukwu Emenike" userId="9d2c928de50117d3" providerId="LiveId" clId="{CE77B832-28DA-44FB-BB83-755AA31F8284}" dt="2024-09-22T19:26:20.088" v="1797"/>
          <ac:spMkLst>
            <pc:docMk/>
            <pc:sldMk cId="4225625708" sldId="278"/>
            <ac:spMk id="6" creationId="{C10ADB0A-2F70-4A03-AC70-BD415ED9A83D}"/>
          </ac:spMkLst>
        </pc:spChg>
        <pc:spChg chg="mod">
          <ac:chgData name="Akachukwu Emenike" userId="9d2c928de50117d3" providerId="LiveId" clId="{CE77B832-28DA-44FB-BB83-755AA31F8284}" dt="2024-09-22T19:26:20.088" v="1797"/>
          <ac:spMkLst>
            <pc:docMk/>
            <pc:sldMk cId="4225625708" sldId="278"/>
            <ac:spMk id="7" creationId="{00000000-0000-0000-0000-000000000000}"/>
          </ac:spMkLst>
        </pc:spChg>
        <pc:spChg chg="mod">
          <ac:chgData name="Akachukwu Emenike" userId="9d2c928de50117d3" providerId="LiveId" clId="{CE77B832-28DA-44FB-BB83-755AA31F8284}" dt="2024-09-22T19:26:20.088" v="1797"/>
          <ac:spMkLst>
            <pc:docMk/>
            <pc:sldMk cId="4225625708" sldId="278"/>
            <ac:spMk id="8" creationId="{00000000-0000-0000-0000-000000000000}"/>
          </ac:spMkLst>
        </pc:spChg>
        <pc:spChg chg="mod">
          <ac:chgData name="Akachukwu Emenike" userId="9d2c928de50117d3" providerId="LiveId" clId="{CE77B832-28DA-44FB-BB83-755AA31F8284}" dt="2024-09-22T19:26:20.088" v="1797"/>
          <ac:spMkLst>
            <pc:docMk/>
            <pc:sldMk cId="4225625708" sldId="278"/>
            <ac:spMk id="9" creationId="{2A186F15-A289-44A2-BC39-8E5C82796D02}"/>
          </ac:spMkLst>
        </pc:spChg>
        <pc:spChg chg="add del mod">
          <ac:chgData name="Akachukwu Emenike" userId="9d2c928de50117d3" providerId="LiveId" clId="{CE77B832-28DA-44FB-BB83-755AA31F8284}" dt="2024-09-22T13:42:04.032" v="71" actId="478"/>
          <ac:spMkLst>
            <pc:docMk/>
            <pc:sldMk cId="4225625708" sldId="278"/>
            <ac:spMk id="10" creationId="{C7A394D4-15BA-492D-8FC6-29DEC34E133C}"/>
          </ac:spMkLst>
        </pc:spChg>
        <pc:spChg chg="add del mod">
          <ac:chgData name="Akachukwu Emenike" userId="9d2c928de50117d3" providerId="LiveId" clId="{CE77B832-28DA-44FB-BB83-755AA31F8284}" dt="2024-09-22T13:44:54.753" v="103" actId="478"/>
          <ac:spMkLst>
            <pc:docMk/>
            <pc:sldMk cId="4225625708" sldId="278"/>
            <ac:spMk id="11" creationId="{A7A43E1E-5691-48DF-9867-FC735DF9AFEA}"/>
          </ac:spMkLst>
        </pc:spChg>
        <pc:spChg chg="add del mod">
          <ac:chgData name="Akachukwu Emenike" userId="9d2c928de50117d3" providerId="LiveId" clId="{CE77B832-28DA-44FB-BB83-755AA31F8284}" dt="2024-09-22T13:56:40.263" v="159" actId="478"/>
          <ac:spMkLst>
            <pc:docMk/>
            <pc:sldMk cId="4225625708" sldId="278"/>
            <ac:spMk id="12" creationId="{3F3CC143-7FC4-438A-BC4A-80828E35A290}"/>
          </ac:spMkLst>
        </pc:spChg>
        <pc:spChg chg="add del mod">
          <ac:chgData name="Akachukwu Emenike" userId="9d2c928de50117d3" providerId="LiveId" clId="{CE77B832-28DA-44FB-BB83-755AA31F8284}" dt="2024-09-22T13:56:40.263" v="159" actId="478"/>
          <ac:spMkLst>
            <pc:docMk/>
            <pc:sldMk cId="4225625708" sldId="278"/>
            <ac:spMk id="14" creationId="{5F27E12F-9D2F-4A9D-8CB9-DB8D45FF0FF7}"/>
          </ac:spMkLst>
        </pc:spChg>
        <pc:spChg chg="add mod">
          <ac:chgData name="Akachukwu Emenike" userId="9d2c928de50117d3" providerId="LiveId" clId="{CE77B832-28DA-44FB-BB83-755AA31F8284}" dt="2024-09-22T19:26:20.088" v="1797"/>
          <ac:spMkLst>
            <pc:docMk/>
            <pc:sldMk cId="4225625708" sldId="278"/>
            <ac:spMk id="15" creationId="{3AC0B902-ED9B-4A5B-AD65-BD22CB81CFC3}"/>
          </ac:spMkLst>
        </pc:spChg>
        <pc:spChg chg="add mod">
          <ac:chgData name="Akachukwu Emenike" userId="9d2c928de50117d3" providerId="LiveId" clId="{CE77B832-28DA-44FB-BB83-755AA31F8284}" dt="2024-09-22T19:26:20.088" v="1797"/>
          <ac:spMkLst>
            <pc:docMk/>
            <pc:sldMk cId="4225625708" sldId="278"/>
            <ac:spMk id="16" creationId="{8F252671-46BE-4956-B216-944CAFA7ED67}"/>
          </ac:spMkLst>
        </pc:spChg>
        <pc:spChg chg="add del mod">
          <ac:chgData name="Akachukwu Emenike" userId="9d2c928de50117d3" providerId="LiveId" clId="{CE77B832-28DA-44FB-BB83-755AA31F8284}" dt="2024-09-22T13:56:40.263" v="159" actId="478"/>
          <ac:spMkLst>
            <pc:docMk/>
            <pc:sldMk cId="4225625708" sldId="278"/>
            <ac:spMk id="17" creationId="{EB8761D3-BF3E-42D0-996C-7739ACB3CDA5}"/>
          </ac:spMkLst>
        </pc:spChg>
        <pc:spChg chg="add mod">
          <ac:chgData name="Akachukwu Emenike" userId="9d2c928de50117d3" providerId="LiveId" clId="{CE77B832-28DA-44FB-BB83-755AA31F8284}" dt="2024-09-22T19:26:20.088" v="1797"/>
          <ac:spMkLst>
            <pc:docMk/>
            <pc:sldMk cId="4225625708" sldId="278"/>
            <ac:spMk id="18" creationId="{1B173C31-C0BB-4AF0-810C-994088C3158E}"/>
          </ac:spMkLst>
        </pc:spChg>
        <pc:spChg chg="add mod">
          <ac:chgData name="Akachukwu Emenike" userId="9d2c928de50117d3" providerId="LiveId" clId="{CE77B832-28DA-44FB-BB83-755AA31F8284}" dt="2024-09-22T13:56:57.126" v="163" actId="571"/>
          <ac:spMkLst>
            <pc:docMk/>
            <pc:sldMk cId="4225625708" sldId="278"/>
            <ac:spMk id="19" creationId="{692F2305-9809-4C65-A68D-9771C5EFABC0}"/>
          </ac:spMkLst>
        </pc:spChg>
        <pc:spChg chg="add mod">
          <ac:chgData name="Akachukwu Emenike" userId="9d2c928de50117d3" providerId="LiveId" clId="{CE77B832-28DA-44FB-BB83-755AA31F8284}" dt="2024-09-22T13:56:57.126" v="163" actId="571"/>
          <ac:spMkLst>
            <pc:docMk/>
            <pc:sldMk cId="4225625708" sldId="278"/>
            <ac:spMk id="20" creationId="{0D02CE0A-9676-4087-A6B0-85F988659DDF}"/>
          </ac:spMkLst>
        </pc:spChg>
        <pc:spChg chg="add mod">
          <ac:chgData name="Akachukwu Emenike" userId="9d2c928de50117d3" providerId="LiveId" clId="{CE77B832-28DA-44FB-BB83-755AA31F8284}" dt="2024-09-22T13:56:56.619" v="162" actId="571"/>
          <ac:spMkLst>
            <pc:docMk/>
            <pc:sldMk cId="4225625708" sldId="278"/>
            <ac:spMk id="21" creationId="{2E0DB7AD-D776-4D39-90B4-4A940BD4DC4A}"/>
          </ac:spMkLst>
        </pc:spChg>
        <pc:spChg chg="add mod">
          <ac:chgData name="Akachukwu Emenike" userId="9d2c928de50117d3" providerId="LiveId" clId="{CE77B832-28DA-44FB-BB83-755AA31F8284}" dt="2024-09-22T13:56:56.619" v="162" actId="571"/>
          <ac:spMkLst>
            <pc:docMk/>
            <pc:sldMk cId="4225625708" sldId="278"/>
            <ac:spMk id="22" creationId="{EF7BD330-F278-4DCD-B2A8-9E0E84DFD5E3}"/>
          </ac:spMkLst>
        </pc:spChg>
        <pc:spChg chg="add mod">
          <ac:chgData name="Akachukwu Emenike" userId="9d2c928de50117d3" providerId="LiveId" clId="{CE77B832-28DA-44FB-BB83-755AA31F8284}" dt="2024-09-22T19:26:20.088" v="1797"/>
          <ac:spMkLst>
            <pc:docMk/>
            <pc:sldMk cId="4225625708" sldId="278"/>
            <ac:spMk id="24" creationId="{BC34E5BB-3FA8-4062-ABCD-D0F4D4609D9E}"/>
          </ac:spMkLst>
        </pc:spChg>
        <pc:spChg chg="add mod">
          <ac:chgData name="Akachukwu Emenike" userId="9d2c928de50117d3" providerId="LiveId" clId="{CE77B832-28DA-44FB-BB83-755AA31F8284}" dt="2024-09-22T19:26:20.088" v="1797"/>
          <ac:spMkLst>
            <pc:docMk/>
            <pc:sldMk cId="4225625708" sldId="278"/>
            <ac:spMk id="25" creationId="{EC76F58E-9DF8-4AA8-8F3A-2B5F7EAFADC4}"/>
          </ac:spMkLst>
        </pc:spChg>
        <pc:spChg chg="add mod">
          <ac:chgData name="Akachukwu Emenike" userId="9d2c928de50117d3" providerId="LiveId" clId="{CE77B832-28DA-44FB-BB83-755AA31F8284}" dt="2024-09-22T19:26:20.088" v="1797"/>
          <ac:spMkLst>
            <pc:docMk/>
            <pc:sldMk cId="4225625708" sldId="278"/>
            <ac:spMk id="26" creationId="{28D694A3-80CB-48CF-BB98-BA25D1D7D5B8}"/>
          </ac:spMkLst>
        </pc:spChg>
        <pc:spChg chg="add mod">
          <ac:chgData name="Akachukwu Emenike" userId="9d2c928de50117d3" providerId="LiveId" clId="{CE77B832-28DA-44FB-BB83-755AA31F8284}" dt="2024-09-22T19:26:20.088" v="1797"/>
          <ac:spMkLst>
            <pc:docMk/>
            <pc:sldMk cId="4225625708" sldId="278"/>
            <ac:spMk id="27" creationId="{8039408C-3357-4672-A531-3745BCC49CF1}"/>
          </ac:spMkLst>
        </pc:spChg>
        <pc:picChg chg="del">
          <ac:chgData name="Akachukwu Emenike" userId="9d2c928de50117d3" providerId="LiveId" clId="{CE77B832-28DA-44FB-BB83-755AA31F8284}" dt="2024-09-22T13:33:00.420" v="0" actId="478"/>
          <ac:picMkLst>
            <pc:docMk/>
            <pc:sldMk cId="4225625708" sldId="278"/>
            <ac:picMk id="23" creationId="{66BDBFC8-BD5F-48A2-9ACD-3E2365899608}"/>
          </ac:picMkLst>
        </pc:picChg>
      </pc:sldChg>
      <pc:sldChg chg="addSp delSp modSp add mod">
        <pc:chgData name="Akachukwu Emenike" userId="9d2c928de50117d3" providerId="LiveId" clId="{CE77B832-28DA-44FB-BB83-755AA31F8284}" dt="2024-09-22T19:46:40.515" v="1898" actId="20577"/>
        <pc:sldMkLst>
          <pc:docMk/>
          <pc:sldMk cId="2758023110" sldId="279"/>
        </pc:sldMkLst>
        <pc:spChg chg="add del mod ord">
          <ac:chgData name="Akachukwu Emenike" userId="9d2c928de50117d3" providerId="LiveId" clId="{CE77B832-28DA-44FB-BB83-755AA31F8284}" dt="2024-09-22T17:42:36.943" v="1030" actId="478"/>
          <ac:spMkLst>
            <pc:docMk/>
            <pc:sldMk cId="2758023110" sldId="279"/>
            <ac:spMk id="2" creationId="{00000000-0000-0000-0000-000000000000}"/>
          </ac:spMkLst>
        </pc:spChg>
        <pc:spChg chg="del ord">
          <ac:chgData name="Akachukwu Emenike" userId="9d2c928de50117d3" providerId="LiveId" clId="{CE77B832-28DA-44FB-BB83-755AA31F8284}" dt="2024-09-22T17:42:36.943" v="1030" actId="478"/>
          <ac:spMkLst>
            <pc:docMk/>
            <pc:sldMk cId="2758023110" sldId="279"/>
            <ac:spMk id="3" creationId="{00000000-0000-0000-0000-000000000000}"/>
          </ac:spMkLst>
        </pc:spChg>
        <pc:spChg chg="mod">
          <ac:chgData name="Akachukwu Emenike" userId="9d2c928de50117d3" providerId="LiveId" clId="{CE77B832-28DA-44FB-BB83-755AA31F8284}" dt="2024-09-22T19:26:20.088" v="1797"/>
          <ac:spMkLst>
            <pc:docMk/>
            <pc:sldMk cId="2758023110" sldId="279"/>
            <ac:spMk id="4" creationId="{B6D3B4E9-C93E-489D-B020-261F65F49C5D}"/>
          </ac:spMkLst>
        </pc:spChg>
        <pc:spChg chg="mod">
          <ac:chgData name="Akachukwu Emenike" userId="9d2c928de50117d3" providerId="LiveId" clId="{CE77B832-28DA-44FB-BB83-755AA31F8284}" dt="2024-09-22T19:46:40.515" v="1898" actId="20577"/>
          <ac:spMkLst>
            <pc:docMk/>
            <pc:sldMk cId="2758023110" sldId="279"/>
            <ac:spMk id="6" creationId="{C10ADB0A-2F70-4A03-AC70-BD415ED9A83D}"/>
          </ac:spMkLst>
        </pc:spChg>
        <pc:spChg chg="mod">
          <ac:chgData name="Akachukwu Emenike" userId="9d2c928de50117d3" providerId="LiveId" clId="{CE77B832-28DA-44FB-BB83-755AA31F8284}" dt="2024-09-22T19:26:20.088" v="1797"/>
          <ac:spMkLst>
            <pc:docMk/>
            <pc:sldMk cId="2758023110" sldId="279"/>
            <ac:spMk id="7" creationId="{00000000-0000-0000-0000-000000000000}"/>
          </ac:spMkLst>
        </pc:spChg>
        <pc:spChg chg="del mod">
          <ac:chgData name="Akachukwu Emenike" userId="9d2c928de50117d3" providerId="LiveId" clId="{CE77B832-28DA-44FB-BB83-755AA31F8284}" dt="2024-09-22T14:40:54.520" v="360"/>
          <ac:spMkLst>
            <pc:docMk/>
            <pc:sldMk cId="2758023110" sldId="279"/>
            <ac:spMk id="8" creationId="{00000000-0000-0000-0000-000000000000}"/>
          </ac:spMkLst>
        </pc:spChg>
        <pc:spChg chg="mod">
          <ac:chgData name="Akachukwu Emenike" userId="9d2c928de50117d3" providerId="LiveId" clId="{CE77B832-28DA-44FB-BB83-755AA31F8284}" dt="2024-09-22T19:26:20.088" v="1797"/>
          <ac:spMkLst>
            <pc:docMk/>
            <pc:sldMk cId="2758023110" sldId="279"/>
            <ac:spMk id="9" creationId="{2A186F15-A289-44A2-BC39-8E5C82796D02}"/>
          </ac:spMkLst>
        </pc:spChg>
        <pc:spChg chg="del">
          <ac:chgData name="Akachukwu Emenike" userId="9d2c928de50117d3" providerId="LiveId" clId="{CE77B832-28DA-44FB-BB83-755AA31F8284}" dt="2024-09-22T14:03:28.464" v="271" actId="478"/>
          <ac:spMkLst>
            <pc:docMk/>
            <pc:sldMk cId="2758023110" sldId="279"/>
            <ac:spMk id="15" creationId="{3AC0B902-ED9B-4A5B-AD65-BD22CB81CFC3}"/>
          </ac:spMkLst>
        </pc:spChg>
        <pc:spChg chg="del">
          <ac:chgData name="Akachukwu Emenike" userId="9d2c928de50117d3" providerId="LiveId" clId="{CE77B832-28DA-44FB-BB83-755AA31F8284}" dt="2024-09-22T14:03:28.464" v="271" actId="478"/>
          <ac:spMkLst>
            <pc:docMk/>
            <pc:sldMk cId="2758023110" sldId="279"/>
            <ac:spMk id="16" creationId="{8F252671-46BE-4956-B216-944CAFA7ED67}"/>
          </ac:spMkLst>
        </pc:spChg>
        <pc:spChg chg="del">
          <ac:chgData name="Akachukwu Emenike" userId="9d2c928de50117d3" providerId="LiveId" clId="{CE77B832-28DA-44FB-BB83-755AA31F8284}" dt="2024-09-22T14:03:28.464" v="271" actId="478"/>
          <ac:spMkLst>
            <pc:docMk/>
            <pc:sldMk cId="2758023110" sldId="279"/>
            <ac:spMk id="18" creationId="{1B173C31-C0BB-4AF0-810C-994088C3158E}"/>
          </ac:spMkLst>
        </pc:spChg>
        <pc:spChg chg="add del mod ord">
          <ac:chgData name="Akachukwu Emenike" userId="9d2c928de50117d3" providerId="LiveId" clId="{CE77B832-28DA-44FB-BB83-755AA31F8284}" dt="2024-09-22T14:58:44.038" v="419" actId="478"/>
          <ac:spMkLst>
            <pc:docMk/>
            <pc:sldMk cId="2758023110" sldId="279"/>
            <ac:spMk id="20" creationId="{29A02341-5416-41F2-A2E1-335B24A82D98}"/>
          </ac:spMkLst>
        </pc:spChg>
        <pc:spChg chg="del">
          <ac:chgData name="Akachukwu Emenike" userId="9d2c928de50117d3" providerId="LiveId" clId="{CE77B832-28DA-44FB-BB83-755AA31F8284}" dt="2024-09-22T14:03:28.464" v="271" actId="478"/>
          <ac:spMkLst>
            <pc:docMk/>
            <pc:sldMk cId="2758023110" sldId="279"/>
            <ac:spMk id="24" creationId="{BC34E5BB-3FA8-4062-ABCD-D0F4D4609D9E}"/>
          </ac:spMkLst>
        </pc:spChg>
        <pc:spChg chg="del">
          <ac:chgData name="Akachukwu Emenike" userId="9d2c928de50117d3" providerId="LiveId" clId="{CE77B832-28DA-44FB-BB83-755AA31F8284}" dt="2024-09-22T14:03:28.464" v="271" actId="478"/>
          <ac:spMkLst>
            <pc:docMk/>
            <pc:sldMk cId="2758023110" sldId="279"/>
            <ac:spMk id="25" creationId="{EC76F58E-9DF8-4AA8-8F3A-2B5F7EAFADC4}"/>
          </ac:spMkLst>
        </pc:spChg>
        <pc:spChg chg="del">
          <ac:chgData name="Akachukwu Emenike" userId="9d2c928de50117d3" providerId="LiveId" clId="{CE77B832-28DA-44FB-BB83-755AA31F8284}" dt="2024-09-22T14:03:28.464" v="271" actId="478"/>
          <ac:spMkLst>
            <pc:docMk/>
            <pc:sldMk cId="2758023110" sldId="279"/>
            <ac:spMk id="26" creationId="{28D694A3-80CB-48CF-BB98-BA25D1D7D5B8}"/>
          </ac:spMkLst>
        </pc:spChg>
        <pc:spChg chg="del">
          <ac:chgData name="Akachukwu Emenike" userId="9d2c928de50117d3" providerId="LiveId" clId="{CE77B832-28DA-44FB-BB83-755AA31F8284}" dt="2024-09-22T14:03:28.464" v="271" actId="478"/>
          <ac:spMkLst>
            <pc:docMk/>
            <pc:sldMk cId="2758023110" sldId="279"/>
            <ac:spMk id="27" creationId="{8039408C-3357-4672-A531-3745BCC49CF1}"/>
          </ac:spMkLst>
        </pc:spChg>
        <pc:spChg chg="add mod">
          <ac:chgData name="Akachukwu Emenike" userId="9d2c928de50117d3" providerId="LiveId" clId="{CE77B832-28DA-44FB-BB83-755AA31F8284}" dt="2024-09-22T19:26:20.088" v="1797"/>
          <ac:spMkLst>
            <pc:docMk/>
            <pc:sldMk cId="2758023110" sldId="279"/>
            <ac:spMk id="29" creationId="{FCFC494D-AAE2-46A3-973F-9EE70FA5A4DB}"/>
          </ac:spMkLst>
        </pc:spChg>
        <pc:spChg chg="add mod">
          <ac:chgData name="Akachukwu Emenike" userId="9d2c928de50117d3" providerId="LiveId" clId="{CE77B832-28DA-44FB-BB83-755AA31F8284}" dt="2024-09-22T19:26:20.088" v="1797"/>
          <ac:spMkLst>
            <pc:docMk/>
            <pc:sldMk cId="2758023110" sldId="279"/>
            <ac:spMk id="30" creationId="{ABECD615-0239-4711-A892-CF230C842E2A}"/>
          </ac:spMkLst>
        </pc:spChg>
        <pc:spChg chg="add mod ord">
          <ac:chgData name="Akachukwu Emenike" userId="9d2c928de50117d3" providerId="LiveId" clId="{CE77B832-28DA-44FB-BB83-755AA31F8284}" dt="2024-09-22T19:26:20.088" v="1797"/>
          <ac:spMkLst>
            <pc:docMk/>
            <pc:sldMk cId="2758023110" sldId="279"/>
            <ac:spMk id="31" creationId="{6DD0F646-7E97-4001-A0EE-6BFAFC6CDE41}"/>
          </ac:spMkLst>
        </pc:spChg>
        <pc:picChg chg="add del mod">
          <ac:chgData name="Akachukwu Emenike" userId="9d2c928de50117d3" providerId="LiveId" clId="{CE77B832-28DA-44FB-BB83-755AA31F8284}" dt="2024-09-22T14:36:30.729" v="325" actId="478"/>
          <ac:picMkLst>
            <pc:docMk/>
            <pc:sldMk cId="2758023110" sldId="279"/>
            <ac:picMk id="10" creationId="{059F0459-1F3C-4460-9AD4-EE155E438C7C}"/>
          </ac:picMkLst>
        </pc:picChg>
        <pc:picChg chg="add del mod">
          <ac:chgData name="Akachukwu Emenike" userId="9d2c928de50117d3" providerId="LiveId" clId="{CE77B832-28DA-44FB-BB83-755AA31F8284}" dt="2024-09-22T15:22:27.949" v="496" actId="478"/>
          <ac:picMkLst>
            <pc:docMk/>
            <pc:sldMk cId="2758023110" sldId="279"/>
            <ac:picMk id="12" creationId="{37C1ECF7-CD63-4C6B-B6C5-FC5E148C36D1}"/>
          </ac:picMkLst>
        </pc:picChg>
        <pc:picChg chg="add del mod ord">
          <ac:chgData name="Akachukwu Emenike" userId="9d2c928de50117d3" providerId="LiveId" clId="{CE77B832-28DA-44FB-BB83-755AA31F8284}" dt="2024-09-22T15:08:41.327" v="438" actId="478"/>
          <ac:picMkLst>
            <pc:docMk/>
            <pc:sldMk cId="2758023110" sldId="279"/>
            <ac:picMk id="14" creationId="{F949F0BD-0111-4708-96AB-1723762469BF}"/>
          </ac:picMkLst>
        </pc:picChg>
        <pc:picChg chg="add mod">
          <ac:chgData name="Akachukwu Emenike" userId="9d2c928de50117d3" providerId="LiveId" clId="{CE77B832-28DA-44FB-BB83-755AA31F8284}" dt="2024-09-22T19:26:20.088" v="1797"/>
          <ac:picMkLst>
            <pc:docMk/>
            <pc:sldMk cId="2758023110" sldId="279"/>
            <ac:picMk id="19" creationId="{FEF7DC49-02CB-489D-BE7D-26CBBBCDC3A6}"/>
          </ac:picMkLst>
        </pc:picChg>
        <pc:picChg chg="add mod">
          <ac:chgData name="Akachukwu Emenike" userId="9d2c928de50117d3" providerId="LiveId" clId="{CE77B832-28DA-44FB-BB83-755AA31F8284}" dt="2024-09-22T19:26:20.088" v="1797"/>
          <ac:picMkLst>
            <pc:docMk/>
            <pc:sldMk cId="2758023110" sldId="279"/>
            <ac:picMk id="22" creationId="{22B04811-D6D9-4F5C-A95B-918F26AEEDBF}"/>
          </ac:picMkLst>
        </pc:picChg>
        <pc:picChg chg="add mod">
          <ac:chgData name="Akachukwu Emenike" userId="9d2c928de50117d3" providerId="LiveId" clId="{CE77B832-28DA-44FB-BB83-755AA31F8284}" dt="2024-09-22T19:26:20.088" v="1797"/>
          <ac:picMkLst>
            <pc:docMk/>
            <pc:sldMk cId="2758023110" sldId="279"/>
            <ac:picMk id="28" creationId="{93898789-B415-40B3-9521-6564BA9D3348}"/>
          </ac:picMkLst>
        </pc:picChg>
      </pc:sldChg>
      <pc:sldChg chg="addSp delSp modSp add del mod">
        <pc:chgData name="Akachukwu Emenike" userId="9d2c928de50117d3" providerId="LiveId" clId="{CE77B832-28DA-44FB-BB83-755AA31F8284}" dt="2024-09-22T17:54:58.358" v="1113" actId="47"/>
        <pc:sldMkLst>
          <pc:docMk/>
          <pc:sldMk cId="2688957048" sldId="280"/>
        </pc:sldMkLst>
        <pc:spChg chg="del mod">
          <ac:chgData name="Akachukwu Emenike" userId="9d2c928de50117d3" providerId="LiveId" clId="{CE77B832-28DA-44FB-BB83-755AA31F8284}" dt="2024-09-22T17:21:33.920" v="810" actId="478"/>
          <ac:spMkLst>
            <pc:docMk/>
            <pc:sldMk cId="2688957048" sldId="280"/>
            <ac:spMk id="3" creationId="{00000000-0000-0000-0000-000000000000}"/>
          </ac:spMkLst>
        </pc:spChg>
        <pc:spChg chg="mod">
          <ac:chgData name="Akachukwu Emenike" userId="9d2c928de50117d3" providerId="LiveId" clId="{CE77B832-28DA-44FB-BB83-755AA31F8284}" dt="2024-09-22T17:25:21.629" v="897" actId="1076"/>
          <ac:spMkLst>
            <pc:docMk/>
            <pc:sldMk cId="2688957048" sldId="280"/>
            <ac:spMk id="6" creationId="{C10ADB0A-2F70-4A03-AC70-BD415ED9A83D}"/>
          </ac:spMkLst>
        </pc:spChg>
        <pc:spChg chg="mod">
          <ac:chgData name="Akachukwu Emenike" userId="9d2c928de50117d3" providerId="LiveId" clId="{CE77B832-28DA-44FB-BB83-755AA31F8284}" dt="2024-09-22T15:22:52.553" v="502" actId="20577"/>
          <ac:spMkLst>
            <pc:docMk/>
            <pc:sldMk cId="2688957048" sldId="280"/>
            <ac:spMk id="7" creationId="{00000000-0000-0000-0000-000000000000}"/>
          </ac:spMkLst>
        </pc:spChg>
        <pc:spChg chg="mod">
          <ac:chgData name="Akachukwu Emenike" userId="9d2c928de50117d3" providerId="LiveId" clId="{CE77B832-28DA-44FB-BB83-755AA31F8284}" dt="2024-09-22T16:31:21.348" v="734" actId="20577"/>
          <ac:spMkLst>
            <pc:docMk/>
            <pc:sldMk cId="2688957048" sldId="280"/>
            <ac:spMk id="9" creationId="{2A186F15-A289-44A2-BC39-8E5C82796D02}"/>
          </ac:spMkLst>
        </pc:spChg>
        <pc:spChg chg="add mod">
          <ac:chgData name="Akachukwu Emenike" userId="9d2c928de50117d3" providerId="LiveId" clId="{CE77B832-28DA-44FB-BB83-755AA31F8284}" dt="2024-09-22T17:48:34.071" v="1080" actId="2085"/>
          <ac:spMkLst>
            <pc:docMk/>
            <pc:sldMk cId="2688957048" sldId="280"/>
            <ac:spMk id="13" creationId="{3B26B211-BFFB-47E2-81AC-0678F3D2EDE3}"/>
          </ac:spMkLst>
        </pc:spChg>
        <pc:spChg chg="add del mod">
          <ac:chgData name="Akachukwu Emenike" userId="9d2c928de50117d3" providerId="LiveId" clId="{CE77B832-28DA-44FB-BB83-755AA31F8284}" dt="2024-09-22T16:21:35.031" v="572"/>
          <ac:spMkLst>
            <pc:docMk/>
            <pc:sldMk cId="2688957048" sldId="280"/>
            <ac:spMk id="15" creationId="{9A5CE9E2-6184-4600-9D38-E309A34D5135}"/>
          </ac:spMkLst>
        </pc:spChg>
        <pc:spChg chg="add del mod">
          <ac:chgData name="Akachukwu Emenike" userId="9d2c928de50117d3" providerId="LiveId" clId="{CE77B832-28DA-44FB-BB83-755AA31F8284}" dt="2024-09-22T16:22:06.888" v="576"/>
          <ac:spMkLst>
            <pc:docMk/>
            <pc:sldMk cId="2688957048" sldId="280"/>
            <ac:spMk id="21" creationId="{D6796D93-3BF3-48A1-9CAF-AF5DE0679471}"/>
          </ac:spMkLst>
        </pc:spChg>
        <pc:spChg chg="add mod">
          <ac:chgData name="Akachukwu Emenike" userId="9d2c928de50117d3" providerId="LiveId" clId="{CE77B832-28DA-44FB-BB83-755AA31F8284}" dt="2024-09-22T16:24:18.620" v="588" actId="571"/>
          <ac:spMkLst>
            <pc:docMk/>
            <pc:sldMk cId="2688957048" sldId="280"/>
            <ac:spMk id="26" creationId="{0A818469-B241-4177-852E-9CDBF7E12915}"/>
          </ac:spMkLst>
        </pc:spChg>
        <pc:spChg chg="add mod">
          <ac:chgData name="Akachukwu Emenike" userId="9d2c928de50117d3" providerId="LiveId" clId="{CE77B832-28DA-44FB-BB83-755AA31F8284}" dt="2024-09-22T17:48:34.071" v="1080" actId="2085"/>
          <ac:spMkLst>
            <pc:docMk/>
            <pc:sldMk cId="2688957048" sldId="280"/>
            <ac:spMk id="36" creationId="{68D34394-E808-4D90-9F62-FD2F23044716}"/>
          </ac:spMkLst>
        </pc:spChg>
        <pc:spChg chg="add mod">
          <ac:chgData name="Akachukwu Emenike" userId="9d2c928de50117d3" providerId="LiveId" clId="{CE77B832-28DA-44FB-BB83-755AA31F8284}" dt="2024-09-22T17:50:53.297" v="1098" actId="14100"/>
          <ac:spMkLst>
            <pc:docMk/>
            <pc:sldMk cId="2688957048" sldId="280"/>
            <ac:spMk id="37" creationId="{C11BD978-2F30-4B80-90E4-25ABD3E1417F}"/>
          </ac:spMkLst>
        </pc:spChg>
        <pc:spChg chg="add mod">
          <ac:chgData name="Akachukwu Emenike" userId="9d2c928de50117d3" providerId="LiveId" clId="{CE77B832-28DA-44FB-BB83-755AA31F8284}" dt="2024-09-22T17:35:20.935" v="999" actId="255"/>
          <ac:spMkLst>
            <pc:docMk/>
            <pc:sldMk cId="2688957048" sldId="280"/>
            <ac:spMk id="45" creationId="{E6997FE1-35AC-420D-9F09-99932B0C654D}"/>
          </ac:spMkLst>
        </pc:spChg>
        <pc:spChg chg="add mod">
          <ac:chgData name="Akachukwu Emenike" userId="9d2c928de50117d3" providerId="LiveId" clId="{CE77B832-28DA-44FB-BB83-755AA31F8284}" dt="2024-09-22T17:35:20.935" v="999" actId="255"/>
          <ac:spMkLst>
            <pc:docMk/>
            <pc:sldMk cId="2688957048" sldId="280"/>
            <ac:spMk id="46" creationId="{2F519AE6-C075-4724-AC97-261327E81786}"/>
          </ac:spMkLst>
        </pc:spChg>
        <pc:spChg chg="add mod">
          <ac:chgData name="Akachukwu Emenike" userId="9d2c928de50117d3" providerId="LiveId" clId="{CE77B832-28DA-44FB-BB83-755AA31F8284}" dt="2024-09-22T17:24:01.430" v="879" actId="14100"/>
          <ac:spMkLst>
            <pc:docMk/>
            <pc:sldMk cId="2688957048" sldId="280"/>
            <ac:spMk id="47" creationId="{6CED0CBE-75D9-4A1D-90B7-60D875C3B784}"/>
          </ac:spMkLst>
        </pc:spChg>
        <pc:spChg chg="add del mod">
          <ac:chgData name="Akachukwu Emenike" userId="9d2c928de50117d3" providerId="LiveId" clId="{CE77B832-28DA-44FB-BB83-755AA31F8284}" dt="2024-09-22T17:25:56.209" v="905" actId="478"/>
          <ac:spMkLst>
            <pc:docMk/>
            <pc:sldMk cId="2688957048" sldId="280"/>
            <ac:spMk id="48" creationId="{241D8D4A-B79A-454D-ADCA-CCAF60C47FE7}"/>
          </ac:spMkLst>
        </pc:spChg>
        <pc:spChg chg="add del mod">
          <ac:chgData name="Akachukwu Emenike" userId="9d2c928de50117d3" providerId="LiveId" clId="{CE77B832-28DA-44FB-BB83-755AA31F8284}" dt="2024-09-22T17:25:54.017" v="902" actId="478"/>
          <ac:spMkLst>
            <pc:docMk/>
            <pc:sldMk cId="2688957048" sldId="280"/>
            <ac:spMk id="49" creationId="{D4C53FDE-2833-47B2-8ABF-7024E0585F15}"/>
          </ac:spMkLst>
        </pc:spChg>
        <pc:spChg chg="add del mod">
          <ac:chgData name="Akachukwu Emenike" userId="9d2c928de50117d3" providerId="LiveId" clId="{CE77B832-28DA-44FB-BB83-755AA31F8284}" dt="2024-09-22T17:25:58.403" v="908" actId="478"/>
          <ac:spMkLst>
            <pc:docMk/>
            <pc:sldMk cId="2688957048" sldId="280"/>
            <ac:spMk id="50" creationId="{6DAC285A-8D6E-42ED-B408-28FF930973E9}"/>
          </ac:spMkLst>
        </pc:spChg>
        <pc:spChg chg="add del mod">
          <ac:chgData name="Akachukwu Emenike" userId="9d2c928de50117d3" providerId="LiveId" clId="{CE77B832-28DA-44FB-BB83-755AA31F8284}" dt="2024-09-22T17:25:18.091" v="895"/>
          <ac:spMkLst>
            <pc:docMk/>
            <pc:sldMk cId="2688957048" sldId="280"/>
            <ac:spMk id="52" creationId="{16C0AAAF-ADA1-4299-9439-26E6B58601D2}"/>
          </ac:spMkLst>
        </pc:spChg>
        <pc:spChg chg="add del mod">
          <ac:chgData name="Akachukwu Emenike" userId="9d2c928de50117d3" providerId="LiveId" clId="{CE77B832-28DA-44FB-BB83-755AA31F8284}" dt="2024-09-22T17:25:18.091" v="895"/>
          <ac:spMkLst>
            <pc:docMk/>
            <pc:sldMk cId="2688957048" sldId="280"/>
            <ac:spMk id="53" creationId="{CA477B5B-9795-4D35-BAB2-4EA0F074F711}"/>
          </ac:spMkLst>
        </pc:spChg>
        <pc:spChg chg="add del mod">
          <ac:chgData name="Akachukwu Emenike" userId="9d2c928de50117d3" providerId="LiveId" clId="{CE77B832-28DA-44FB-BB83-755AA31F8284}" dt="2024-09-22T17:25:18.091" v="895"/>
          <ac:spMkLst>
            <pc:docMk/>
            <pc:sldMk cId="2688957048" sldId="280"/>
            <ac:spMk id="54" creationId="{F2C85C63-5873-4ED2-B136-54DC83A6F3AA}"/>
          </ac:spMkLst>
        </pc:spChg>
        <pc:spChg chg="add del mod">
          <ac:chgData name="Akachukwu Emenike" userId="9d2c928de50117d3" providerId="LiveId" clId="{CE77B832-28DA-44FB-BB83-755AA31F8284}" dt="2024-09-22T17:25:18.091" v="895"/>
          <ac:spMkLst>
            <pc:docMk/>
            <pc:sldMk cId="2688957048" sldId="280"/>
            <ac:spMk id="55" creationId="{04F62B2C-4FDC-41A6-9E7D-E205847D0729}"/>
          </ac:spMkLst>
        </pc:spChg>
        <pc:spChg chg="add del mod">
          <ac:chgData name="Akachukwu Emenike" userId="9d2c928de50117d3" providerId="LiveId" clId="{CE77B832-28DA-44FB-BB83-755AA31F8284}" dt="2024-09-22T17:25:18.091" v="895"/>
          <ac:spMkLst>
            <pc:docMk/>
            <pc:sldMk cId="2688957048" sldId="280"/>
            <ac:spMk id="56" creationId="{FA9FD49F-AA69-425B-B654-27BA792627A1}"/>
          </ac:spMkLst>
        </pc:spChg>
        <pc:spChg chg="add del mod">
          <ac:chgData name="Akachukwu Emenike" userId="9d2c928de50117d3" providerId="LiveId" clId="{CE77B832-28DA-44FB-BB83-755AA31F8284}" dt="2024-09-22T17:25:18.091" v="895"/>
          <ac:spMkLst>
            <pc:docMk/>
            <pc:sldMk cId="2688957048" sldId="280"/>
            <ac:spMk id="57" creationId="{D4EC9F7F-C148-4E2B-883A-0204966468B1}"/>
          </ac:spMkLst>
        </pc:spChg>
        <pc:spChg chg="add mod">
          <ac:chgData name="Akachukwu Emenike" userId="9d2c928de50117d3" providerId="LiveId" clId="{CE77B832-28DA-44FB-BB83-755AA31F8284}" dt="2024-09-22T17:39:01.291" v="1009" actId="20577"/>
          <ac:spMkLst>
            <pc:docMk/>
            <pc:sldMk cId="2688957048" sldId="280"/>
            <ac:spMk id="58" creationId="{E4268802-C0C2-47E8-80DA-8E3CDB38252C}"/>
          </ac:spMkLst>
        </pc:spChg>
        <pc:spChg chg="mod">
          <ac:chgData name="Akachukwu Emenike" userId="9d2c928de50117d3" providerId="LiveId" clId="{CE77B832-28DA-44FB-BB83-755AA31F8284}" dt="2024-09-22T17:35:20.935" v="999" actId="255"/>
          <ac:spMkLst>
            <pc:docMk/>
            <pc:sldMk cId="2688957048" sldId="280"/>
            <ac:spMk id="60" creationId="{49C52C4F-0189-414E-A1A1-0925B4A2ADFF}"/>
          </ac:spMkLst>
        </pc:spChg>
        <pc:spChg chg="mod">
          <ac:chgData name="Akachukwu Emenike" userId="9d2c928de50117d3" providerId="LiveId" clId="{CE77B832-28DA-44FB-BB83-755AA31F8284}" dt="2024-09-22T17:35:20.935" v="999" actId="255"/>
          <ac:spMkLst>
            <pc:docMk/>
            <pc:sldMk cId="2688957048" sldId="280"/>
            <ac:spMk id="61" creationId="{AC97A04A-E90E-4020-A144-F5CB0F065937}"/>
          </ac:spMkLst>
        </pc:spChg>
        <pc:spChg chg="add del mod topLvl">
          <ac:chgData name="Akachukwu Emenike" userId="9d2c928de50117d3" providerId="LiveId" clId="{CE77B832-28DA-44FB-BB83-755AA31F8284}" dt="2024-09-22T17:35:20.935" v="999" actId="255"/>
          <ac:spMkLst>
            <pc:docMk/>
            <pc:sldMk cId="2688957048" sldId="280"/>
            <ac:spMk id="63" creationId="{F5F1476E-371D-4EEF-88C3-B9FAF6240F2A}"/>
          </ac:spMkLst>
        </pc:spChg>
        <pc:spChg chg="mod topLvl">
          <ac:chgData name="Akachukwu Emenike" userId="9d2c928de50117d3" providerId="LiveId" clId="{CE77B832-28DA-44FB-BB83-755AA31F8284}" dt="2024-09-22T17:35:20.935" v="999" actId="255"/>
          <ac:spMkLst>
            <pc:docMk/>
            <pc:sldMk cId="2688957048" sldId="280"/>
            <ac:spMk id="64" creationId="{159B0EBD-FBB4-498D-93C6-9EF2FA9340F9}"/>
          </ac:spMkLst>
        </pc:spChg>
        <pc:spChg chg="mod">
          <ac:chgData name="Akachukwu Emenike" userId="9d2c928de50117d3" providerId="LiveId" clId="{CE77B832-28DA-44FB-BB83-755AA31F8284}" dt="2024-09-22T17:28:46.941" v="953" actId="571"/>
          <ac:spMkLst>
            <pc:docMk/>
            <pc:sldMk cId="2688957048" sldId="280"/>
            <ac:spMk id="66" creationId="{0050074F-6696-4F30-8B04-86E7C50D1094}"/>
          </ac:spMkLst>
        </pc:spChg>
        <pc:spChg chg="mod">
          <ac:chgData name="Akachukwu Emenike" userId="9d2c928de50117d3" providerId="LiveId" clId="{CE77B832-28DA-44FB-BB83-755AA31F8284}" dt="2024-09-22T17:28:46.941" v="953" actId="571"/>
          <ac:spMkLst>
            <pc:docMk/>
            <pc:sldMk cId="2688957048" sldId="280"/>
            <ac:spMk id="67" creationId="{B0C7F447-FD95-47CE-9540-7C1DF75E3920}"/>
          </ac:spMkLst>
        </pc:spChg>
        <pc:spChg chg="add mod">
          <ac:chgData name="Akachukwu Emenike" userId="9d2c928de50117d3" providerId="LiveId" clId="{CE77B832-28DA-44FB-BB83-755AA31F8284}" dt="2024-09-22T17:28:46.941" v="953" actId="571"/>
          <ac:spMkLst>
            <pc:docMk/>
            <pc:sldMk cId="2688957048" sldId="280"/>
            <ac:spMk id="68" creationId="{D7100D4D-AC49-4B16-BDF7-07DBDE71649E}"/>
          </ac:spMkLst>
        </pc:spChg>
        <pc:spChg chg="mod">
          <ac:chgData name="Akachukwu Emenike" userId="9d2c928de50117d3" providerId="LiveId" clId="{CE77B832-28DA-44FB-BB83-755AA31F8284}" dt="2024-09-22T17:28:46.941" v="953" actId="571"/>
          <ac:spMkLst>
            <pc:docMk/>
            <pc:sldMk cId="2688957048" sldId="280"/>
            <ac:spMk id="70" creationId="{BE333776-0F52-4110-86BB-E4BCE00CAD1E}"/>
          </ac:spMkLst>
        </pc:spChg>
        <pc:spChg chg="mod">
          <ac:chgData name="Akachukwu Emenike" userId="9d2c928de50117d3" providerId="LiveId" clId="{CE77B832-28DA-44FB-BB83-755AA31F8284}" dt="2024-09-22T17:28:46.941" v="953" actId="571"/>
          <ac:spMkLst>
            <pc:docMk/>
            <pc:sldMk cId="2688957048" sldId="280"/>
            <ac:spMk id="71" creationId="{3B3D1249-DF52-44E8-9C5A-2A920CEA138C}"/>
          </ac:spMkLst>
        </pc:spChg>
        <pc:spChg chg="mod">
          <ac:chgData name="Akachukwu Emenike" userId="9d2c928de50117d3" providerId="LiveId" clId="{CE77B832-28DA-44FB-BB83-755AA31F8284}" dt="2024-09-22T17:28:46.941" v="953" actId="571"/>
          <ac:spMkLst>
            <pc:docMk/>
            <pc:sldMk cId="2688957048" sldId="280"/>
            <ac:spMk id="73" creationId="{1DA600D2-64CD-47E8-B7D0-2C335084F061}"/>
          </ac:spMkLst>
        </pc:spChg>
        <pc:spChg chg="mod">
          <ac:chgData name="Akachukwu Emenike" userId="9d2c928de50117d3" providerId="LiveId" clId="{CE77B832-28DA-44FB-BB83-755AA31F8284}" dt="2024-09-22T17:28:46.941" v="953" actId="571"/>
          <ac:spMkLst>
            <pc:docMk/>
            <pc:sldMk cId="2688957048" sldId="280"/>
            <ac:spMk id="74" creationId="{5DE17A58-5C65-4061-AC48-299C0476C1FD}"/>
          </ac:spMkLst>
        </pc:spChg>
        <pc:grpChg chg="add del mod">
          <ac:chgData name="Akachukwu Emenike" userId="9d2c928de50117d3" providerId="LiveId" clId="{CE77B832-28DA-44FB-BB83-755AA31F8284}" dt="2024-09-22T16:16:06.350" v="531" actId="165"/>
          <ac:grpSpMkLst>
            <pc:docMk/>
            <pc:sldMk cId="2688957048" sldId="280"/>
            <ac:grpSpMk id="12" creationId="{5D6FC705-3B45-437D-B399-817A48AD8FFA}"/>
          </ac:grpSpMkLst>
        </pc:grpChg>
        <pc:grpChg chg="add del mod ord">
          <ac:chgData name="Akachukwu Emenike" userId="9d2c928de50117d3" providerId="LiveId" clId="{CE77B832-28DA-44FB-BB83-755AA31F8284}" dt="2024-09-22T16:17:48.590" v="547" actId="165"/>
          <ac:grpSpMkLst>
            <pc:docMk/>
            <pc:sldMk cId="2688957048" sldId="280"/>
            <ac:grpSpMk id="14" creationId="{11345B42-95B6-43D3-ABFC-2580B362ACB5}"/>
          </ac:grpSpMkLst>
        </pc:grpChg>
        <pc:grpChg chg="add mod">
          <ac:chgData name="Akachukwu Emenike" userId="9d2c928de50117d3" providerId="LiveId" clId="{CE77B832-28DA-44FB-BB83-755AA31F8284}" dt="2024-09-22T16:24:07.790" v="584" actId="164"/>
          <ac:grpSpMkLst>
            <pc:docMk/>
            <pc:sldMk cId="2688957048" sldId="280"/>
            <ac:grpSpMk id="16" creationId="{E3B7B68E-CC96-40E4-A52D-A4B830CB0C12}"/>
          </ac:grpSpMkLst>
        </pc:grpChg>
        <pc:grpChg chg="add mod">
          <ac:chgData name="Akachukwu Emenike" userId="9d2c928de50117d3" providerId="LiveId" clId="{CE77B832-28DA-44FB-BB83-755AA31F8284}" dt="2024-09-22T16:34:46.287" v="754" actId="164"/>
          <ac:grpSpMkLst>
            <pc:docMk/>
            <pc:sldMk cId="2688957048" sldId="280"/>
            <ac:grpSpMk id="17" creationId="{1E636736-6B85-4975-ABFF-CAD4425C9AAB}"/>
          </ac:grpSpMkLst>
        </pc:grpChg>
        <pc:grpChg chg="add mod">
          <ac:chgData name="Akachukwu Emenike" userId="9d2c928de50117d3" providerId="LiveId" clId="{CE77B832-28DA-44FB-BB83-755AA31F8284}" dt="2024-09-22T16:24:18.620" v="588" actId="571"/>
          <ac:grpSpMkLst>
            <pc:docMk/>
            <pc:sldMk cId="2688957048" sldId="280"/>
            <ac:grpSpMk id="27" creationId="{53252A9A-D309-4635-BA37-2560EB85D38C}"/>
          </ac:grpSpMkLst>
        </pc:grpChg>
        <pc:grpChg chg="mod">
          <ac:chgData name="Akachukwu Emenike" userId="9d2c928de50117d3" providerId="LiveId" clId="{CE77B832-28DA-44FB-BB83-755AA31F8284}" dt="2024-09-22T16:24:18.620" v="588" actId="571"/>
          <ac:grpSpMkLst>
            <pc:docMk/>
            <pc:sldMk cId="2688957048" sldId="280"/>
            <ac:grpSpMk id="30" creationId="{1FAAEA9F-8583-445D-922F-670B21E58C94}"/>
          </ac:grpSpMkLst>
        </pc:grpChg>
        <pc:grpChg chg="add mod ord">
          <ac:chgData name="Akachukwu Emenike" userId="9d2c928de50117d3" providerId="LiveId" clId="{CE77B832-28DA-44FB-BB83-755AA31F8284}" dt="2024-09-22T17:48:33.382" v="1079" actId="166"/>
          <ac:grpSpMkLst>
            <pc:docMk/>
            <pc:sldMk cId="2688957048" sldId="280"/>
            <ac:grpSpMk id="38" creationId="{F909832F-CA81-4F1A-836E-9B674C83B65D}"/>
          </ac:grpSpMkLst>
        </pc:grpChg>
        <pc:grpChg chg="add mod">
          <ac:chgData name="Akachukwu Emenike" userId="9d2c928de50117d3" providerId="LiveId" clId="{CE77B832-28DA-44FB-BB83-755AA31F8284}" dt="2024-09-22T17:38:32.378" v="1007" actId="1076"/>
          <ac:grpSpMkLst>
            <pc:docMk/>
            <pc:sldMk cId="2688957048" sldId="280"/>
            <ac:grpSpMk id="51" creationId="{86ED94A0-EA1A-40FD-BAB8-64E2D24531ED}"/>
          </ac:grpSpMkLst>
        </pc:grpChg>
        <pc:grpChg chg="add mod">
          <ac:chgData name="Akachukwu Emenike" userId="9d2c928de50117d3" providerId="LiveId" clId="{CE77B832-28DA-44FB-BB83-755AA31F8284}" dt="2024-09-22T17:38:32.378" v="1007" actId="1076"/>
          <ac:grpSpMkLst>
            <pc:docMk/>
            <pc:sldMk cId="2688957048" sldId="280"/>
            <ac:grpSpMk id="59" creationId="{A28B041D-ED7D-4DC8-968D-6739D691B5E3}"/>
          </ac:grpSpMkLst>
        </pc:grpChg>
        <pc:grpChg chg="add del mod">
          <ac:chgData name="Akachukwu Emenike" userId="9d2c928de50117d3" providerId="LiveId" clId="{CE77B832-28DA-44FB-BB83-755AA31F8284}" dt="2024-09-22T17:38:32.378" v="1007" actId="1076"/>
          <ac:grpSpMkLst>
            <pc:docMk/>
            <pc:sldMk cId="2688957048" sldId="280"/>
            <ac:grpSpMk id="62" creationId="{F720B98C-3498-491B-BF56-6B7446D20C65}"/>
          </ac:grpSpMkLst>
        </pc:grpChg>
        <pc:grpChg chg="add mod">
          <ac:chgData name="Akachukwu Emenike" userId="9d2c928de50117d3" providerId="LiveId" clId="{CE77B832-28DA-44FB-BB83-755AA31F8284}" dt="2024-09-22T17:28:46.941" v="953" actId="571"/>
          <ac:grpSpMkLst>
            <pc:docMk/>
            <pc:sldMk cId="2688957048" sldId="280"/>
            <ac:grpSpMk id="65" creationId="{5E1AB541-CF55-47D5-A15B-6C2105650B3C}"/>
          </ac:grpSpMkLst>
        </pc:grpChg>
        <pc:grpChg chg="add mod">
          <ac:chgData name="Akachukwu Emenike" userId="9d2c928de50117d3" providerId="LiveId" clId="{CE77B832-28DA-44FB-BB83-755AA31F8284}" dt="2024-09-22T17:28:46.941" v="953" actId="571"/>
          <ac:grpSpMkLst>
            <pc:docMk/>
            <pc:sldMk cId="2688957048" sldId="280"/>
            <ac:grpSpMk id="69" creationId="{142816D8-5878-4F96-8C12-C7253E149849}"/>
          </ac:grpSpMkLst>
        </pc:grpChg>
        <pc:grpChg chg="add mod">
          <ac:chgData name="Akachukwu Emenike" userId="9d2c928de50117d3" providerId="LiveId" clId="{CE77B832-28DA-44FB-BB83-755AA31F8284}" dt="2024-09-22T17:28:46.941" v="953" actId="571"/>
          <ac:grpSpMkLst>
            <pc:docMk/>
            <pc:sldMk cId="2688957048" sldId="280"/>
            <ac:grpSpMk id="72" creationId="{455A69D2-180F-45EE-9229-7753B05CBF9D}"/>
          </ac:grpSpMkLst>
        </pc:grpChg>
        <pc:picChg chg="add mod topLvl">
          <ac:chgData name="Akachukwu Emenike" userId="9d2c928de50117d3" providerId="LiveId" clId="{CE77B832-28DA-44FB-BB83-755AA31F8284}" dt="2024-09-22T17:48:34.071" v="1080" actId="2085"/>
          <ac:picMkLst>
            <pc:docMk/>
            <pc:sldMk cId="2688957048" sldId="280"/>
            <ac:picMk id="8" creationId="{146EE934-646E-42C4-9098-49698C9BD9C1}"/>
          </ac:picMkLst>
        </pc:picChg>
        <pc:picChg chg="add del mod ord topLvl">
          <ac:chgData name="Akachukwu Emenike" userId="9d2c928de50117d3" providerId="LiveId" clId="{CE77B832-28DA-44FB-BB83-755AA31F8284}" dt="2024-09-22T16:21:35.031" v="572"/>
          <ac:picMkLst>
            <pc:docMk/>
            <pc:sldMk cId="2688957048" sldId="280"/>
            <ac:picMk id="11" creationId="{ED6F212A-9E44-4347-B1EC-2F99F4159489}"/>
          </ac:picMkLst>
        </pc:picChg>
        <pc:picChg chg="del mod">
          <ac:chgData name="Akachukwu Emenike" userId="9d2c928de50117d3" providerId="LiveId" clId="{CE77B832-28DA-44FB-BB83-755AA31F8284}" dt="2024-09-22T16:23:52.559" v="582" actId="478"/>
          <ac:picMkLst>
            <pc:docMk/>
            <pc:sldMk cId="2688957048" sldId="280"/>
            <ac:picMk id="19" creationId="{FEF7DC49-02CB-489D-BE7D-26CBBBCDC3A6}"/>
          </ac:picMkLst>
        </pc:picChg>
        <pc:picChg chg="mod">
          <ac:chgData name="Akachukwu Emenike" userId="9d2c928de50117d3" providerId="LiveId" clId="{CE77B832-28DA-44FB-BB83-755AA31F8284}" dt="2024-09-22T16:21:21.314" v="570"/>
          <ac:picMkLst>
            <pc:docMk/>
            <pc:sldMk cId="2688957048" sldId="280"/>
            <ac:picMk id="20" creationId="{5BBEC80D-1421-4813-B83C-7489B68770F0}"/>
          </ac:picMkLst>
        </pc:picChg>
        <pc:picChg chg="del">
          <ac:chgData name="Akachukwu Emenike" userId="9d2c928de50117d3" providerId="LiveId" clId="{CE77B832-28DA-44FB-BB83-755AA31F8284}" dt="2024-09-22T16:12:29.741" v="512" actId="478"/>
          <ac:picMkLst>
            <pc:docMk/>
            <pc:sldMk cId="2688957048" sldId="280"/>
            <ac:picMk id="22" creationId="{22B04811-D6D9-4F5C-A95B-918F26AEEDBF}"/>
          </ac:picMkLst>
        </pc:picChg>
        <pc:picChg chg="add del mod">
          <ac:chgData name="Akachukwu Emenike" userId="9d2c928de50117d3" providerId="LiveId" clId="{CE77B832-28DA-44FB-BB83-755AA31F8284}" dt="2024-09-22T16:22:06.888" v="576"/>
          <ac:picMkLst>
            <pc:docMk/>
            <pc:sldMk cId="2688957048" sldId="280"/>
            <ac:picMk id="23" creationId="{406BF744-F99D-4A1D-8D82-51CC7D30D75D}"/>
          </ac:picMkLst>
        </pc:picChg>
        <pc:picChg chg="mod">
          <ac:chgData name="Akachukwu Emenike" userId="9d2c928de50117d3" providerId="LiveId" clId="{CE77B832-28DA-44FB-BB83-755AA31F8284}" dt="2024-09-22T17:51:10.111" v="1099" actId="1076"/>
          <ac:picMkLst>
            <pc:docMk/>
            <pc:sldMk cId="2688957048" sldId="280"/>
            <ac:picMk id="24" creationId="{5AB87DB2-02C1-4A1E-9A9D-C7C313C751C4}"/>
          </ac:picMkLst>
        </pc:picChg>
        <pc:picChg chg="mod">
          <ac:chgData name="Akachukwu Emenike" userId="9d2c928de50117d3" providerId="LiveId" clId="{CE77B832-28DA-44FB-BB83-755AA31F8284}" dt="2024-09-22T17:48:34.071" v="1080" actId="2085"/>
          <ac:picMkLst>
            <pc:docMk/>
            <pc:sldMk cId="2688957048" sldId="280"/>
            <ac:picMk id="25" creationId="{5376B61D-E30C-475F-879C-C247D88E7478}"/>
          </ac:picMkLst>
        </pc:picChg>
        <pc:picChg chg="del mod">
          <ac:chgData name="Akachukwu Emenike" userId="9d2c928de50117d3" providerId="LiveId" clId="{CE77B832-28DA-44FB-BB83-755AA31F8284}" dt="2024-09-22T16:23:53.256" v="583" actId="478"/>
          <ac:picMkLst>
            <pc:docMk/>
            <pc:sldMk cId="2688957048" sldId="280"/>
            <ac:picMk id="28" creationId="{93898789-B415-40B3-9521-6564BA9D3348}"/>
          </ac:picMkLst>
        </pc:picChg>
        <pc:picChg chg="mod">
          <ac:chgData name="Akachukwu Emenike" userId="9d2c928de50117d3" providerId="LiveId" clId="{CE77B832-28DA-44FB-BB83-755AA31F8284}" dt="2024-09-22T16:24:18.620" v="588" actId="571"/>
          <ac:picMkLst>
            <pc:docMk/>
            <pc:sldMk cId="2688957048" sldId="280"/>
            <ac:picMk id="29" creationId="{7901DB00-5455-4FD8-B7CC-2285B5D7B3C9}"/>
          </ac:picMkLst>
        </pc:picChg>
        <pc:picChg chg="mod">
          <ac:chgData name="Akachukwu Emenike" userId="9d2c928de50117d3" providerId="LiveId" clId="{CE77B832-28DA-44FB-BB83-755AA31F8284}" dt="2024-09-22T16:24:18.620" v="588" actId="571"/>
          <ac:picMkLst>
            <pc:docMk/>
            <pc:sldMk cId="2688957048" sldId="280"/>
            <ac:picMk id="31" creationId="{5BE5D519-7B39-4E9A-BFFF-38D88BC3C166}"/>
          </ac:picMkLst>
        </pc:picChg>
        <pc:picChg chg="mod">
          <ac:chgData name="Akachukwu Emenike" userId="9d2c928de50117d3" providerId="LiveId" clId="{CE77B832-28DA-44FB-BB83-755AA31F8284}" dt="2024-09-22T16:24:18.620" v="588" actId="571"/>
          <ac:picMkLst>
            <pc:docMk/>
            <pc:sldMk cId="2688957048" sldId="280"/>
            <ac:picMk id="32" creationId="{3386007D-4034-46C6-BB1F-504BD60D8C13}"/>
          </ac:picMkLst>
        </pc:picChg>
        <pc:picChg chg="add del mod">
          <ac:chgData name="Akachukwu Emenike" userId="9d2c928de50117d3" providerId="LiveId" clId="{CE77B832-28DA-44FB-BB83-755AA31F8284}" dt="2024-09-22T16:26:56.919" v="624" actId="478"/>
          <ac:picMkLst>
            <pc:docMk/>
            <pc:sldMk cId="2688957048" sldId="280"/>
            <ac:picMk id="33" creationId="{1B804883-9C3B-4B64-A9C1-4862BF7B439D}"/>
          </ac:picMkLst>
        </pc:picChg>
        <pc:picChg chg="add del mod">
          <ac:chgData name="Akachukwu Emenike" userId="9d2c928de50117d3" providerId="LiveId" clId="{CE77B832-28DA-44FB-BB83-755AA31F8284}" dt="2024-09-22T16:30:31.837" v="717" actId="478"/>
          <ac:picMkLst>
            <pc:docMk/>
            <pc:sldMk cId="2688957048" sldId="280"/>
            <ac:picMk id="35" creationId="{56FC7180-FA2F-4FEC-93DB-DF424DA60B7B}"/>
          </ac:picMkLst>
        </pc:picChg>
        <pc:picChg chg="add mod">
          <ac:chgData name="Akachukwu Emenike" userId="9d2c928de50117d3" providerId="LiveId" clId="{CE77B832-28DA-44FB-BB83-755AA31F8284}" dt="2024-09-22T17:48:44.625" v="1085" actId="2085"/>
          <ac:picMkLst>
            <pc:docMk/>
            <pc:sldMk cId="2688957048" sldId="280"/>
            <ac:picMk id="40" creationId="{285EEE83-010E-4938-AF33-3377FB9547D0}"/>
          </ac:picMkLst>
        </pc:picChg>
        <pc:picChg chg="add del mod">
          <ac:chgData name="Akachukwu Emenike" userId="9d2c928de50117d3" providerId="LiveId" clId="{CE77B832-28DA-44FB-BB83-755AA31F8284}" dt="2024-09-22T17:18:59.184" v="797" actId="22"/>
          <ac:picMkLst>
            <pc:docMk/>
            <pc:sldMk cId="2688957048" sldId="280"/>
            <ac:picMk id="42" creationId="{DE8C3FF8-CD76-4A58-B466-25E6035AF9AC}"/>
          </ac:picMkLst>
        </pc:picChg>
        <pc:picChg chg="add mod">
          <ac:chgData name="Akachukwu Emenike" userId="9d2c928de50117d3" providerId="LiveId" clId="{CE77B832-28DA-44FB-BB83-755AA31F8284}" dt="2024-09-22T17:41:07.092" v="1020" actId="1076"/>
          <ac:picMkLst>
            <pc:docMk/>
            <pc:sldMk cId="2688957048" sldId="280"/>
            <ac:picMk id="44" creationId="{D72EE851-A5C2-4C87-B3DD-9CA54066C9EA}"/>
          </ac:picMkLst>
        </pc:picChg>
      </pc:sldChg>
      <pc:sldChg chg="addSp modSp add mod">
        <pc:chgData name="Akachukwu Emenike" userId="9d2c928de50117d3" providerId="LiveId" clId="{CE77B832-28DA-44FB-BB83-755AA31F8284}" dt="2024-09-22T19:56:42.659" v="2142" actId="20577"/>
        <pc:sldMkLst>
          <pc:docMk/>
          <pc:sldMk cId="1867276849" sldId="281"/>
        </pc:sldMkLst>
        <pc:spChg chg="mod">
          <ac:chgData name="Akachukwu Emenike" userId="9d2c928de50117d3" providerId="LiveId" clId="{CE77B832-28DA-44FB-BB83-755AA31F8284}" dt="2024-09-22T19:26:20.088" v="1797"/>
          <ac:spMkLst>
            <pc:docMk/>
            <pc:sldMk cId="1867276849" sldId="281"/>
            <ac:spMk id="2" creationId="{00000000-0000-0000-0000-000000000000}"/>
          </ac:spMkLst>
        </pc:spChg>
        <pc:spChg chg="mod">
          <ac:chgData name="Akachukwu Emenike" userId="9d2c928de50117d3" providerId="LiveId" clId="{CE77B832-28DA-44FB-BB83-755AA31F8284}" dt="2024-09-22T19:26:20.088" v="1797"/>
          <ac:spMkLst>
            <pc:docMk/>
            <pc:sldMk cId="1867276849" sldId="281"/>
            <ac:spMk id="4" creationId="{B6D3B4E9-C93E-489D-B020-261F65F49C5D}"/>
          </ac:spMkLst>
        </pc:spChg>
        <pc:spChg chg="mod">
          <ac:chgData name="Akachukwu Emenike" userId="9d2c928de50117d3" providerId="LiveId" clId="{CE77B832-28DA-44FB-BB83-755AA31F8284}" dt="2024-09-22T19:56:42.659" v="2142" actId="20577"/>
          <ac:spMkLst>
            <pc:docMk/>
            <pc:sldMk cId="1867276849" sldId="281"/>
            <ac:spMk id="6" creationId="{C10ADB0A-2F70-4A03-AC70-BD415ED9A83D}"/>
          </ac:spMkLst>
        </pc:spChg>
        <pc:spChg chg="mod">
          <ac:chgData name="Akachukwu Emenike" userId="9d2c928de50117d3" providerId="LiveId" clId="{CE77B832-28DA-44FB-BB83-755AA31F8284}" dt="2024-09-22T19:26:20.088" v="1797"/>
          <ac:spMkLst>
            <pc:docMk/>
            <pc:sldMk cId="1867276849" sldId="281"/>
            <ac:spMk id="7" creationId="{00000000-0000-0000-0000-000000000000}"/>
          </ac:spMkLst>
        </pc:spChg>
        <pc:spChg chg="mod">
          <ac:chgData name="Akachukwu Emenike" userId="9d2c928de50117d3" providerId="LiveId" clId="{CE77B832-28DA-44FB-BB83-755AA31F8284}" dt="2024-09-22T19:26:20.088" v="1797"/>
          <ac:spMkLst>
            <pc:docMk/>
            <pc:sldMk cId="1867276849" sldId="281"/>
            <ac:spMk id="9" creationId="{2A186F15-A289-44A2-BC39-8E5C82796D02}"/>
          </ac:spMkLst>
        </pc:spChg>
        <pc:spChg chg="mod">
          <ac:chgData name="Akachukwu Emenike" userId="9d2c928de50117d3" providerId="LiveId" clId="{CE77B832-28DA-44FB-BB83-755AA31F8284}" dt="2024-09-22T19:26:20.088" v="1797"/>
          <ac:spMkLst>
            <pc:docMk/>
            <pc:sldMk cId="1867276849" sldId="281"/>
            <ac:spMk id="13" creationId="{3B26B211-BFFB-47E2-81AC-0678F3D2EDE3}"/>
          </ac:spMkLst>
        </pc:spChg>
        <pc:spChg chg="mod">
          <ac:chgData name="Akachukwu Emenike" userId="9d2c928de50117d3" providerId="LiveId" clId="{CE77B832-28DA-44FB-BB83-755AA31F8284}" dt="2024-09-22T19:26:20.088" v="1797"/>
          <ac:spMkLst>
            <pc:docMk/>
            <pc:sldMk cId="1867276849" sldId="281"/>
            <ac:spMk id="36" creationId="{68D34394-E808-4D90-9F62-FD2F23044716}"/>
          </ac:spMkLst>
        </pc:spChg>
        <pc:spChg chg="mod">
          <ac:chgData name="Akachukwu Emenike" userId="9d2c928de50117d3" providerId="LiveId" clId="{CE77B832-28DA-44FB-BB83-755AA31F8284}" dt="2024-09-22T19:26:20.088" v="1797"/>
          <ac:spMkLst>
            <pc:docMk/>
            <pc:sldMk cId="1867276849" sldId="281"/>
            <ac:spMk id="37" creationId="{C11BD978-2F30-4B80-90E4-25ABD3E1417F}"/>
          </ac:spMkLst>
        </pc:spChg>
        <pc:spChg chg="mod">
          <ac:chgData name="Akachukwu Emenike" userId="9d2c928de50117d3" providerId="LiveId" clId="{CE77B832-28DA-44FB-BB83-755AA31F8284}" dt="2024-09-22T19:26:20.088" v="1797"/>
          <ac:spMkLst>
            <pc:docMk/>
            <pc:sldMk cId="1867276849" sldId="281"/>
            <ac:spMk id="45" creationId="{E6997FE1-35AC-420D-9F09-99932B0C654D}"/>
          </ac:spMkLst>
        </pc:spChg>
        <pc:spChg chg="mod">
          <ac:chgData name="Akachukwu Emenike" userId="9d2c928de50117d3" providerId="LiveId" clId="{CE77B832-28DA-44FB-BB83-755AA31F8284}" dt="2024-09-22T19:26:20.088" v="1797"/>
          <ac:spMkLst>
            <pc:docMk/>
            <pc:sldMk cId="1867276849" sldId="281"/>
            <ac:spMk id="46" creationId="{2F519AE6-C075-4724-AC97-261327E81786}"/>
          </ac:spMkLst>
        </pc:spChg>
        <pc:spChg chg="mod">
          <ac:chgData name="Akachukwu Emenike" userId="9d2c928de50117d3" providerId="LiveId" clId="{CE77B832-28DA-44FB-BB83-755AA31F8284}" dt="2024-09-22T19:26:20.088" v="1797"/>
          <ac:spMkLst>
            <pc:docMk/>
            <pc:sldMk cId="1867276849" sldId="281"/>
            <ac:spMk id="47" creationId="{6CED0CBE-75D9-4A1D-90B7-60D875C3B784}"/>
          </ac:spMkLst>
        </pc:spChg>
        <pc:spChg chg="mod">
          <ac:chgData name="Akachukwu Emenike" userId="9d2c928de50117d3" providerId="LiveId" clId="{CE77B832-28DA-44FB-BB83-755AA31F8284}" dt="2024-09-22T19:26:20.088" v="1797"/>
          <ac:spMkLst>
            <pc:docMk/>
            <pc:sldMk cId="1867276849" sldId="281"/>
            <ac:spMk id="58" creationId="{E4268802-C0C2-47E8-80DA-8E3CDB38252C}"/>
          </ac:spMkLst>
        </pc:spChg>
        <pc:spChg chg="mod">
          <ac:chgData name="Akachukwu Emenike" userId="9d2c928de50117d3" providerId="LiveId" clId="{CE77B832-28DA-44FB-BB83-755AA31F8284}" dt="2024-09-22T19:26:20.088" v="1797"/>
          <ac:spMkLst>
            <pc:docMk/>
            <pc:sldMk cId="1867276849" sldId="281"/>
            <ac:spMk id="60" creationId="{49C52C4F-0189-414E-A1A1-0925B4A2ADFF}"/>
          </ac:spMkLst>
        </pc:spChg>
        <pc:spChg chg="mod">
          <ac:chgData name="Akachukwu Emenike" userId="9d2c928de50117d3" providerId="LiveId" clId="{CE77B832-28DA-44FB-BB83-755AA31F8284}" dt="2024-09-22T19:26:20.088" v="1797"/>
          <ac:spMkLst>
            <pc:docMk/>
            <pc:sldMk cId="1867276849" sldId="281"/>
            <ac:spMk id="61" creationId="{AC97A04A-E90E-4020-A144-F5CB0F065937}"/>
          </ac:spMkLst>
        </pc:spChg>
        <pc:spChg chg="mod">
          <ac:chgData name="Akachukwu Emenike" userId="9d2c928de50117d3" providerId="LiveId" clId="{CE77B832-28DA-44FB-BB83-755AA31F8284}" dt="2024-09-22T19:26:20.088" v="1797"/>
          <ac:spMkLst>
            <pc:docMk/>
            <pc:sldMk cId="1867276849" sldId="281"/>
            <ac:spMk id="63" creationId="{F5F1476E-371D-4EEF-88C3-B9FAF6240F2A}"/>
          </ac:spMkLst>
        </pc:spChg>
        <pc:spChg chg="mod">
          <ac:chgData name="Akachukwu Emenike" userId="9d2c928de50117d3" providerId="LiveId" clId="{CE77B832-28DA-44FB-BB83-755AA31F8284}" dt="2024-09-22T19:26:20.088" v="1797"/>
          <ac:spMkLst>
            <pc:docMk/>
            <pc:sldMk cId="1867276849" sldId="281"/>
            <ac:spMk id="64" creationId="{159B0EBD-FBB4-498D-93C6-9EF2FA9340F9}"/>
          </ac:spMkLst>
        </pc:spChg>
        <pc:grpChg chg="add mod">
          <ac:chgData name="Akachukwu Emenike" userId="9d2c928de50117d3" providerId="LiveId" clId="{CE77B832-28DA-44FB-BB83-755AA31F8284}" dt="2024-09-22T19:26:20.088" v="1797"/>
          <ac:grpSpMkLst>
            <pc:docMk/>
            <pc:sldMk cId="1867276849" sldId="281"/>
            <ac:grpSpMk id="10" creationId="{FF785CF1-F5CC-4CF9-AAF6-246EE533E243}"/>
          </ac:grpSpMkLst>
        </pc:grpChg>
        <pc:grpChg chg="mod">
          <ac:chgData name="Akachukwu Emenike" userId="9d2c928de50117d3" providerId="LiveId" clId="{CE77B832-28DA-44FB-BB83-755AA31F8284}" dt="2024-09-22T19:26:20.088" v="1797"/>
          <ac:grpSpMkLst>
            <pc:docMk/>
            <pc:sldMk cId="1867276849" sldId="281"/>
            <ac:grpSpMk id="16" creationId="{E3B7B68E-CC96-40E4-A52D-A4B830CB0C12}"/>
          </ac:grpSpMkLst>
        </pc:grpChg>
        <pc:grpChg chg="mod">
          <ac:chgData name="Akachukwu Emenike" userId="9d2c928de50117d3" providerId="LiveId" clId="{CE77B832-28DA-44FB-BB83-755AA31F8284}" dt="2024-09-22T19:26:20.088" v="1797"/>
          <ac:grpSpMkLst>
            <pc:docMk/>
            <pc:sldMk cId="1867276849" sldId="281"/>
            <ac:grpSpMk id="17" creationId="{1E636736-6B85-4975-ABFF-CAD4425C9AAB}"/>
          </ac:grpSpMkLst>
        </pc:grpChg>
        <pc:grpChg chg="mod">
          <ac:chgData name="Akachukwu Emenike" userId="9d2c928de50117d3" providerId="LiveId" clId="{CE77B832-28DA-44FB-BB83-755AA31F8284}" dt="2024-09-22T19:26:20.088" v="1797"/>
          <ac:grpSpMkLst>
            <pc:docMk/>
            <pc:sldMk cId="1867276849" sldId="281"/>
            <ac:grpSpMk id="38" creationId="{F909832F-CA81-4F1A-836E-9B674C83B65D}"/>
          </ac:grpSpMkLst>
        </pc:grpChg>
        <pc:grpChg chg="mod">
          <ac:chgData name="Akachukwu Emenike" userId="9d2c928de50117d3" providerId="LiveId" clId="{CE77B832-28DA-44FB-BB83-755AA31F8284}" dt="2024-09-22T19:26:20.088" v="1797"/>
          <ac:grpSpMkLst>
            <pc:docMk/>
            <pc:sldMk cId="1867276849" sldId="281"/>
            <ac:grpSpMk id="51" creationId="{86ED94A0-EA1A-40FD-BAB8-64E2D24531ED}"/>
          </ac:grpSpMkLst>
        </pc:grpChg>
        <pc:grpChg chg="mod">
          <ac:chgData name="Akachukwu Emenike" userId="9d2c928de50117d3" providerId="LiveId" clId="{CE77B832-28DA-44FB-BB83-755AA31F8284}" dt="2024-09-22T19:26:20.088" v="1797"/>
          <ac:grpSpMkLst>
            <pc:docMk/>
            <pc:sldMk cId="1867276849" sldId="281"/>
            <ac:grpSpMk id="59" creationId="{A28B041D-ED7D-4DC8-968D-6739D691B5E3}"/>
          </ac:grpSpMkLst>
        </pc:grpChg>
        <pc:grpChg chg="mod">
          <ac:chgData name="Akachukwu Emenike" userId="9d2c928de50117d3" providerId="LiveId" clId="{CE77B832-28DA-44FB-BB83-755AA31F8284}" dt="2024-09-22T19:26:20.088" v="1797"/>
          <ac:grpSpMkLst>
            <pc:docMk/>
            <pc:sldMk cId="1867276849" sldId="281"/>
            <ac:grpSpMk id="62" creationId="{F720B98C-3498-491B-BF56-6B7446D20C65}"/>
          </ac:grpSpMkLst>
        </pc:grpChg>
        <pc:picChg chg="add mod">
          <ac:chgData name="Akachukwu Emenike" userId="9d2c928de50117d3" providerId="LiveId" clId="{CE77B832-28DA-44FB-BB83-755AA31F8284}" dt="2024-09-22T19:26:20.088" v="1797"/>
          <ac:picMkLst>
            <pc:docMk/>
            <pc:sldMk cId="1867276849" sldId="281"/>
            <ac:picMk id="5" creationId="{BAD0BCB7-9CBE-4DE6-B40A-4B8F8ED22C6E}"/>
          </ac:picMkLst>
        </pc:picChg>
        <pc:picChg chg="mod">
          <ac:chgData name="Akachukwu Emenike" userId="9d2c928de50117d3" providerId="LiveId" clId="{CE77B832-28DA-44FB-BB83-755AA31F8284}" dt="2024-09-22T19:26:20.088" v="1797"/>
          <ac:picMkLst>
            <pc:docMk/>
            <pc:sldMk cId="1867276849" sldId="281"/>
            <ac:picMk id="8" creationId="{146EE934-646E-42C4-9098-49698C9BD9C1}"/>
          </ac:picMkLst>
        </pc:picChg>
        <pc:picChg chg="mod">
          <ac:chgData name="Akachukwu Emenike" userId="9d2c928de50117d3" providerId="LiveId" clId="{CE77B832-28DA-44FB-BB83-755AA31F8284}" dt="2024-09-22T19:26:20.088" v="1797"/>
          <ac:picMkLst>
            <pc:docMk/>
            <pc:sldMk cId="1867276849" sldId="281"/>
            <ac:picMk id="24" creationId="{5AB87DB2-02C1-4A1E-9A9D-C7C313C751C4}"/>
          </ac:picMkLst>
        </pc:picChg>
        <pc:picChg chg="mod">
          <ac:chgData name="Akachukwu Emenike" userId="9d2c928de50117d3" providerId="LiveId" clId="{CE77B832-28DA-44FB-BB83-755AA31F8284}" dt="2024-09-22T19:26:20.088" v="1797"/>
          <ac:picMkLst>
            <pc:docMk/>
            <pc:sldMk cId="1867276849" sldId="281"/>
            <ac:picMk id="25" creationId="{5376B61D-E30C-475F-879C-C247D88E7478}"/>
          </ac:picMkLst>
        </pc:picChg>
        <pc:picChg chg="mod">
          <ac:chgData name="Akachukwu Emenike" userId="9d2c928de50117d3" providerId="LiveId" clId="{CE77B832-28DA-44FB-BB83-755AA31F8284}" dt="2024-09-22T19:26:20.088" v="1797"/>
          <ac:picMkLst>
            <pc:docMk/>
            <pc:sldMk cId="1867276849" sldId="281"/>
            <ac:picMk id="40" creationId="{285EEE83-010E-4938-AF33-3377FB9547D0}"/>
          </ac:picMkLst>
        </pc:picChg>
        <pc:picChg chg="mod">
          <ac:chgData name="Akachukwu Emenike" userId="9d2c928de50117d3" providerId="LiveId" clId="{CE77B832-28DA-44FB-BB83-755AA31F8284}" dt="2024-09-22T19:26:20.088" v="1797"/>
          <ac:picMkLst>
            <pc:docMk/>
            <pc:sldMk cId="1867276849" sldId="281"/>
            <ac:picMk id="44" creationId="{D72EE851-A5C2-4C87-B3DD-9CA54066C9EA}"/>
          </ac:picMkLst>
        </pc:picChg>
      </pc:sldChg>
      <pc:sldChg chg="modSp add del mod">
        <pc:chgData name="Akachukwu Emenike" userId="9d2c928de50117d3" providerId="LiveId" clId="{CE77B832-28DA-44FB-BB83-755AA31F8284}" dt="2024-09-22T17:51:31.177" v="1100" actId="47"/>
        <pc:sldMkLst>
          <pc:docMk/>
          <pc:sldMk cId="2005905773" sldId="281"/>
        </pc:sldMkLst>
        <pc:spChg chg="mod">
          <ac:chgData name="Akachukwu Emenike" userId="9d2c928de50117d3" providerId="LiveId" clId="{CE77B832-28DA-44FB-BB83-755AA31F8284}" dt="2024-09-22T15:23:16.047" v="506" actId="20577"/>
          <ac:spMkLst>
            <pc:docMk/>
            <pc:sldMk cId="2005905773" sldId="281"/>
            <ac:spMk id="7" creationId="{00000000-0000-0000-0000-000000000000}"/>
          </ac:spMkLst>
        </pc:spChg>
      </pc:sldChg>
      <pc:sldChg chg="addSp delSp modSp add del mod">
        <pc:chgData name="Akachukwu Emenike" userId="9d2c928de50117d3" providerId="LiveId" clId="{CE77B832-28DA-44FB-BB83-755AA31F8284}" dt="2024-09-22T18:38:29.401" v="1395" actId="47"/>
        <pc:sldMkLst>
          <pc:docMk/>
          <pc:sldMk cId="544642615" sldId="282"/>
        </pc:sldMkLst>
        <pc:spChg chg="mod">
          <ac:chgData name="Akachukwu Emenike" userId="9d2c928de50117d3" providerId="LiveId" clId="{CE77B832-28DA-44FB-BB83-755AA31F8284}" dt="2024-09-22T18:17:12.090" v="1278" actId="20577"/>
          <ac:spMkLst>
            <pc:docMk/>
            <pc:sldMk cId="544642615" sldId="282"/>
            <ac:spMk id="7" creationId="{00000000-0000-0000-0000-000000000000}"/>
          </ac:spMkLst>
        </pc:spChg>
        <pc:spChg chg="add del mod">
          <ac:chgData name="Akachukwu Emenike" userId="9d2c928de50117d3" providerId="LiveId" clId="{CE77B832-28DA-44FB-BB83-755AA31F8284}" dt="2024-09-22T17:59:22.615" v="1139"/>
          <ac:spMkLst>
            <pc:docMk/>
            <pc:sldMk cId="544642615" sldId="282"/>
            <ac:spMk id="11" creationId="{6577D6BB-334B-4485-BBFC-8B1069D67070}"/>
          </ac:spMkLst>
        </pc:spChg>
        <pc:spChg chg="add del mod">
          <ac:chgData name="Akachukwu Emenike" userId="9d2c928de50117d3" providerId="LiveId" clId="{CE77B832-28DA-44FB-BB83-755AA31F8284}" dt="2024-09-22T17:59:36.400" v="1141"/>
          <ac:spMkLst>
            <pc:docMk/>
            <pc:sldMk cId="544642615" sldId="282"/>
            <ac:spMk id="33" creationId="{69391DCB-D461-48E6-B217-484A9BA8901C}"/>
          </ac:spMkLst>
        </pc:spChg>
        <pc:spChg chg="mod">
          <ac:chgData name="Akachukwu Emenike" userId="9d2c928de50117d3" providerId="LiveId" clId="{CE77B832-28DA-44FB-BB83-755AA31F8284}" dt="2024-09-22T17:55:15.374" v="1121" actId="20577"/>
          <ac:spMkLst>
            <pc:docMk/>
            <pc:sldMk cId="544642615" sldId="282"/>
            <ac:spMk id="36" creationId="{68D34394-E808-4D90-9F62-FD2F23044716}"/>
          </ac:spMkLst>
        </pc:spChg>
        <pc:spChg chg="mod">
          <ac:chgData name="Akachukwu Emenike" userId="9d2c928de50117d3" providerId="LiveId" clId="{CE77B832-28DA-44FB-BB83-755AA31F8284}" dt="2024-09-22T17:56:05.314" v="1123" actId="20577"/>
          <ac:spMkLst>
            <pc:docMk/>
            <pc:sldMk cId="544642615" sldId="282"/>
            <ac:spMk id="37" creationId="{C11BD978-2F30-4B80-90E4-25ABD3E1417F}"/>
          </ac:spMkLst>
        </pc:spChg>
        <pc:spChg chg="del">
          <ac:chgData name="Akachukwu Emenike" userId="9d2c928de50117d3" providerId="LiveId" clId="{CE77B832-28DA-44FB-BB83-755AA31F8284}" dt="2024-09-22T18:23:48.658" v="1329" actId="478"/>
          <ac:spMkLst>
            <pc:docMk/>
            <pc:sldMk cId="544642615" sldId="282"/>
            <ac:spMk id="47" creationId="{6CED0CBE-75D9-4A1D-90B7-60D875C3B784}"/>
          </ac:spMkLst>
        </pc:spChg>
        <pc:spChg chg="mod">
          <ac:chgData name="Akachukwu Emenike" userId="9d2c928de50117d3" providerId="LiveId" clId="{CE77B832-28DA-44FB-BB83-755AA31F8284}" dt="2024-09-22T18:21:23.069" v="1318" actId="2085"/>
          <ac:spMkLst>
            <pc:docMk/>
            <pc:sldMk cId="544642615" sldId="282"/>
            <ac:spMk id="55" creationId="{63451797-EF1F-4461-B2C9-D147D2F4B25D}"/>
          </ac:spMkLst>
        </pc:spChg>
        <pc:spChg chg="mod">
          <ac:chgData name="Akachukwu Emenike" userId="9d2c928de50117d3" providerId="LiveId" clId="{CE77B832-28DA-44FB-BB83-755AA31F8284}" dt="2024-09-22T18:21:23.069" v="1318" actId="2085"/>
          <ac:spMkLst>
            <pc:docMk/>
            <pc:sldMk cId="544642615" sldId="282"/>
            <ac:spMk id="57" creationId="{4967C1E5-188E-4335-A5F3-E61E0B3C953F}"/>
          </ac:spMkLst>
        </pc:spChg>
        <pc:spChg chg="mod">
          <ac:chgData name="Akachukwu Emenike" userId="9d2c928de50117d3" providerId="LiveId" clId="{CE77B832-28DA-44FB-BB83-755AA31F8284}" dt="2024-09-22T18:21:23.069" v="1318" actId="2085"/>
          <ac:spMkLst>
            <pc:docMk/>
            <pc:sldMk cId="544642615" sldId="282"/>
            <ac:spMk id="65" creationId="{C2D57FB5-6380-43D0-AE35-E96202398850}"/>
          </ac:spMkLst>
        </pc:spChg>
        <pc:grpChg chg="add del mod">
          <ac:chgData name="Akachukwu Emenike" userId="9d2c928de50117d3" providerId="LiveId" clId="{CE77B832-28DA-44FB-BB83-755AA31F8284}" dt="2024-09-22T18:03:01.480" v="1180" actId="165"/>
          <ac:grpSpMkLst>
            <pc:docMk/>
            <pc:sldMk cId="544642615" sldId="282"/>
            <ac:grpSpMk id="12" creationId="{F65D4B48-8EF2-4561-9EC6-3891E24A60B1}"/>
          </ac:grpSpMkLst>
        </pc:grpChg>
        <pc:grpChg chg="add del mod">
          <ac:chgData name="Akachukwu Emenike" userId="9d2c928de50117d3" providerId="LiveId" clId="{CE77B832-28DA-44FB-BB83-755AA31F8284}" dt="2024-09-22T18:05:30.837" v="1210" actId="165"/>
          <ac:grpSpMkLst>
            <pc:docMk/>
            <pc:sldMk cId="544642615" sldId="282"/>
            <ac:grpSpMk id="14" creationId="{E41DEDF2-EF7B-4C05-A9F8-3F3D216AE33E}"/>
          </ac:grpSpMkLst>
        </pc:grpChg>
        <pc:grpChg chg="add del mod">
          <ac:chgData name="Akachukwu Emenike" userId="9d2c928de50117d3" providerId="LiveId" clId="{CE77B832-28DA-44FB-BB83-755AA31F8284}" dt="2024-09-22T18:20:30.092" v="1303" actId="478"/>
          <ac:grpSpMkLst>
            <pc:docMk/>
            <pc:sldMk cId="544642615" sldId="282"/>
            <ac:grpSpMk id="15" creationId="{C5912801-E804-40F0-821F-79A6825C28B9}"/>
          </ac:grpSpMkLst>
        </pc:grpChg>
        <pc:grpChg chg="del">
          <ac:chgData name="Akachukwu Emenike" userId="9d2c928de50117d3" providerId="LiveId" clId="{CE77B832-28DA-44FB-BB83-755AA31F8284}" dt="2024-09-22T18:06:13.600" v="1215" actId="478"/>
          <ac:grpSpMkLst>
            <pc:docMk/>
            <pc:sldMk cId="544642615" sldId="282"/>
            <ac:grpSpMk id="16" creationId="{E3B7B68E-CC96-40E4-A52D-A4B830CB0C12}"/>
          </ac:grpSpMkLst>
        </pc:grpChg>
        <pc:grpChg chg="del">
          <ac:chgData name="Akachukwu Emenike" userId="9d2c928de50117d3" providerId="LiveId" clId="{CE77B832-28DA-44FB-BB83-755AA31F8284}" dt="2024-09-22T18:06:15.203" v="1216" actId="478"/>
          <ac:grpSpMkLst>
            <pc:docMk/>
            <pc:sldMk cId="544642615" sldId="282"/>
            <ac:grpSpMk id="17" creationId="{1E636736-6B85-4975-ABFF-CAD4425C9AAB}"/>
          </ac:grpSpMkLst>
        </pc:grpChg>
        <pc:grpChg chg="add mod">
          <ac:chgData name="Akachukwu Emenike" userId="9d2c928de50117d3" providerId="LiveId" clId="{CE77B832-28DA-44FB-BB83-755AA31F8284}" dt="2024-09-22T18:34:18.980" v="1365" actId="14100"/>
          <ac:grpSpMkLst>
            <pc:docMk/>
            <pc:sldMk cId="544642615" sldId="282"/>
            <ac:grpSpMk id="20" creationId="{F09D13FB-9D9D-4B0A-B09C-5DCBD31F63FE}"/>
          </ac:grpSpMkLst>
        </pc:grpChg>
        <pc:grpChg chg="del mod">
          <ac:chgData name="Akachukwu Emenike" userId="9d2c928de50117d3" providerId="LiveId" clId="{CE77B832-28DA-44FB-BB83-755AA31F8284}" dt="2024-09-22T18:20:30.092" v="1303" actId="478"/>
          <ac:grpSpMkLst>
            <pc:docMk/>
            <pc:sldMk cId="544642615" sldId="282"/>
            <ac:grpSpMk id="38" creationId="{F909832F-CA81-4F1A-836E-9B674C83B65D}"/>
          </ac:grpSpMkLst>
        </pc:grpChg>
        <pc:grpChg chg="add mod">
          <ac:chgData name="Akachukwu Emenike" userId="9d2c928de50117d3" providerId="LiveId" clId="{CE77B832-28DA-44FB-BB83-755AA31F8284}" dt="2024-09-22T18:20:19.735" v="1300" actId="164"/>
          <ac:grpSpMkLst>
            <pc:docMk/>
            <pc:sldMk cId="544642615" sldId="282"/>
            <ac:grpSpMk id="54" creationId="{C28F54A6-0BF5-46D8-B3A7-BCB9BF63560F}"/>
          </ac:grpSpMkLst>
        </pc:grpChg>
        <pc:grpChg chg="add mod">
          <ac:chgData name="Akachukwu Emenike" userId="9d2c928de50117d3" providerId="LiveId" clId="{CE77B832-28DA-44FB-BB83-755AA31F8284}" dt="2024-09-22T18:20:19.735" v="1300" actId="164"/>
          <ac:grpSpMkLst>
            <pc:docMk/>
            <pc:sldMk cId="544642615" sldId="282"/>
            <ac:grpSpMk id="67" creationId="{0D6A3969-69D7-4DD1-BE6A-9DF23A6B318A}"/>
          </ac:grpSpMkLst>
        </pc:grpChg>
        <pc:picChg chg="del">
          <ac:chgData name="Akachukwu Emenike" userId="9d2c928de50117d3" providerId="LiveId" clId="{CE77B832-28DA-44FB-BB83-755AA31F8284}" dt="2024-09-22T18:20:30.092" v="1303" actId="478"/>
          <ac:picMkLst>
            <pc:docMk/>
            <pc:sldMk cId="544642615" sldId="282"/>
            <ac:picMk id="5" creationId="{BAD0BCB7-9CBE-4DE6-B40A-4B8F8ED22C6E}"/>
          </ac:picMkLst>
        </pc:picChg>
        <pc:picChg chg="mod">
          <ac:chgData name="Akachukwu Emenike" userId="9d2c928de50117d3" providerId="LiveId" clId="{CE77B832-28DA-44FB-BB83-755AA31F8284}" dt="2024-09-22T18:19:17.935" v="1288" actId="2085"/>
          <ac:picMkLst>
            <pc:docMk/>
            <pc:sldMk cId="544642615" sldId="282"/>
            <ac:picMk id="8" creationId="{146EE934-646E-42C4-9098-49698C9BD9C1}"/>
          </ac:picMkLst>
        </pc:picChg>
        <pc:picChg chg="add del mod ord">
          <ac:chgData name="Akachukwu Emenike" userId="9d2c928de50117d3" providerId="LiveId" clId="{CE77B832-28DA-44FB-BB83-755AA31F8284}" dt="2024-09-22T17:59:22.615" v="1139"/>
          <ac:picMkLst>
            <pc:docMk/>
            <pc:sldMk cId="544642615" sldId="282"/>
            <ac:picMk id="10" creationId="{A7CF324C-A317-4CF0-91F9-092A4F7D4A92}"/>
          </ac:picMkLst>
        </pc:picChg>
        <pc:picChg chg="add mod">
          <ac:chgData name="Akachukwu Emenike" userId="9d2c928de50117d3" providerId="LiveId" clId="{CE77B832-28DA-44FB-BB83-755AA31F8284}" dt="2024-09-22T18:33:49.320" v="1361" actId="208"/>
          <ac:picMkLst>
            <pc:docMk/>
            <pc:sldMk cId="544642615" sldId="282"/>
            <ac:picMk id="19" creationId="{1B31E4D5-4A9B-4F21-9BD0-8874D2E1C8CC}"/>
          </ac:picMkLst>
        </pc:picChg>
        <pc:picChg chg="add mod">
          <ac:chgData name="Akachukwu Emenike" userId="9d2c928de50117d3" providerId="LiveId" clId="{CE77B832-28DA-44FB-BB83-755AA31F8284}" dt="2024-09-22T18:24:11.068" v="1335" actId="14100"/>
          <ac:picMkLst>
            <pc:docMk/>
            <pc:sldMk cId="544642615" sldId="282"/>
            <ac:picMk id="22" creationId="{6DBDFD0F-83CC-42D6-A155-F93028A1A1CC}"/>
          </ac:picMkLst>
        </pc:picChg>
        <pc:picChg chg="del mod">
          <ac:chgData name="Akachukwu Emenike" userId="9d2c928de50117d3" providerId="LiveId" clId="{CE77B832-28DA-44FB-BB83-755AA31F8284}" dt="2024-09-22T18:06:15.203" v="1216" actId="478"/>
          <ac:picMkLst>
            <pc:docMk/>
            <pc:sldMk cId="544642615" sldId="282"/>
            <ac:picMk id="24" creationId="{5AB87DB2-02C1-4A1E-9A9D-C7C313C751C4}"/>
          </ac:picMkLst>
        </pc:picChg>
        <pc:picChg chg="del mod">
          <ac:chgData name="Akachukwu Emenike" userId="9d2c928de50117d3" providerId="LiveId" clId="{CE77B832-28DA-44FB-BB83-755AA31F8284}" dt="2024-09-22T18:06:13.600" v="1215" actId="478"/>
          <ac:picMkLst>
            <pc:docMk/>
            <pc:sldMk cId="544642615" sldId="282"/>
            <ac:picMk id="25" creationId="{5376B61D-E30C-475F-879C-C247D88E7478}"/>
          </ac:picMkLst>
        </pc:picChg>
        <pc:picChg chg="add del mod">
          <ac:chgData name="Akachukwu Emenike" userId="9d2c928de50117d3" providerId="LiveId" clId="{CE77B832-28DA-44FB-BB83-755AA31F8284}" dt="2024-09-22T17:59:36.400" v="1141"/>
          <ac:picMkLst>
            <pc:docMk/>
            <pc:sldMk cId="544642615" sldId="282"/>
            <ac:picMk id="34" creationId="{85865BBE-94F8-437F-844D-01DCE5D936BD}"/>
          </ac:picMkLst>
        </pc:picChg>
        <pc:picChg chg="mod topLvl">
          <ac:chgData name="Akachukwu Emenike" userId="9d2c928de50117d3" providerId="LiveId" clId="{CE77B832-28DA-44FB-BB83-755AA31F8284}" dt="2024-09-22T18:05:35.218" v="1211" actId="164"/>
          <ac:picMkLst>
            <pc:docMk/>
            <pc:sldMk cId="544642615" sldId="282"/>
            <ac:picMk id="35" creationId="{00530F9F-5D78-40D4-B922-224ADC310268}"/>
          </ac:picMkLst>
        </pc:picChg>
        <pc:picChg chg="del mod topLvl">
          <ac:chgData name="Akachukwu Emenike" userId="9d2c928de50117d3" providerId="LiveId" clId="{CE77B832-28DA-44FB-BB83-755AA31F8284}" dt="2024-09-22T18:05:45.119" v="1213" actId="478"/>
          <ac:picMkLst>
            <pc:docMk/>
            <pc:sldMk cId="544642615" sldId="282"/>
            <ac:picMk id="39" creationId="{4AC62643-195A-47C5-8A88-D03C0FC6FF6E}"/>
          </ac:picMkLst>
        </pc:picChg>
        <pc:picChg chg="del">
          <ac:chgData name="Akachukwu Emenike" userId="9d2c928de50117d3" providerId="LiveId" clId="{CE77B832-28DA-44FB-BB83-755AA31F8284}" dt="2024-09-22T18:18:26.728" v="1279" actId="478"/>
          <ac:picMkLst>
            <pc:docMk/>
            <pc:sldMk cId="544642615" sldId="282"/>
            <ac:picMk id="40" creationId="{285EEE83-010E-4938-AF33-3377FB9547D0}"/>
          </ac:picMkLst>
        </pc:picChg>
        <pc:picChg chg="add mod">
          <ac:chgData name="Akachukwu Emenike" userId="9d2c928de50117d3" providerId="LiveId" clId="{CE77B832-28DA-44FB-BB83-755AA31F8284}" dt="2024-09-22T18:03:18.731" v="1185" actId="571"/>
          <ac:picMkLst>
            <pc:docMk/>
            <pc:sldMk cId="544642615" sldId="282"/>
            <ac:picMk id="41" creationId="{1687E44B-A212-41C2-AB48-B0BAEFD2D688}"/>
          </ac:picMkLst>
        </pc:picChg>
        <pc:picChg chg="add mod">
          <ac:chgData name="Akachukwu Emenike" userId="9d2c928de50117d3" providerId="LiveId" clId="{CE77B832-28DA-44FB-BB83-755AA31F8284}" dt="2024-09-22T18:15:19.921" v="1258" actId="1076"/>
          <ac:picMkLst>
            <pc:docMk/>
            <pc:sldMk cId="544642615" sldId="282"/>
            <ac:picMk id="42" creationId="{93177D50-CC41-44EF-93A5-718F1707D865}"/>
          </ac:picMkLst>
        </pc:picChg>
        <pc:picChg chg="add mod">
          <ac:chgData name="Akachukwu Emenike" userId="9d2c928de50117d3" providerId="LiveId" clId="{CE77B832-28DA-44FB-BB83-755AA31F8284}" dt="2024-09-22T18:03:40.467" v="1190" actId="571"/>
          <ac:picMkLst>
            <pc:docMk/>
            <pc:sldMk cId="544642615" sldId="282"/>
            <ac:picMk id="43" creationId="{61660C43-07CC-4947-87DF-404653C41231}"/>
          </ac:picMkLst>
        </pc:picChg>
        <pc:picChg chg="del mod">
          <ac:chgData name="Akachukwu Emenike" userId="9d2c928de50117d3" providerId="LiveId" clId="{CE77B832-28DA-44FB-BB83-755AA31F8284}" dt="2024-09-22T18:23:41.386" v="1326" actId="478"/>
          <ac:picMkLst>
            <pc:docMk/>
            <pc:sldMk cId="544642615" sldId="282"/>
            <ac:picMk id="44" creationId="{D72EE851-A5C2-4C87-B3DD-9CA54066C9EA}"/>
          </ac:picMkLst>
        </pc:picChg>
        <pc:picChg chg="add mod">
          <ac:chgData name="Akachukwu Emenike" userId="9d2c928de50117d3" providerId="LiveId" clId="{CE77B832-28DA-44FB-BB83-755AA31F8284}" dt="2024-09-22T18:04:16.363" v="1198" actId="571"/>
          <ac:picMkLst>
            <pc:docMk/>
            <pc:sldMk cId="544642615" sldId="282"/>
            <ac:picMk id="48" creationId="{FFCA1DCC-EA6C-4060-B1EF-7E833CB0F32C}"/>
          </ac:picMkLst>
        </pc:picChg>
        <pc:picChg chg="add mod">
          <ac:chgData name="Akachukwu Emenike" userId="9d2c928de50117d3" providerId="LiveId" clId="{CE77B832-28DA-44FB-BB83-755AA31F8284}" dt="2024-09-22T18:04:15.705" v="1197" actId="571"/>
          <ac:picMkLst>
            <pc:docMk/>
            <pc:sldMk cId="544642615" sldId="282"/>
            <ac:picMk id="49" creationId="{57B4B320-B7D7-4EC3-ABD4-A4C635EFBE42}"/>
          </ac:picMkLst>
        </pc:picChg>
        <pc:picChg chg="add del mod">
          <ac:chgData name="Akachukwu Emenike" userId="9d2c928de50117d3" providerId="LiveId" clId="{CE77B832-28DA-44FB-BB83-755AA31F8284}" dt="2024-09-22T18:04:32.344" v="1201" actId="478"/>
          <ac:picMkLst>
            <pc:docMk/>
            <pc:sldMk cId="544642615" sldId="282"/>
            <ac:picMk id="50" creationId="{64A3E1D2-5027-4CFF-AF9D-455FA6DCF755}"/>
          </ac:picMkLst>
        </pc:picChg>
        <pc:picChg chg="add mod">
          <ac:chgData name="Akachukwu Emenike" userId="9d2c928de50117d3" providerId="LiveId" clId="{CE77B832-28DA-44FB-BB83-755AA31F8284}" dt="2024-09-22T18:04:42.424" v="1203" actId="571"/>
          <ac:picMkLst>
            <pc:docMk/>
            <pc:sldMk cId="544642615" sldId="282"/>
            <ac:picMk id="52" creationId="{E645595A-3ACD-4DFC-9084-1EF8BBABBCAF}"/>
          </ac:picMkLst>
        </pc:picChg>
        <pc:picChg chg="add mod">
          <ac:chgData name="Akachukwu Emenike" userId="9d2c928de50117d3" providerId="LiveId" clId="{CE77B832-28DA-44FB-BB83-755AA31F8284}" dt="2024-09-22T18:04:51.495" v="1205" actId="571"/>
          <ac:picMkLst>
            <pc:docMk/>
            <pc:sldMk cId="544642615" sldId="282"/>
            <ac:picMk id="53" creationId="{D8B2D18B-343C-46CA-B195-76352C449BCF}"/>
          </ac:picMkLst>
        </pc:picChg>
        <pc:picChg chg="mod">
          <ac:chgData name="Akachukwu Emenike" userId="9d2c928de50117d3" providerId="LiveId" clId="{CE77B832-28DA-44FB-BB83-755AA31F8284}" dt="2024-09-22T18:21:23.069" v="1318" actId="2085"/>
          <ac:picMkLst>
            <pc:docMk/>
            <pc:sldMk cId="544642615" sldId="282"/>
            <ac:picMk id="56" creationId="{4B88112B-C36F-41D9-97F5-7027FB12AF79}"/>
          </ac:picMkLst>
        </pc:picChg>
        <pc:picChg chg="add mod">
          <ac:chgData name="Akachukwu Emenike" userId="9d2c928de50117d3" providerId="LiveId" clId="{CE77B832-28DA-44FB-BB83-755AA31F8284}" dt="2024-09-22T18:21:23.069" v="1318" actId="2085"/>
          <ac:picMkLst>
            <pc:docMk/>
            <pc:sldMk cId="544642615" sldId="282"/>
            <ac:picMk id="66" creationId="{A1D482DF-AF69-40DF-AABB-E5CA5DA401B5}"/>
          </ac:picMkLst>
        </pc:picChg>
        <pc:picChg chg="mod">
          <ac:chgData name="Akachukwu Emenike" userId="9d2c928de50117d3" providerId="LiveId" clId="{CE77B832-28DA-44FB-BB83-755AA31F8284}" dt="2024-09-22T18:21:23.069" v="1318" actId="2085"/>
          <ac:picMkLst>
            <pc:docMk/>
            <pc:sldMk cId="544642615" sldId="282"/>
            <ac:picMk id="68" creationId="{53997772-CC29-4679-A5F1-09CB22D3B0DD}"/>
          </ac:picMkLst>
        </pc:picChg>
        <pc:picChg chg="mod">
          <ac:chgData name="Akachukwu Emenike" userId="9d2c928de50117d3" providerId="LiveId" clId="{CE77B832-28DA-44FB-BB83-755AA31F8284}" dt="2024-09-22T18:21:23.069" v="1318" actId="2085"/>
          <ac:picMkLst>
            <pc:docMk/>
            <pc:sldMk cId="544642615" sldId="282"/>
            <ac:picMk id="69" creationId="{4ACE4BED-3F27-466C-AB2E-F0A64FDE3899}"/>
          </ac:picMkLst>
        </pc:picChg>
      </pc:sldChg>
      <pc:sldChg chg="addSp delSp modSp add mod ord">
        <pc:chgData name="Akachukwu Emenike" userId="9d2c928de50117d3" providerId="LiveId" clId="{CE77B832-28DA-44FB-BB83-755AA31F8284}" dt="2024-09-22T19:56:01.830" v="2116" actId="20577"/>
        <pc:sldMkLst>
          <pc:docMk/>
          <pc:sldMk cId="1327338303" sldId="283"/>
        </pc:sldMkLst>
        <pc:spChg chg="mod">
          <ac:chgData name="Akachukwu Emenike" userId="9d2c928de50117d3" providerId="LiveId" clId="{CE77B832-28DA-44FB-BB83-755AA31F8284}" dt="2024-09-22T19:26:20.088" v="1797"/>
          <ac:spMkLst>
            <pc:docMk/>
            <pc:sldMk cId="1327338303" sldId="283"/>
            <ac:spMk id="2" creationId="{00000000-0000-0000-0000-000000000000}"/>
          </ac:spMkLst>
        </pc:spChg>
        <pc:spChg chg="mod">
          <ac:chgData name="Akachukwu Emenike" userId="9d2c928de50117d3" providerId="LiveId" clId="{CE77B832-28DA-44FB-BB83-755AA31F8284}" dt="2024-09-22T19:26:20.088" v="1797"/>
          <ac:spMkLst>
            <pc:docMk/>
            <pc:sldMk cId="1327338303" sldId="283"/>
            <ac:spMk id="4" creationId="{B6D3B4E9-C93E-489D-B020-261F65F49C5D}"/>
          </ac:spMkLst>
        </pc:spChg>
        <pc:spChg chg="mod">
          <ac:chgData name="Akachukwu Emenike" userId="9d2c928de50117d3" providerId="LiveId" clId="{CE77B832-28DA-44FB-BB83-755AA31F8284}" dt="2024-09-22T19:56:01.830" v="2116" actId="20577"/>
          <ac:spMkLst>
            <pc:docMk/>
            <pc:sldMk cId="1327338303" sldId="283"/>
            <ac:spMk id="6" creationId="{C10ADB0A-2F70-4A03-AC70-BD415ED9A83D}"/>
          </ac:spMkLst>
        </pc:spChg>
        <pc:spChg chg="mod">
          <ac:chgData name="Akachukwu Emenike" userId="9d2c928de50117d3" providerId="LiveId" clId="{CE77B832-28DA-44FB-BB83-755AA31F8284}" dt="2024-09-22T19:26:20.088" v="1797"/>
          <ac:spMkLst>
            <pc:docMk/>
            <pc:sldMk cId="1327338303" sldId="283"/>
            <ac:spMk id="7" creationId="{00000000-0000-0000-0000-000000000000}"/>
          </ac:spMkLst>
        </pc:spChg>
        <pc:spChg chg="mod">
          <ac:chgData name="Akachukwu Emenike" userId="9d2c928de50117d3" providerId="LiveId" clId="{CE77B832-28DA-44FB-BB83-755AA31F8284}" dt="2024-09-22T19:26:20.088" v="1797"/>
          <ac:spMkLst>
            <pc:docMk/>
            <pc:sldMk cId="1327338303" sldId="283"/>
            <ac:spMk id="9" creationId="{2A186F15-A289-44A2-BC39-8E5C82796D02}"/>
          </ac:spMkLst>
        </pc:spChg>
        <pc:spChg chg="mod topLvl">
          <ac:chgData name="Akachukwu Emenike" userId="9d2c928de50117d3" providerId="LiveId" clId="{CE77B832-28DA-44FB-BB83-755AA31F8284}" dt="2024-09-22T19:26:20.088" v="1797"/>
          <ac:spMkLst>
            <pc:docMk/>
            <pc:sldMk cId="1327338303" sldId="283"/>
            <ac:spMk id="13" creationId="{3B26B211-BFFB-47E2-81AC-0678F3D2EDE3}"/>
          </ac:spMkLst>
        </pc:spChg>
        <pc:spChg chg="mod topLvl">
          <ac:chgData name="Akachukwu Emenike" userId="9d2c928de50117d3" providerId="LiveId" clId="{CE77B832-28DA-44FB-BB83-755AA31F8284}" dt="2024-09-22T19:26:20.088" v="1797"/>
          <ac:spMkLst>
            <pc:docMk/>
            <pc:sldMk cId="1327338303" sldId="283"/>
            <ac:spMk id="36" creationId="{68D34394-E808-4D90-9F62-FD2F23044716}"/>
          </ac:spMkLst>
        </pc:spChg>
        <pc:spChg chg="mod topLvl">
          <ac:chgData name="Akachukwu Emenike" userId="9d2c928de50117d3" providerId="LiveId" clId="{CE77B832-28DA-44FB-BB83-755AA31F8284}" dt="2024-09-22T19:26:20.088" v="1797"/>
          <ac:spMkLst>
            <pc:docMk/>
            <pc:sldMk cId="1327338303" sldId="283"/>
            <ac:spMk id="37" creationId="{C11BD978-2F30-4B80-90E4-25ABD3E1417F}"/>
          </ac:spMkLst>
        </pc:spChg>
        <pc:spChg chg="add del">
          <ac:chgData name="Akachukwu Emenike" userId="9d2c928de50117d3" providerId="LiveId" clId="{CE77B832-28DA-44FB-BB83-755AA31F8284}" dt="2024-09-22T18:44:18.891" v="1477" actId="22"/>
          <ac:spMkLst>
            <pc:docMk/>
            <pc:sldMk cId="1327338303" sldId="283"/>
            <ac:spMk id="39" creationId="{FBBC9236-4DCD-4D63-B801-48C35C3157AC}"/>
          </ac:spMkLst>
        </pc:spChg>
        <pc:spChg chg="mod">
          <ac:chgData name="Akachukwu Emenike" userId="9d2c928de50117d3" providerId="LiveId" clId="{CE77B832-28DA-44FB-BB83-755AA31F8284}" dt="2024-09-22T19:26:20.088" v="1797"/>
          <ac:spMkLst>
            <pc:docMk/>
            <pc:sldMk cId="1327338303" sldId="283"/>
            <ac:spMk id="45" creationId="{E6997FE1-35AC-420D-9F09-99932B0C654D}"/>
          </ac:spMkLst>
        </pc:spChg>
        <pc:spChg chg="mod">
          <ac:chgData name="Akachukwu Emenike" userId="9d2c928de50117d3" providerId="LiveId" clId="{CE77B832-28DA-44FB-BB83-755AA31F8284}" dt="2024-09-22T19:26:20.088" v="1797"/>
          <ac:spMkLst>
            <pc:docMk/>
            <pc:sldMk cId="1327338303" sldId="283"/>
            <ac:spMk id="46" creationId="{2F519AE6-C075-4724-AC97-261327E81786}"/>
          </ac:spMkLst>
        </pc:spChg>
        <pc:spChg chg="mod">
          <ac:chgData name="Akachukwu Emenike" userId="9d2c928de50117d3" providerId="LiveId" clId="{CE77B832-28DA-44FB-BB83-755AA31F8284}" dt="2024-09-22T19:26:20.088" v="1797"/>
          <ac:spMkLst>
            <pc:docMk/>
            <pc:sldMk cId="1327338303" sldId="283"/>
            <ac:spMk id="47" creationId="{6CED0CBE-75D9-4A1D-90B7-60D875C3B784}"/>
          </ac:spMkLst>
        </pc:spChg>
        <pc:spChg chg="mod">
          <ac:chgData name="Akachukwu Emenike" userId="9d2c928de50117d3" providerId="LiveId" clId="{CE77B832-28DA-44FB-BB83-755AA31F8284}" dt="2024-09-22T19:26:20.088" v="1797"/>
          <ac:spMkLst>
            <pc:docMk/>
            <pc:sldMk cId="1327338303" sldId="283"/>
            <ac:spMk id="58" creationId="{E4268802-C0C2-47E8-80DA-8E3CDB38252C}"/>
          </ac:spMkLst>
        </pc:spChg>
        <pc:spChg chg="mod">
          <ac:chgData name="Akachukwu Emenike" userId="9d2c928de50117d3" providerId="LiveId" clId="{CE77B832-28DA-44FB-BB83-755AA31F8284}" dt="2024-09-22T19:26:20.088" v="1797"/>
          <ac:spMkLst>
            <pc:docMk/>
            <pc:sldMk cId="1327338303" sldId="283"/>
            <ac:spMk id="60" creationId="{49C52C4F-0189-414E-A1A1-0925B4A2ADFF}"/>
          </ac:spMkLst>
        </pc:spChg>
        <pc:spChg chg="mod">
          <ac:chgData name="Akachukwu Emenike" userId="9d2c928de50117d3" providerId="LiveId" clId="{CE77B832-28DA-44FB-BB83-755AA31F8284}" dt="2024-09-22T19:26:20.088" v="1797"/>
          <ac:spMkLst>
            <pc:docMk/>
            <pc:sldMk cId="1327338303" sldId="283"/>
            <ac:spMk id="61" creationId="{AC97A04A-E90E-4020-A144-F5CB0F065937}"/>
          </ac:spMkLst>
        </pc:spChg>
        <pc:spChg chg="mod">
          <ac:chgData name="Akachukwu Emenike" userId="9d2c928de50117d3" providerId="LiveId" clId="{CE77B832-28DA-44FB-BB83-755AA31F8284}" dt="2024-09-22T19:26:20.088" v="1797"/>
          <ac:spMkLst>
            <pc:docMk/>
            <pc:sldMk cId="1327338303" sldId="283"/>
            <ac:spMk id="63" creationId="{F5F1476E-371D-4EEF-88C3-B9FAF6240F2A}"/>
          </ac:spMkLst>
        </pc:spChg>
        <pc:spChg chg="mod">
          <ac:chgData name="Akachukwu Emenike" userId="9d2c928de50117d3" providerId="LiveId" clId="{CE77B832-28DA-44FB-BB83-755AA31F8284}" dt="2024-09-22T19:26:20.088" v="1797"/>
          <ac:spMkLst>
            <pc:docMk/>
            <pc:sldMk cId="1327338303" sldId="283"/>
            <ac:spMk id="64" creationId="{159B0EBD-FBB4-498D-93C6-9EF2FA9340F9}"/>
          </ac:spMkLst>
        </pc:spChg>
        <pc:grpChg chg="add del mod">
          <ac:chgData name="Akachukwu Emenike" userId="9d2c928de50117d3" providerId="LiveId" clId="{CE77B832-28DA-44FB-BB83-755AA31F8284}" dt="2024-09-22T18:36:16.546" v="1381" actId="165"/>
          <ac:grpSpMkLst>
            <pc:docMk/>
            <pc:sldMk cId="1327338303" sldId="283"/>
            <ac:grpSpMk id="3" creationId="{83A15B2A-F362-4241-B00F-E38DA0A2A9F6}"/>
          </ac:grpSpMkLst>
        </pc:grpChg>
        <pc:grpChg chg="add mod">
          <ac:chgData name="Akachukwu Emenike" userId="9d2c928de50117d3" providerId="LiveId" clId="{CE77B832-28DA-44FB-BB83-755AA31F8284}" dt="2024-09-22T19:34:14.492" v="1800" actId="14100"/>
          <ac:grpSpMkLst>
            <pc:docMk/>
            <pc:sldMk cId="1327338303" sldId="283"/>
            <ac:grpSpMk id="10" creationId="{3AA1DC41-9DCB-47EC-AB78-6637B901E2E9}"/>
          </ac:grpSpMkLst>
        </pc:grpChg>
        <pc:grpChg chg="mod">
          <ac:chgData name="Akachukwu Emenike" userId="9d2c928de50117d3" providerId="LiveId" clId="{CE77B832-28DA-44FB-BB83-755AA31F8284}" dt="2024-09-22T19:26:20.088" v="1797"/>
          <ac:grpSpMkLst>
            <pc:docMk/>
            <pc:sldMk cId="1327338303" sldId="283"/>
            <ac:grpSpMk id="15" creationId="{C5912801-E804-40F0-821F-79A6825C28B9}"/>
          </ac:grpSpMkLst>
        </pc:grpChg>
        <pc:grpChg chg="del mod topLvl">
          <ac:chgData name="Akachukwu Emenike" userId="9d2c928de50117d3" providerId="LiveId" clId="{CE77B832-28DA-44FB-BB83-755AA31F8284}" dt="2024-09-22T18:36:36.972" v="1382" actId="165"/>
          <ac:grpSpMkLst>
            <pc:docMk/>
            <pc:sldMk cId="1327338303" sldId="283"/>
            <ac:grpSpMk id="38" creationId="{F909832F-CA81-4F1A-836E-9B674C83B65D}"/>
          </ac:grpSpMkLst>
        </pc:grpChg>
        <pc:grpChg chg="mod">
          <ac:chgData name="Akachukwu Emenike" userId="9d2c928de50117d3" providerId="LiveId" clId="{CE77B832-28DA-44FB-BB83-755AA31F8284}" dt="2024-09-22T19:26:20.088" v="1797"/>
          <ac:grpSpMkLst>
            <pc:docMk/>
            <pc:sldMk cId="1327338303" sldId="283"/>
            <ac:grpSpMk id="51" creationId="{86ED94A0-EA1A-40FD-BAB8-64E2D24531ED}"/>
          </ac:grpSpMkLst>
        </pc:grpChg>
        <pc:grpChg chg="mod">
          <ac:chgData name="Akachukwu Emenike" userId="9d2c928de50117d3" providerId="LiveId" clId="{CE77B832-28DA-44FB-BB83-755AA31F8284}" dt="2024-09-22T19:26:20.088" v="1797"/>
          <ac:grpSpMkLst>
            <pc:docMk/>
            <pc:sldMk cId="1327338303" sldId="283"/>
            <ac:grpSpMk id="59" creationId="{A28B041D-ED7D-4DC8-968D-6739D691B5E3}"/>
          </ac:grpSpMkLst>
        </pc:grpChg>
        <pc:grpChg chg="mod">
          <ac:chgData name="Akachukwu Emenike" userId="9d2c928de50117d3" providerId="LiveId" clId="{CE77B832-28DA-44FB-BB83-755AA31F8284}" dt="2024-09-22T19:26:20.088" v="1797"/>
          <ac:grpSpMkLst>
            <pc:docMk/>
            <pc:sldMk cId="1327338303" sldId="283"/>
            <ac:grpSpMk id="62" creationId="{F720B98C-3498-491B-BF56-6B7446D20C65}"/>
          </ac:grpSpMkLst>
        </pc:grpChg>
        <pc:picChg chg="mod topLvl">
          <ac:chgData name="Akachukwu Emenike" userId="9d2c928de50117d3" providerId="LiveId" clId="{CE77B832-28DA-44FB-BB83-755AA31F8284}" dt="2024-09-22T19:26:20.088" v="1797"/>
          <ac:picMkLst>
            <pc:docMk/>
            <pc:sldMk cId="1327338303" sldId="283"/>
            <ac:picMk id="5" creationId="{BAD0BCB7-9CBE-4DE6-B40A-4B8F8ED22C6E}"/>
          </ac:picMkLst>
        </pc:picChg>
        <pc:picChg chg="mod topLvl">
          <ac:chgData name="Akachukwu Emenike" userId="9d2c928de50117d3" providerId="LiveId" clId="{CE77B832-28DA-44FB-BB83-755AA31F8284}" dt="2024-09-22T19:26:20.088" v="1797"/>
          <ac:picMkLst>
            <pc:docMk/>
            <pc:sldMk cId="1327338303" sldId="283"/>
            <ac:picMk id="8" creationId="{146EE934-646E-42C4-9098-49698C9BD9C1}"/>
          </ac:picMkLst>
        </pc:picChg>
        <pc:picChg chg="add del mod">
          <ac:chgData name="Akachukwu Emenike" userId="9d2c928de50117d3" providerId="LiveId" clId="{CE77B832-28DA-44FB-BB83-755AA31F8284}" dt="2024-09-22T18:16:04.551" v="1269" actId="478"/>
          <ac:picMkLst>
            <pc:docMk/>
            <pc:sldMk cId="1327338303" sldId="283"/>
            <ac:picMk id="29" creationId="{23D56C38-176B-4CE5-A3A7-38F944766B9C}"/>
          </ac:picMkLst>
        </pc:picChg>
        <pc:picChg chg="add mod">
          <ac:chgData name="Akachukwu Emenike" userId="9d2c928de50117d3" providerId="LiveId" clId="{CE77B832-28DA-44FB-BB83-755AA31F8284}" dt="2024-09-22T19:26:20.088" v="1797"/>
          <ac:picMkLst>
            <pc:docMk/>
            <pc:sldMk cId="1327338303" sldId="283"/>
            <ac:picMk id="30" creationId="{81994967-3150-49A7-B5C6-72EC8BE36B66}"/>
          </ac:picMkLst>
        </pc:picChg>
        <pc:picChg chg="add mod">
          <ac:chgData name="Akachukwu Emenike" userId="9d2c928de50117d3" providerId="LiveId" clId="{CE77B832-28DA-44FB-BB83-755AA31F8284}" dt="2024-09-22T19:34:09.114" v="1799" actId="14100"/>
          <ac:picMkLst>
            <pc:docMk/>
            <pc:sldMk cId="1327338303" sldId="283"/>
            <ac:picMk id="32" creationId="{B5049BA5-F573-482F-905D-50E1E995F367}"/>
          </ac:picMkLst>
        </pc:picChg>
        <pc:picChg chg="add mod">
          <ac:chgData name="Akachukwu Emenike" userId="9d2c928de50117d3" providerId="LiveId" clId="{CE77B832-28DA-44FB-BB83-755AA31F8284}" dt="2024-09-22T19:26:20.088" v="1797"/>
          <ac:picMkLst>
            <pc:docMk/>
            <pc:sldMk cId="1327338303" sldId="283"/>
            <ac:picMk id="33" creationId="{E3E618F2-90C2-4187-B0AE-64F742143A8A}"/>
          </ac:picMkLst>
        </pc:picChg>
        <pc:picChg chg="mod">
          <ac:chgData name="Akachukwu Emenike" userId="9d2c928de50117d3" providerId="LiveId" clId="{CE77B832-28DA-44FB-BB83-755AA31F8284}" dt="2024-09-22T19:26:20.088" v="1797"/>
          <ac:picMkLst>
            <pc:docMk/>
            <pc:sldMk cId="1327338303" sldId="283"/>
            <ac:picMk id="35" creationId="{00530F9F-5D78-40D4-B922-224ADC310268}"/>
          </ac:picMkLst>
        </pc:picChg>
        <pc:picChg chg="del mod">
          <ac:chgData name="Akachukwu Emenike" userId="9d2c928de50117d3" providerId="LiveId" clId="{CE77B832-28DA-44FB-BB83-755AA31F8284}" dt="2024-09-22T18:34:34.213" v="1366" actId="478"/>
          <ac:picMkLst>
            <pc:docMk/>
            <pc:sldMk cId="1327338303" sldId="283"/>
            <ac:picMk id="40" creationId="{285EEE83-010E-4938-AF33-3377FB9547D0}"/>
          </ac:picMkLst>
        </pc:picChg>
        <pc:picChg chg="del mod">
          <ac:chgData name="Akachukwu Emenike" userId="9d2c928de50117d3" providerId="LiveId" clId="{CE77B832-28DA-44FB-BB83-755AA31F8284}" dt="2024-09-22T18:16:14.915" v="1271" actId="478"/>
          <ac:picMkLst>
            <pc:docMk/>
            <pc:sldMk cId="1327338303" sldId="283"/>
            <ac:picMk id="42" creationId="{93177D50-CC41-44EF-93A5-718F1707D865}"/>
          </ac:picMkLst>
        </pc:picChg>
        <pc:picChg chg="del mod">
          <ac:chgData name="Akachukwu Emenike" userId="9d2c928de50117d3" providerId="LiveId" clId="{CE77B832-28DA-44FB-BB83-755AA31F8284}" dt="2024-09-22T18:34:35.405" v="1367" actId="478"/>
          <ac:picMkLst>
            <pc:docMk/>
            <pc:sldMk cId="1327338303" sldId="283"/>
            <ac:picMk id="44" creationId="{D72EE851-A5C2-4C87-B3DD-9CA54066C9EA}"/>
          </ac:picMkLst>
        </pc:picChg>
      </pc:sldChg>
      <pc:sldChg chg="addSp delSp modSp add mod">
        <pc:chgData name="Akachukwu Emenike" userId="9d2c928de50117d3" providerId="LiveId" clId="{CE77B832-28DA-44FB-BB83-755AA31F8284}" dt="2024-09-22T20:04:12.733" v="2166"/>
        <pc:sldMkLst>
          <pc:docMk/>
          <pc:sldMk cId="258242957" sldId="284"/>
        </pc:sldMkLst>
        <pc:spChg chg="mod">
          <ac:chgData name="Akachukwu Emenike" userId="9d2c928de50117d3" providerId="LiveId" clId="{CE77B832-28DA-44FB-BB83-755AA31F8284}" dt="2024-09-22T19:26:20.088" v="1797"/>
          <ac:spMkLst>
            <pc:docMk/>
            <pc:sldMk cId="258242957" sldId="284"/>
            <ac:spMk id="2" creationId="{00000000-0000-0000-0000-000000000000}"/>
          </ac:spMkLst>
        </pc:spChg>
        <pc:spChg chg="mod">
          <ac:chgData name="Akachukwu Emenike" userId="9d2c928de50117d3" providerId="LiveId" clId="{CE77B832-28DA-44FB-BB83-755AA31F8284}" dt="2024-09-22T19:26:20.088" v="1797"/>
          <ac:spMkLst>
            <pc:docMk/>
            <pc:sldMk cId="258242957" sldId="284"/>
            <ac:spMk id="4" creationId="{B6D3B4E9-C93E-489D-B020-261F65F49C5D}"/>
          </ac:spMkLst>
        </pc:spChg>
        <pc:spChg chg="mod">
          <ac:chgData name="Akachukwu Emenike" userId="9d2c928de50117d3" providerId="LiveId" clId="{CE77B832-28DA-44FB-BB83-755AA31F8284}" dt="2024-09-22T20:02:19.704" v="2160" actId="120"/>
          <ac:spMkLst>
            <pc:docMk/>
            <pc:sldMk cId="258242957" sldId="284"/>
            <ac:spMk id="6" creationId="{C10ADB0A-2F70-4A03-AC70-BD415ED9A83D}"/>
          </ac:spMkLst>
        </pc:spChg>
        <pc:spChg chg="mod">
          <ac:chgData name="Akachukwu Emenike" userId="9d2c928de50117d3" providerId="LiveId" clId="{CE77B832-28DA-44FB-BB83-755AA31F8284}" dt="2024-09-22T20:04:07.509" v="2164"/>
          <ac:spMkLst>
            <pc:docMk/>
            <pc:sldMk cId="258242957" sldId="284"/>
            <ac:spMk id="7" creationId="{00000000-0000-0000-0000-000000000000}"/>
          </ac:spMkLst>
        </pc:spChg>
        <pc:spChg chg="del mod">
          <ac:chgData name="Akachukwu Emenike" userId="9d2c928de50117d3" providerId="LiveId" clId="{CE77B832-28DA-44FB-BB83-755AA31F8284}" dt="2024-09-22T20:04:12.733" v="2166"/>
          <ac:spMkLst>
            <pc:docMk/>
            <pc:sldMk cId="258242957" sldId="284"/>
            <ac:spMk id="9" creationId="{2A186F15-A289-44A2-BC39-8E5C82796D02}"/>
          </ac:spMkLst>
        </pc:spChg>
        <pc:spChg chg="mod">
          <ac:chgData name="Akachukwu Emenike" userId="9d2c928de50117d3" providerId="LiveId" clId="{CE77B832-28DA-44FB-BB83-755AA31F8284}" dt="2024-09-22T19:26:20.088" v="1797"/>
          <ac:spMkLst>
            <pc:docMk/>
            <pc:sldMk cId="258242957" sldId="284"/>
            <ac:spMk id="45" creationId="{E6997FE1-35AC-420D-9F09-99932B0C654D}"/>
          </ac:spMkLst>
        </pc:spChg>
        <pc:spChg chg="mod">
          <ac:chgData name="Akachukwu Emenike" userId="9d2c928de50117d3" providerId="LiveId" clId="{CE77B832-28DA-44FB-BB83-755AA31F8284}" dt="2024-09-22T19:26:20.088" v="1797"/>
          <ac:spMkLst>
            <pc:docMk/>
            <pc:sldMk cId="258242957" sldId="284"/>
            <ac:spMk id="46" creationId="{2F519AE6-C075-4724-AC97-261327E81786}"/>
          </ac:spMkLst>
        </pc:spChg>
        <pc:spChg chg="del">
          <ac:chgData name="Akachukwu Emenike" userId="9d2c928de50117d3" providerId="LiveId" clId="{CE77B832-28DA-44FB-BB83-755AA31F8284}" dt="2024-09-22T19:00:36.773" v="1522" actId="478"/>
          <ac:spMkLst>
            <pc:docMk/>
            <pc:sldMk cId="258242957" sldId="284"/>
            <ac:spMk id="47" creationId="{6CED0CBE-75D9-4A1D-90B7-60D875C3B784}"/>
          </ac:spMkLst>
        </pc:spChg>
        <pc:spChg chg="mod">
          <ac:chgData name="Akachukwu Emenike" userId="9d2c928de50117d3" providerId="LiveId" clId="{CE77B832-28DA-44FB-BB83-755AA31F8284}" dt="2024-09-22T19:26:20.088" v="1797"/>
          <ac:spMkLst>
            <pc:docMk/>
            <pc:sldMk cId="258242957" sldId="284"/>
            <ac:spMk id="58" creationId="{E4268802-C0C2-47E8-80DA-8E3CDB38252C}"/>
          </ac:spMkLst>
        </pc:spChg>
        <pc:spChg chg="mod">
          <ac:chgData name="Akachukwu Emenike" userId="9d2c928de50117d3" providerId="LiveId" clId="{CE77B832-28DA-44FB-BB83-755AA31F8284}" dt="2024-09-22T19:26:20.088" v="1797"/>
          <ac:spMkLst>
            <pc:docMk/>
            <pc:sldMk cId="258242957" sldId="284"/>
            <ac:spMk id="60" creationId="{49C52C4F-0189-414E-A1A1-0925B4A2ADFF}"/>
          </ac:spMkLst>
        </pc:spChg>
        <pc:spChg chg="mod">
          <ac:chgData name="Akachukwu Emenike" userId="9d2c928de50117d3" providerId="LiveId" clId="{CE77B832-28DA-44FB-BB83-755AA31F8284}" dt="2024-09-22T19:26:20.088" v="1797"/>
          <ac:spMkLst>
            <pc:docMk/>
            <pc:sldMk cId="258242957" sldId="284"/>
            <ac:spMk id="61" creationId="{AC97A04A-E90E-4020-A144-F5CB0F065937}"/>
          </ac:spMkLst>
        </pc:spChg>
        <pc:spChg chg="mod">
          <ac:chgData name="Akachukwu Emenike" userId="9d2c928de50117d3" providerId="LiveId" clId="{CE77B832-28DA-44FB-BB83-755AA31F8284}" dt="2024-09-22T19:26:20.088" v="1797"/>
          <ac:spMkLst>
            <pc:docMk/>
            <pc:sldMk cId="258242957" sldId="284"/>
            <ac:spMk id="63" creationId="{F5F1476E-371D-4EEF-88C3-B9FAF6240F2A}"/>
          </ac:spMkLst>
        </pc:spChg>
        <pc:spChg chg="mod">
          <ac:chgData name="Akachukwu Emenike" userId="9d2c928de50117d3" providerId="LiveId" clId="{CE77B832-28DA-44FB-BB83-755AA31F8284}" dt="2024-09-22T19:26:20.088" v="1797"/>
          <ac:spMkLst>
            <pc:docMk/>
            <pc:sldMk cId="258242957" sldId="284"/>
            <ac:spMk id="64" creationId="{159B0EBD-FBB4-498D-93C6-9EF2FA9340F9}"/>
          </ac:spMkLst>
        </pc:spChg>
        <pc:grpChg chg="del">
          <ac:chgData name="Akachukwu Emenike" userId="9d2c928de50117d3" providerId="LiveId" clId="{CE77B832-28DA-44FB-BB83-755AA31F8284}" dt="2024-09-22T18:48:01.845" v="1483" actId="478"/>
          <ac:grpSpMkLst>
            <pc:docMk/>
            <pc:sldMk cId="258242957" sldId="284"/>
            <ac:grpSpMk id="10" creationId="{3AA1DC41-9DCB-47EC-AB78-6637B901E2E9}"/>
          </ac:grpSpMkLst>
        </pc:grpChg>
        <pc:grpChg chg="mod">
          <ac:chgData name="Akachukwu Emenike" userId="9d2c928de50117d3" providerId="LiveId" clId="{CE77B832-28DA-44FB-BB83-755AA31F8284}" dt="2024-09-22T19:26:20.088" v="1797"/>
          <ac:grpSpMkLst>
            <pc:docMk/>
            <pc:sldMk cId="258242957" sldId="284"/>
            <ac:grpSpMk id="51" creationId="{86ED94A0-EA1A-40FD-BAB8-64E2D24531ED}"/>
          </ac:grpSpMkLst>
        </pc:grpChg>
        <pc:grpChg chg="mod">
          <ac:chgData name="Akachukwu Emenike" userId="9d2c928de50117d3" providerId="LiveId" clId="{CE77B832-28DA-44FB-BB83-755AA31F8284}" dt="2024-09-22T19:26:20.088" v="1797"/>
          <ac:grpSpMkLst>
            <pc:docMk/>
            <pc:sldMk cId="258242957" sldId="284"/>
            <ac:grpSpMk id="59" creationId="{A28B041D-ED7D-4DC8-968D-6739D691B5E3}"/>
          </ac:grpSpMkLst>
        </pc:grpChg>
        <pc:grpChg chg="mod">
          <ac:chgData name="Akachukwu Emenike" userId="9d2c928de50117d3" providerId="LiveId" clId="{CE77B832-28DA-44FB-BB83-755AA31F8284}" dt="2024-09-22T19:26:20.088" v="1797"/>
          <ac:grpSpMkLst>
            <pc:docMk/>
            <pc:sldMk cId="258242957" sldId="284"/>
            <ac:grpSpMk id="62" creationId="{F720B98C-3498-491B-BF56-6B7446D20C65}"/>
          </ac:grpSpMkLst>
        </pc:grpChg>
        <pc:picChg chg="add del mod">
          <ac:chgData name="Akachukwu Emenike" userId="9d2c928de50117d3" providerId="LiveId" clId="{CE77B832-28DA-44FB-BB83-755AA31F8284}" dt="2024-09-22T18:57:00.204" v="1499" actId="478"/>
          <ac:picMkLst>
            <pc:docMk/>
            <pc:sldMk cId="258242957" sldId="284"/>
            <ac:picMk id="11" creationId="{644DFA60-BE64-41EF-B2AD-2DB05712FF71}"/>
          </ac:picMkLst>
        </pc:picChg>
        <pc:picChg chg="add del mod">
          <ac:chgData name="Akachukwu Emenike" userId="9d2c928de50117d3" providerId="LiveId" clId="{CE77B832-28DA-44FB-BB83-755AA31F8284}" dt="2024-09-22T18:57:23.750" v="1506" actId="478"/>
          <ac:picMkLst>
            <pc:docMk/>
            <pc:sldMk cId="258242957" sldId="284"/>
            <ac:picMk id="14" creationId="{2E2040C0-F029-4CEF-AE02-24AF650641CB}"/>
          </ac:picMkLst>
        </pc:picChg>
        <pc:picChg chg="add mod">
          <ac:chgData name="Akachukwu Emenike" userId="9d2c928de50117d3" providerId="LiveId" clId="{CE77B832-28DA-44FB-BB83-755AA31F8284}" dt="2024-09-22T19:26:20.088" v="1797"/>
          <ac:picMkLst>
            <pc:docMk/>
            <pc:sldMk cId="258242957" sldId="284"/>
            <ac:picMk id="17" creationId="{71A51C0C-1FA7-4E4E-BDD0-F9C1A8BBE475}"/>
          </ac:picMkLst>
        </pc:picChg>
        <pc:picChg chg="add mod">
          <ac:chgData name="Akachukwu Emenike" userId="9d2c928de50117d3" providerId="LiveId" clId="{CE77B832-28DA-44FB-BB83-755AA31F8284}" dt="2024-09-22T19:26:20.088" v="1797"/>
          <ac:picMkLst>
            <pc:docMk/>
            <pc:sldMk cId="258242957" sldId="284"/>
            <ac:picMk id="19" creationId="{03323712-7AF8-4AC8-98AB-DF83FEFFE626}"/>
          </ac:picMkLst>
        </pc:picChg>
        <pc:picChg chg="add mod">
          <ac:chgData name="Akachukwu Emenike" userId="9d2c928de50117d3" providerId="LiveId" clId="{CE77B832-28DA-44FB-BB83-755AA31F8284}" dt="2024-09-22T19:26:20.088" v="1797"/>
          <ac:picMkLst>
            <pc:docMk/>
            <pc:sldMk cId="258242957" sldId="284"/>
            <ac:picMk id="21" creationId="{7DA14679-B4DF-420F-95B7-3FE97E257290}"/>
          </ac:picMkLst>
        </pc:picChg>
        <pc:picChg chg="del">
          <ac:chgData name="Akachukwu Emenike" userId="9d2c928de50117d3" providerId="LiveId" clId="{CE77B832-28DA-44FB-BB83-755AA31F8284}" dt="2024-09-22T18:48:31.416" v="1490" actId="478"/>
          <ac:picMkLst>
            <pc:docMk/>
            <pc:sldMk cId="258242957" sldId="284"/>
            <ac:picMk id="32" creationId="{B5049BA5-F573-482F-905D-50E1E995F367}"/>
          </ac:picMkLst>
        </pc:picChg>
        <pc:picChg chg="del mod">
          <ac:chgData name="Akachukwu Emenike" userId="9d2c928de50117d3" providerId="LiveId" clId="{CE77B832-28DA-44FB-BB83-755AA31F8284}" dt="2024-09-22T18:59:03.002" v="1518" actId="478"/>
          <ac:picMkLst>
            <pc:docMk/>
            <pc:sldMk cId="258242957" sldId="284"/>
            <ac:picMk id="33" creationId="{E3E618F2-90C2-4187-B0AE-64F742143A8A}"/>
          </ac:picMkLst>
        </pc:picChg>
      </pc:sldChg>
      <pc:sldChg chg="addSp delSp modSp add mod">
        <pc:chgData name="Akachukwu Emenike" userId="9d2c928de50117d3" providerId="LiveId" clId="{CE77B832-28DA-44FB-BB83-755AA31F8284}" dt="2024-09-22T19:26:20.088" v="1797"/>
        <pc:sldMkLst>
          <pc:docMk/>
          <pc:sldMk cId="2173961727" sldId="285"/>
        </pc:sldMkLst>
        <pc:spChg chg="del">
          <ac:chgData name="Akachukwu Emenike" userId="9d2c928de50117d3" providerId="LiveId" clId="{CE77B832-28DA-44FB-BB83-755AA31F8284}" dt="2024-09-22T18:39:21.995" v="1435" actId="478"/>
          <ac:spMkLst>
            <pc:docMk/>
            <pc:sldMk cId="2173961727" sldId="285"/>
            <ac:spMk id="2" creationId="{00000000-0000-0000-0000-000000000000}"/>
          </ac:spMkLst>
        </pc:spChg>
        <pc:spChg chg="add mod">
          <ac:chgData name="Akachukwu Emenike" userId="9d2c928de50117d3" providerId="LiveId" clId="{CE77B832-28DA-44FB-BB83-755AA31F8284}" dt="2024-09-22T19:26:20.088" v="1797"/>
          <ac:spMkLst>
            <pc:docMk/>
            <pc:sldMk cId="2173961727" sldId="285"/>
            <ac:spMk id="3" creationId="{23A6F580-192C-4AD3-84A4-6BFED1EE47F8}"/>
          </ac:spMkLst>
        </pc:spChg>
        <pc:spChg chg="mod">
          <ac:chgData name="Akachukwu Emenike" userId="9d2c928de50117d3" providerId="LiveId" clId="{CE77B832-28DA-44FB-BB83-755AA31F8284}" dt="2024-09-22T19:26:20.088" v="1797"/>
          <ac:spMkLst>
            <pc:docMk/>
            <pc:sldMk cId="2173961727" sldId="285"/>
            <ac:spMk id="4" creationId="{B6D3B4E9-C93E-489D-B020-261F65F49C5D}"/>
          </ac:spMkLst>
        </pc:spChg>
        <pc:spChg chg="del">
          <ac:chgData name="Akachukwu Emenike" userId="9d2c928de50117d3" providerId="LiveId" clId="{CE77B832-28DA-44FB-BB83-755AA31F8284}" dt="2024-09-22T18:39:23.178" v="1436" actId="478"/>
          <ac:spMkLst>
            <pc:docMk/>
            <pc:sldMk cId="2173961727" sldId="285"/>
            <ac:spMk id="6" creationId="{C10ADB0A-2F70-4A03-AC70-BD415ED9A83D}"/>
          </ac:spMkLst>
        </pc:spChg>
        <pc:spChg chg="del">
          <ac:chgData name="Akachukwu Emenike" userId="9d2c928de50117d3" providerId="LiveId" clId="{CE77B832-28DA-44FB-BB83-755AA31F8284}" dt="2024-09-22T18:39:24.961" v="1437" actId="478"/>
          <ac:spMkLst>
            <pc:docMk/>
            <pc:sldMk cId="2173961727" sldId="285"/>
            <ac:spMk id="7" creationId="{00000000-0000-0000-0000-000000000000}"/>
          </ac:spMkLst>
        </pc:spChg>
        <pc:spChg chg="del">
          <ac:chgData name="Akachukwu Emenike" userId="9d2c928de50117d3" providerId="LiveId" clId="{CE77B832-28DA-44FB-BB83-755AA31F8284}" dt="2024-09-22T18:39:27.233" v="1438" actId="478"/>
          <ac:spMkLst>
            <pc:docMk/>
            <pc:sldMk cId="2173961727" sldId="285"/>
            <ac:spMk id="9" creationId="{2A186F15-A289-44A2-BC39-8E5C82796D02}"/>
          </ac:spMkLst>
        </pc:spChg>
        <pc:spChg chg="mod">
          <ac:chgData name="Akachukwu Emenike" userId="9d2c928de50117d3" providerId="LiveId" clId="{CE77B832-28DA-44FB-BB83-755AA31F8284}" dt="2024-09-22T18:39:08.129" v="1427" actId="6549"/>
          <ac:spMkLst>
            <pc:docMk/>
            <pc:sldMk cId="2173961727" sldId="285"/>
            <ac:spMk id="46" creationId="{2F519AE6-C075-4724-AC97-261327E81786}"/>
          </ac:spMkLst>
        </pc:spChg>
        <pc:spChg chg="del mod">
          <ac:chgData name="Akachukwu Emenike" userId="9d2c928de50117d3" providerId="LiveId" clId="{CE77B832-28DA-44FB-BB83-755AA31F8284}" dt="2024-09-22T18:39:20.823" v="1434" actId="478"/>
          <ac:spMkLst>
            <pc:docMk/>
            <pc:sldMk cId="2173961727" sldId="285"/>
            <ac:spMk id="47" creationId="{6CED0CBE-75D9-4A1D-90B7-60D875C3B784}"/>
          </ac:spMkLst>
        </pc:spChg>
        <pc:spChg chg="del mod">
          <ac:chgData name="Akachukwu Emenike" userId="9d2c928de50117d3" providerId="LiveId" clId="{CE77B832-28DA-44FB-BB83-755AA31F8284}" dt="2024-09-22T18:39:13.480" v="1430" actId="478"/>
          <ac:spMkLst>
            <pc:docMk/>
            <pc:sldMk cId="2173961727" sldId="285"/>
            <ac:spMk id="58" creationId="{E4268802-C0C2-47E8-80DA-8E3CDB38252C}"/>
          </ac:spMkLst>
        </pc:spChg>
        <pc:grpChg chg="del">
          <ac:chgData name="Akachukwu Emenike" userId="9d2c928de50117d3" providerId="LiveId" clId="{CE77B832-28DA-44FB-BB83-755AA31F8284}" dt="2024-09-22T18:39:05.486" v="1423" actId="478"/>
          <ac:grpSpMkLst>
            <pc:docMk/>
            <pc:sldMk cId="2173961727" sldId="285"/>
            <ac:grpSpMk id="10" creationId="{3AA1DC41-9DCB-47EC-AB78-6637B901E2E9}"/>
          </ac:grpSpMkLst>
        </pc:grpChg>
        <pc:grpChg chg="del">
          <ac:chgData name="Akachukwu Emenike" userId="9d2c928de50117d3" providerId="LiveId" clId="{CE77B832-28DA-44FB-BB83-755AA31F8284}" dt="2024-09-22T18:39:11.636" v="1429" actId="478"/>
          <ac:grpSpMkLst>
            <pc:docMk/>
            <pc:sldMk cId="2173961727" sldId="285"/>
            <ac:grpSpMk id="51" creationId="{86ED94A0-EA1A-40FD-BAB8-64E2D24531ED}"/>
          </ac:grpSpMkLst>
        </pc:grpChg>
        <pc:grpChg chg="del">
          <ac:chgData name="Akachukwu Emenike" userId="9d2c928de50117d3" providerId="LiveId" clId="{CE77B832-28DA-44FB-BB83-755AA31F8284}" dt="2024-09-22T18:39:15.411" v="1431" actId="478"/>
          <ac:grpSpMkLst>
            <pc:docMk/>
            <pc:sldMk cId="2173961727" sldId="285"/>
            <ac:grpSpMk id="59" creationId="{A28B041D-ED7D-4DC8-968D-6739D691B5E3}"/>
          </ac:grpSpMkLst>
        </pc:grpChg>
        <pc:grpChg chg="del">
          <ac:chgData name="Akachukwu Emenike" userId="9d2c928de50117d3" providerId="LiveId" clId="{CE77B832-28DA-44FB-BB83-755AA31F8284}" dt="2024-09-22T18:39:18.548" v="1432" actId="478"/>
          <ac:grpSpMkLst>
            <pc:docMk/>
            <pc:sldMk cId="2173961727" sldId="285"/>
            <ac:grpSpMk id="62" creationId="{F720B98C-3498-491B-BF56-6B7446D20C65}"/>
          </ac:grpSpMkLst>
        </pc:grpChg>
        <pc:picChg chg="del">
          <ac:chgData name="Akachukwu Emenike" userId="9d2c928de50117d3" providerId="LiveId" clId="{CE77B832-28DA-44FB-BB83-755AA31F8284}" dt="2024-09-22T18:39:06.176" v="1424" actId="478"/>
          <ac:picMkLst>
            <pc:docMk/>
            <pc:sldMk cId="2173961727" sldId="285"/>
            <ac:picMk id="32" creationId="{B5049BA5-F573-482F-905D-50E1E995F367}"/>
          </ac:picMkLst>
        </pc:picChg>
        <pc:picChg chg="del">
          <ac:chgData name="Akachukwu Emenike" userId="9d2c928de50117d3" providerId="LiveId" clId="{CE77B832-28DA-44FB-BB83-755AA31F8284}" dt="2024-09-22T18:39:06.769" v="1425" actId="478"/>
          <ac:picMkLst>
            <pc:docMk/>
            <pc:sldMk cId="2173961727" sldId="285"/>
            <ac:picMk id="33" creationId="{E3E618F2-90C2-4187-B0AE-64F742143A8A}"/>
          </ac:picMkLst>
        </pc:picChg>
      </pc:sldChg>
      <pc:sldMasterChg chg="modSp modSldLayout">
        <pc:chgData name="Akachukwu Emenike" userId="9d2c928de50117d3" providerId="LiveId" clId="{CE77B832-28DA-44FB-BB83-755AA31F8284}" dt="2024-09-22T19:26:20.088" v="1797"/>
        <pc:sldMasterMkLst>
          <pc:docMk/>
          <pc:sldMasterMk cId="2523760889" sldId="2147483648"/>
        </pc:sldMasterMkLst>
        <pc:spChg chg="mod">
          <ac:chgData name="Akachukwu Emenike" userId="9d2c928de50117d3" providerId="LiveId" clId="{CE77B832-28DA-44FB-BB83-755AA31F8284}" dt="2024-09-22T19:26:20.088" v="1797"/>
          <ac:spMkLst>
            <pc:docMk/>
            <pc:sldMasterMk cId="2523760889" sldId="2147483648"/>
            <ac:spMk id="2" creationId="{A2EC9D0B-BAD6-4084-A98F-62E8AA61BDE9}"/>
          </ac:spMkLst>
        </pc:spChg>
        <pc:spChg chg="mod">
          <ac:chgData name="Akachukwu Emenike" userId="9d2c928de50117d3" providerId="LiveId" clId="{CE77B832-28DA-44FB-BB83-755AA31F8284}" dt="2024-09-22T19:26:20.088" v="1797"/>
          <ac:spMkLst>
            <pc:docMk/>
            <pc:sldMasterMk cId="2523760889" sldId="2147483648"/>
            <ac:spMk id="3" creationId="{1D0CCA31-0486-4495-AB22-E5B988377B34}"/>
          </ac:spMkLst>
        </pc:spChg>
        <pc:spChg chg="mod">
          <ac:chgData name="Akachukwu Emenike" userId="9d2c928de50117d3" providerId="LiveId" clId="{CE77B832-28DA-44FB-BB83-755AA31F8284}" dt="2024-09-22T19:26:20.088" v="1797"/>
          <ac:spMkLst>
            <pc:docMk/>
            <pc:sldMasterMk cId="2523760889" sldId="2147483648"/>
            <ac:spMk id="4" creationId="{09E279F1-3C42-4960-ACBC-1EF033770C1C}"/>
          </ac:spMkLst>
        </pc:spChg>
        <pc:spChg chg="mod">
          <ac:chgData name="Akachukwu Emenike" userId="9d2c928de50117d3" providerId="LiveId" clId="{CE77B832-28DA-44FB-BB83-755AA31F8284}" dt="2024-09-22T19:26:20.088" v="1797"/>
          <ac:spMkLst>
            <pc:docMk/>
            <pc:sldMasterMk cId="2523760889" sldId="2147483648"/>
            <ac:spMk id="5" creationId="{9EE447AD-9B49-46A2-8E86-495FB8004DEB}"/>
          </ac:spMkLst>
        </pc:spChg>
        <pc:spChg chg="mod">
          <ac:chgData name="Akachukwu Emenike" userId="9d2c928de50117d3" providerId="LiveId" clId="{CE77B832-28DA-44FB-BB83-755AA31F8284}" dt="2024-09-22T19:26:20.088" v="1797"/>
          <ac:spMkLst>
            <pc:docMk/>
            <pc:sldMasterMk cId="2523760889" sldId="2147483648"/>
            <ac:spMk id="6" creationId="{18271B67-0B39-44D9-B94A-57B30CABBE15}"/>
          </ac:spMkLst>
        </pc:spChg>
        <pc:sldLayoutChg chg="modSp">
          <pc:chgData name="Akachukwu Emenike" userId="9d2c928de50117d3" providerId="LiveId" clId="{CE77B832-28DA-44FB-BB83-755AA31F8284}" dt="2024-09-22T19:26:20.088" v="1797"/>
          <pc:sldLayoutMkLst>
            <pc:docMk/>
            <pc:sldMasterMk cId="2523760889" sldId="2147483648"/>
            <pc:sldLayoutMk cId="1363114692" sldId="2147483649"/>
          </pc:sldLayoutMkLst>
          <pc:spChg chg="mod">
            <ac:chgData name="Akachukwu Emenike" userId="9d2c928de50117d3" providerId="LiveId" clId="{CE77B832-28DA-44FB-BB83-755AA31F8284}" dt="2024-09-22T19:26:20.088" v="1797"/>
            <ac:spMkLst>
              <pc:docMk/>
              <pc:sldMasterMk cId="2523760889" sldId="2147483648"/>
              <pc:sldLayoutMk cId="1363114692" sldId="2147483649"/>
              <ac:spMk id="2" creationId="{D85D32DE-597A-4985-AF52-BD94B02C5846}"/>
            </ac:spMkLst>
          </pc:spChg>
          <pc:spChg chg="mod">
            <ac:chgData name="Akachukwu Emenike" userId="9d2c928de50117d3" providerId="LiveId" clId="{CE77B832-28DA-44FB-BB83-755AA31F8284}" dt="2024-09-22T19:26:20.088" v="1797"/>
            <ac:spMkLst>
              <pc:docMk/>
              <pc:sldMasterMk cId="2523760889" sldId="2147483648"/>
              <pc:sldLayoutMk cId="1363114692" sldId="2147483649"/>
              <ac:spMk id="3" creationId="{E622AF46-FE61-4BD9-A4D9-B4C916BD4782}"/>
            </ac:spMkLst>
          </pc:spChg>
        </pc:sldLayoutChg>
        <pc:sldLayoutChg chg="modSp">
          <pc:chgData name="Akachukwu Emenike" userId="9d2c928de50117d3" providerId="LiveId" clId="{CE77B832-28DA-44FB-BB83-755AA31F8284}" dt="2024-09-22T19:26:20.088" v="1797"/>
          <pc:sldLayoutMkLst>
            <pc:docMk/>
            <pc:sldMasterMk cId="2523760889" sldId="2147483648"/>
            <pc:sldLayoutMk cId="264691420" sldId="2147483651"/>
          </pc:sldLayoutMkLst>
          <pc:spChg chg="mod">
            <ac:chgData name="Akachukwu Emenike" userId="9d2c928de50117d3" providerId="LiveId" clId="{CE77B832-28DA-44FB-BB83-755AA31F8284}" dt="2024-09-22T19:26:20.088" v="1797"/>
            <ac:spMkLst>
              <pc:docMk/>
              <pc:sldMasterMk cId="2523760889" sldId="2147483648"/>
              <pc:sldLayoutMk cId="264691420" sldId="2147483651"/>
              <ac:spMk id="2" creationId="{73D8D980-7ED4-4607-A098-C20EF4A9C6FD}"/>
            </ac:spMkLst>
          </pc:spChg>
          <pc:spChg chg="mod">
            <ac:chgData name="Akachukwu Emenike" userId="9d2c928de50117d3" providerId="LiveId" clId="{CE77B832-28DA-44FB-BB83-755AA31F8284}" dt="2024-09-22T19:26:20.088" v="1797"/>
            <ac:spMkLst>
              <pc:docMk/>
              <pc:sldMasterMk cId="2523760889" sldId="2147483648"/>
              <pc:sldLayoutMk cId="264691420" sldId="2147483651"/>
              <ac:spMk id="3" creationId="{A2AF9C44-9A05-4B81-A59E-BC713163A8BD}"/>
            </ac:spMkLst>
          </pc:spChg>
        </pc:sldLayoutChg>
        <pc:sldLayoutChg chg="modSp">
          <pc:chgData name="Akachukwu Emenike" userId="9d2c928de50117d3" providerId="LiveId" clId="{CE77B832-28DA-44FB-BB83-755AA31F8284}" dt="2024-09-22T19:26:20.088" v="1797"/>
          <pc:sldLayoutMkLst>
            <pc:docMk/>
            <pc:sldMasterMk cId="2523760889" sldId="2147483648"/>
            <pc:sldLayoutMk cId="862009926" sldId="2147483652"/>
          </pc:sldLayoutMkLst>
          <pc:spChg chg="mod">
            <ac:chgData name="Akachukwu Emenike" userId="9d2c928de50117d3" providerId="LiveId" clId="{CE77B832-28DA-44FB-BB83-755AA31F8284}" dt="2024-09-22T19:26:20.088" v="1797"/>
            <ac:spMkLst>
              <pc:docMk/>
              <pc:sldMasterMk cId="2523760889" sldId="2147483648"/>
              <pc:sldLayoutMk cId="862009926" sldId="2147483652"/>
              <ac:spMk id="3" creationId="{7FECFC43-25DB-497B-BAE7-8DD8A7ADB63E}"/>
            </ac:spMkLst>
          </pc:spChg>
          <pc:spChg chg="mod">
            <ac:chgData name="Akachukwu Emenike" userId="9d2c928de50117d3" providerId="LiveId" clId="{CE77B832-28DA-44FB-BB83-755AA31F8284}" dt="2024-09-22T19:26:20.088" v="1797"/>
            <ac:spMkLst>
              <pc:docMk/>
              <pc:sldMasterMk cId="2523760889" sldId="2147483648"/>
              <pc:sldLayoutMk cId="862009926" sldId="2147483652"/>
              <ac:spMk id="4" creationId="{0E7B7A6D-6BF4-44B2-9574-D1581367F531}"/>
            </ac:spMkLst>
          </pc:spChg>
        </pc:sldLayoutChg>
        <pc:sldLayoutChg chg="modSp">
          <pc:chgData name="Akachukwu Emenike" userId="9d2c928de50117d3" providerId="LiveId" clId="{CE77B832-28DA-44FB-BB83-755AA31F8284}" dt="2024-09-22T19:26:20.088" v="1797"/>
          <pc:sldLayoutMkLst>
            <pc:docMk/>
            <pc:sldMasterMk cId="2523760889" sldId="2147483648"/>
            <pc:sldLayoutMk cId="2200133573" sldId="2147483653"/>
          </pc:sldLayoutMkLst>
          <pc:spChg chg="mod">
            <ac:chgData name="Akachukwu Emenike" userId="9d2c928de50117d3" providerId="LiveId" clId="{CE77B832-28DA-44FB-BB83-755AA31F8284}" dt="2024-09-22T19:26:20.088" v="1797"/>
            <ac:spMkLst>
              <pc:docMk/>
              <pc:sldMasterMk cId="2523760889" sldId="2147483648"/>
              <pc:sldLayoutMk cId="2200133573" sldId="2147483653"/>
              <ac:spMk id="2" creationId="{DE157810-19C8-498C-B694-5C209309C2A8}"/>
            </ac:spMkLst>
          </pc:spChg>
          <pc:spChg chg="mod">
            <ac:chgData name="Akachukwu Emenike" userId="9d2c928de50117d3" providerId="LiveId" clId="{CE77B832-28DA-44FB-BB83-755AA31F8284}" dt="2024-09-22T19:26:20.088" v="1797"/>
            <ac:spMkLst>
              <pc:docMk/>
              <pc:sldMasterMk cId="2523760889" sldId="2147483648"/>
              <pc:sldLayoutMk cId="2200133573" sldId="2147483653"/>
              <ac:spMk id="3" creationId="{4808BD05-8C28-41AE-965B-B56750B0C742}"/>
            </ac:spMkLst>
          </pc:spChg>
          <pc:spChg chg="mod">
            <ac:chgData name="Akachukwu Emenike" userId="9d2c928de50117d3" providerId="LiveId" clId="{CE77B832-28DA-44FB-BB83-755AA31F8284}" dt="2024-09-22T19:26:20.088" v="1797"/>
            <ac:spMkLst>
              <pc:docMk/>
              <pc:sldMasterMk cId="2523760889" sldId="2147483648"/>
              <pc:sldLayoutMk cId="2200133573" sldId="2147483653"/>
              <ac:spMk id="4" creationId="{F4B2CFA1-CBB0-43E7-B389-83D6FCE26846}"/>
            </ac:spMkLst>
          </pc:spChg>
          <pc:spChg chg="mod">
            <ac:chgData name="Akachukwu Emenike" userId="9d2c928de50117d3" providerId="LiveId" clId="{CE77B832-28DA-44FB-BB83-755AA31F8284}" dt="2024-09-22T19:26:20.088" v="1797"/>
            <ac:spMkLst>
              <pc:docMk/>
              <pc:sldMasterMk cId="2523760889" sldId="2147483648"/>
              <pc:sldLayoutMk cId="2200133573" sldId="2147483653"/>
              <ac:spMk id="5" creationId="{6A69A6D7-BF5E-49F4-A2CB-7FAA0F768679}"/>
            </ac:spMkLst>
          </pc:spChg>
          <pc:spChg chg="mod">
            <ac:chgData name="Akachukwu Emenike" userId="9d2c928de50117d3" providerId="LiveId" clId="{CE77B832-28DA-44FB-BB83-755AA31F8284}" dt="2024-09-22T19:26:20.088" v="1797"/>
            <ac:spMkLst>
              <pc:docMk/>
              <pc:sldMasterMk cId="2523760889" sldId="2147483648"/>
              <pc:sldLayoutMk cId="2200133573" sldId="2147483653"/>
              <ac:spMk id="6" creationId="{12F4B4B3-6AE2-436F-9FAC-3ED1976C8B3E}"/>
            </ac:spMkLst>
          </pc:spChg>
        </pc:sldLayoutChg>
        <pc:sldLayoutChg chg="modSp">
          <pc:chgData name="Akachukwu Emenike" userId="9d2c928de50117d3" providerId="LiveId" clId="{CE77B832-28DA-44FB-BB83-755AA31F8284}" dt="2024-09-22T19:26:20.088" v="1797"/>
          <pc:sldLayoutMkLst>
            <pc:docMk/>
            <pc:sldMasterMk cId="2523760889" sldId="2147483648"/>
            <pc:sldLayoutMk cId="2734660618" sldId="2147483656"/>
          </pc:sldLayoutMkLst>
          <pc:spChg chg="mod">
            <ac:chgData name="Akachukwu Emenike" userId="9d2c928de50117d3" providerId="LiveId" clId="{CE77B832-28DA-44FB-BB83-755AA31F8284}" dt="2024-09-22T19:26:20.088" v="1797"/>
            <ac:spMkLst>
              <pc:docMk/>
              <pc:sldMasterMk cId="2523760889" sldId="2147483648"/>
              <pc:sldLayoutMk cId="2734660618" sldId="2147483656"/>
              <ac:spMk id="2" creationId="{2D9C23EF-AC0D-4874-8882-08B886DCAFD2}"/>
            </ac:spMkLst>
          </pc:spChg>
          <pc:spChg chg="mod">
            <ac:chgData name="Akachukwu Emenike" userId="9d2c928de50117d3" providerId="LiveId" clId="{CE77B832-28DA-44FB-BB83-755AA31F8284}" dt="2024-09-22T19:26:20.088" v="1797"/>
            <ac:spMkLst>
              <pc:docMk/>
              <pc:sldMasterMk cId="2523760889" sldId="2147483648"/>
              <pc:sldLayoutMk cId="2734660618" sldId="2147483656"/>
              <ac:spMk id="3" creationId="{798A50E8-68D2-4740-9DD6-1DC86A0895C0}"/>
            </ac:spMkLst>
          </pc:spChg>
          <pc:spChg chg="mod">
            <ac:chgData name="Akachukwu Emenike" userId="9d2c928de50117d3" providerId="LiveId" clId="{CE77B832-28DA-44FB-BB83-755AA31F8284}" dt="2024-09-22T19:26:20.088" v="1797"/>
            <ac:spMkLst>
              <pc:docMk/>
              <pc:sldMasterMk cId="2523760889" sldId="2147483648"/>
              <pc:sldLayoutMk cId="2734660618" sldId="2147483656"/>
              <ac:spMk id="4" creationId="{B46A7EBF-5D2A-41B1-B639-773FD51AA436}"/>
            </ac:spMkLst>
          </pc:spChg>
        </pc:sldLayoutChg>
        <pc:sldLayoutChg chg="modSp">
          <pc:chgData name="Akachukwu Emenike" userId="9d2c928de50117d3" providerId="LiveId" clId="{CE77B832-28DA-44FB-BB83-755AA31F8284}" dt="2024-09-22T19:26:20.088" v="1797"/>
          <pc:sldLayoutMkLst>
            <pc:docMk/>
            <pc:sldMasterMk cId="2523760889" sldId="2147483648"/>
            <pc:sldLayoutMk cId="2987746590" sldId="2147483657"/>
          </pc:sldLayoutMkLst>
          <pc:spChg chg="mod">
            <ac:chgData name="Akachukwu Emenike" userId="9d2c928de50117d3" providerId="LiveId" clId="{CE77B832-28DA-44FB-BB83-755AA31F8284}" dt="2024-09-22T19:26:20.088" v="1797"/>
            <ac:spMkLst>
              <pc:docMk/>
              <pc:sldMasterMk cId="2523760889" sldId="2147483648"/>
              <pc:sldLayoutMk cId="2987746590" sldId="2147483657"/>
              <ac:spMk id="2" creationId="{C811FED0-B5CA-4A26-8786-60137479E37D}"/>
            </ac:spMkLst>
          </pc:spChg>
          <pc:spChg chg="mod">
            <ac:chgData name="Akachukwu Emenike" userId="9d2c928de50117d3" providerId="LiveId" clId="{CE77B832-28DA-44FB-BB83-755AA31F8284}" dt="2024-09-22T19:26:20.088" v="1797"/>
            <ac:spMkLst>
              <pc:docMk/>
              <pc:sldMasterMk cId="2523760889" sldId="2147483648"/>
              <pc:sldLayoutMk cId="2987746590" sldId="2147483657"/>
              <ac:spMk id="3" creationId="{DBEACC48-83A7-4145-B51D-4B1153E6E409}"/>
            </ac:spMkLst>
          </pc:spChg>
          <pc:spChg chg="mod">
            <ac:chgData name="Akachukwu Emenike" userId="9d2c928de50117d3" providerId="LiveId" clId="{CE77B832-28DA-44FB-BB83-755AA31F8284}" dt="2024-09-22T19:26:20.088" v="1797"/>
            <ac:spMkLst>
              <pc:docMk/>
              <pc:sldMasterMk cId="2523760889" sldId="2147483648"/>
              <pc:sldLayoutMk cId="2987746590" sldId="2147483657"/>
              <ac:spMk id="4" creationId="{C0B00A4F-40CD-48E7-BD8B-39E69FE8181F}"/>
            </ac:spMkLst>
          </pc:spChg>
        </pc:sldLayoutChg>
        <pc:sldLayoutChg chg="modSp">
          <pc:chgData name="Akachukwu Emenike" userId="9d2c928de50117d3" providerId="LiveId" clId="{CE77B832-28DA-44FB-BB83-755AA31F8284}" dt="2024-09-22T19:26:20.088" v="1797"/>
          <pc:sldLayoutMkLst>
            <pc:docMk/>
            <pc:sldMasterMk cId="2523760889" sldId="2147483648"/>
            <pc:sldLayoutMk cId="1371712596" sldId="2147483659"/>
          </pc:sldLayoutMkLst>
          <pc:spChg chg="mod">
            <ac:chgData name="Akachukwu Emenike" userId="9d2c928de50117d3" providerId="LiveId" clId="{CE77B832-28DA-44FB-BB83-755AA31F8284}" dt="2024-09-22T19:26:20.088" v="1797"/>
            <ac:spMkLst>
              <pc:docMk/>
              <pc:sldMasterMk cId="2523760889" sldId="2147483648"/>
              <pc:sldLayoutMk cId="1371712596" sldId="2147483659"/>
              <ac:spMk id="2" creationId="{A6C6D3D9-0D41-4217-86CA-0855ED09E794}"/>
            </ac:spMkLst>
          </pc:spChg>
          <pc:spChg chg="mod">
            <ac:chgData name="Akachukwu Emenike" userId="9d2c928de50117d3" providerId="LiveId" clId="{CE77B832-28DA-44FB-BB83-755AA31F8284}" dt="2024-09-22T19:26:20.088" v="1797"/>
            <ac:spMkLst>
              <pc:docMk/>
              <pc:sldMasterMk cId="2523760889" sldId="2147483648"/>
              <pc:sldLayoutMk cId="1371712596" sldId="2147483659"/>
              <ac:spMk id="3" creationId="{95904FCD-986B-4060-90F5-DBAEEA1C91A1}"/>
            </ac:spMkLst>
          </pc:spChg>
        </pc:sldLayoutChg>
      </pc:sldMasterChg>
    </pc:docChg>
  </pc:docChgLst>
  <pc:docChgLst>
    <pc:chgData name="Akachukwu Emenike" userId="9d2c928de50117d3" providerId="Windows Live" clId="Web-{611D39BB-10FF-4C07-8CCC-50C54D83CEBE}"/>
    <pc:docChg chg="modSld">
      <pc:chgData name="Akachukwu Emenike" userId="9d2c928de50117d3" providerId="Windows Live" clId="Web-{611D39BB-10FF-4C07-8CCC-50C54D83CEBE}" dt="2024-09-22T20:14:30.526" v="12" actId="20577"/>
      <pc:docMkLst>
        <pc:docMk/>
      </pc:docMkLst>
      <pc:sldChg chg="modSp">
        <pc:chgData name="Akachukwu Emenike" userId="9d2c928de50117d3" providerId="Windows Live" clId="Web-{611D39BB-10FF-4C07-8CCC-50C54D83CEBE}" dt="2024-09-22T20:13:22.867" v="2" actId="20577"/>
        <pc:sldMkLst>
          <pc:docMk/>
          <pc:sldMk cId="2734615566" sldId="261"/>
        </pc:sldMkLst>
        <pc:spChg chg="mod">
          <ac:chgData name="Akachukwu Emenike" userId="9d2c928de50117d3" providerId="Windows Live" clId="Web-{611D39BB-10FF-4C07-8CCC-50C54D83CEBE}" dt="2024-09-22T20:13:22.867" v="2" actId="20577"/>
          <ac:spMkLst>
            <pc:docMk/>
            <pc:sldMk cId="2734615566" sldId="261"/>
            <ac:spMk id="8" creationId="{00000000-0000-0000-0000-000000000000}"/>
          </ac:spMkLst>
        </pc:spChg>
      </pc:sldChg>
      <pc:sldChg chg="modSp">
        <pc:chgData name="Akachukwu Emenike" userId="9d2c928de50117d3" providerId="Windows Live" clId="Web-{611D39BB-10FF-4C07-8CCC-50C54D83CEBE}" dt="2024-09-22T20:14:30.526" v="12" actId="20577"/>
        <pc:sldMkLst>
          <pc:docMk/>
          <pc:sldMk cId="437341651" sldId="277"/>
        </pc:sldMkLst>
        <pc:spChg chg="mod">
          <ac:chgData name="Akachukwu Emenike" userId="9d2c928de50117d3" providerId="Windows Live" clId="Web-{611D39BB-10FF-4C07-8CCC-50C54D83CEBE}" dt="2024-09-22T20:14:30.526" v="12" actId="20577"/>
          <ac:spMkLst>
            <pc:docMk/>
            <pc:sldMk cId="437341651" sldId="277"/>
            <ac:spMk id="8" creationId="{00000000-0000-0000-0000-000000000000}"/>
          </ac:spMkLst>
        </pc:spChg>
      </pc:sldChg>
    </pc:docChg>
  </pc:docChgLst>
  <pc:docChgLst>
    <pc:chgData name="Akachukwu Emenike" userId="9d2c928de50117d3" providerId="Windows Live" clId="Web-{78EB8541-2212-490C-9B9B-1A3215E90A64}"/>
    <pc:docChg chg="modSld">
      <pc:chgData name="Akachukwu Emenike" userId="9d2c928de50117d3" providerId="Windows Live" clId="Web-{78EB8541-2212-490C-9B9B-1A3215E90A64}" dt="2024-09-22T20:11:19.984" v="4" actId="1076"/>
      <pc:docMkLst>
        <pc:docMk/>
      </pc:docMkLst>
      <pc:sldChg chg="modSp">
        <pc:chgData name="Akachukwu Emenike" userId="9d2c928de50117d3" providerId="Windows Live" clId="Web-{78EB8541-2212-490C-9B9B-1A3215E90A64}" dt="2024-09-22T20:11:19.984" v="4" actId="1076"/>
        <pc:sldMkLst>
          <pc:docMk/>
          <pc:sldMk cId="565055355" sldId="260"/>
        </pc:sldMkLst>
        <pc:picChg chg="mod">
          <ac:chgData name="Akachukwu Emenike" userId="9d2c928de50117d3" providerId="Windows Live" clId="Web-{78EB8541-2212-490C-9B9B-1A3215E90A64}" dt="2024-09-22T20:11:19.984" v="4" actId="1076"/>
          <ac:picMkLst>
            <pc:docMk/>
            <pc:sldMk cId="565055355" sldId="260"/>
            <ac:picMk id="3" creationId="{96566B45-A1C1-4EA0-9FA3-84091E716FEF}"/>
          </ac:picMkLst>
        </pc:picChg>
      </pc:sldChg>
    </pc:docChg>
  </pc:docChgLst>
  <pc:docChgLst>
    <pc:chgData name="Akachukwu Emenike" userId="9d2c928de50117d3" providerId="Windows Live" clId="Web-{DF4C17AD-E89B-452A-8618-C004D80E9453}"/>
    <pc:docChg chg="modSld">
      <pc:chgData name="Akachukwu Emenike" userId="9d2c928de50117d3" providerId="Windows Live" clId="Web-{DF4C17AD-E89B-452A-8618-C004D80E9453}" dt="2024-09-22T19:32:53.757" v="20" actId="14100"/>
      <pc:docMkLst>
        <pc:docMk/>
      </pc:docMkLst>
      <pc:sldChg chg="modSp">
        <pc:chgData name="Akachukwu Emenike" userId="9d2c928de50117d3" providerId="Windows Live" clId="Web-{DF4C17AD-E89B-452A-8618-C004D80E9453}" dt="2024-09-22T19:31:17.814" v="8"/>
        <pc:sldMkLst>
          <pc:docMk/>
          <pc:sldMk cId="306398426" sldId="275"/>
        </pc:sldMkLst>
        <pc:spChg chg="mod">
          <ac:chgData name="Akachukwu Emenike" userId="9d2c928de50117d3" providerId="Windows Live" clId="Web-{DF4C17AD-E89B-452A-8618-C004D80E9453}" dt="2024-09-22T19:31:08.892" v="6" actId="14100"/>
          <ac:spMkLst>
            <pc:docMk/>
            <pc:sldMk cId="306398426" sldId="275"/>
            <ac:spMk id="2" creationId="{00000000-0000-0000-0000-000000000000}"/>
          </ac:spMkLst>
        </pc:spChg>
        <pc:spChg chg="mod">
          <ac:chgData name="Akachukwu Emenike" userId="9d2c928de50117d3" providerId="Windows Live" clId="Web-{DF4C17AD-E89B-452A-8618-C004D80E9453}" dt="2024-09-22T19:31:17.814" v="8"/>
          <ac:spMkLst>
            <pc:docMk/>
            <pc:sldMk cId="306398426" sldId="275"/>
            <ac:spMk id="3" creationId="{00000000-0000-0000-0000-000000000000}"/>
          </ac:spMkLst>
        </pc:spChg>
      </pc:sldChg>
      <pc:sldChg chg="modSp">
        <pc:chgData name="Akachukwu Emenike" userId="9d2c928de50117d3" providerId="Windows Live" clId="Web-{DF4C17AD-E89B-452A-8618-C004D80E9453}" dt="2024-09-22T19:31:58.582" v="11" actId="1076"/>
        <pc:sldMkLst>
          <pc:docMk/>
          <pc:sldMk cId="4225625708" sldId="278"/>
        </pc:sldMkLst>
        <pc:spChg chg="mod">
          <ac:chgData name="Akachukwu Emenike" userId="9d2c928de50117d3" providerId="Windows Live" clId="Web-{DF4C17AD-E89B-452A-8618-C004D80E9453}" dt="2024-09-22T19:31:58.582" v="11" actId="1076"/>
          <ac:spMkLst>
            <pc:docMk/>
            <pc:sldMk cId="4225625708" sldId="278"/>
            <ac:spMk id="18" creationId="{1B173C31-C0BB-4AF0-810C-994088C3158E}"/>
          </ac:spMkLst>
        </pc:spChg>
      </pc:sldChg>
      <pc:sldChg chg="modSp">
        <pc:chgData name="Akachukwu Emenike" userId="9d2c928de50117d3" providerId="Windows Live" clId="Web-{DF4C17AD-E89B-452A-8618-C004D80E9453}" dt="2024-09-22T19:32:22.881" v="14" actId="14100"/>
        <pc:sldMkLst>
          <pc:docMk/>
          <pc:sldMk cId="1867276849" sldId="281"/>
        </pc:sldMkLst>
        <pc:grpChg chg="mod">
          <ac:chgData name="Akachukwu Emenike" userId="9d2c928de50117d3" providerId="Windows Live" clId="Web-{DF4C17AD-E89B-452A-8618-C004D80E9453}" dt="2024-09-22T19:32:22.834" v="12" actId="14100"/>
          <ac:grpSpMkLst>
            <pc:docMk/>
            <pc:sldMk cId="1867276849" sldId="281"/>
            <ac:grpSpMk id="51" creationId="{86ED94A0-EA1A-40FD-BAB8-64E2D24531ED}"/>
          </ac:grpSpMkLst>
        </pc:grpChg>
        <pc:grpChg chg="mod">
          <ac:chgData name="Akachukwu Emenike" userId="9d2c928de50117d3" providerId="Windows Live" clId="Web-{DF4C17AD-E89B-452A-8618-C004D80E9453}" dt="2024-09-22T19:32:22.865" v="13" actId="14100"/>
          <ac:grpSpMkLst>
            <pc:docMk/>
            <pc:sldMk cId="1867276849" sldId="281"/>
            <ac:grpSpMk id="59" creationId="{A28B041D-ED7D-4DC8-968D-6739D691B5E3}"/>
          </ac:grpSpMkLst>
        </pc:grpChg>
        <pc:grpChg chg="mod">
          <ac:chgData name="Akachukwu Emenike" userId="9d2c928de50117d3" providerId="Windows Live" clId="Web-{DF4C17AD-E89B-452A-8618-C004D80E9453}" dt="2024-09-22T19:32:22.881" v="14" actId="14100"/>
          <ac:grpSpMkLst>
            <pc:docMk/>
            <pc:sldMk cId="1867276849" sldId="281"/>
            <ac:grpSpMk id="62" creationId="{F720B98C-3498-491B-BF56-6B7446D20C65}"/>
          </ac:grpSpMkLst>
        </pc:grpChg>
      </pc:sldChg>
      <pc:sldChg chg="modSp">
        <pc:chgData name="Akachukwu Emenike" userId="9d2c928de50117d3" providerId="Windows Live" clId="Web-{DF4C17AD-E89B-452A-8618-C004D80E9453}" dt="2024-09-22T19:32:43.476" v="17" actId="14100"/>
        <pc:sldMkLst>
          <pc:docMk/>
          <pc:sldMk cId="1327338303" sldId="283"/>
        </pc:sldMkLst>
        <pc:spChg chg="mod">
          <ac:chgData name="Akachukwu Emenike" userId="9d2c928de50117d3" providerId="Windows Live" clId="Web-{DF4C17AD-E89B-452A-8618-C004D80E9453}" dt="2024-09-22T19:29:59.856" v="1" actId="14100"/>
          <ac:spMkLst>
            <pc:docMk/>
            <pc:sldMk cId="1327338303" sldId="283"/>
            <ac:spMk id="46" creationId="{2F519AE6-C075-4724-AC97-261327E81786}"/>
          </ac:spMkLst>
        </pc:spChg>
        <pc:grpChg chg="mod">
          <ac:chgData name="Akachukwu Emenike" userId="9d2c928de50117d3" providerId="Windows Live" clId="Web-{DF4C17AD-E89B-452A-8618-C004D80E9453}" dt="2024-09-22T19:32:43.413" v="15" actId="14100"/>
          <ac:grpSpMkLst>
            <pc:docMk/>
            <pc:sldMk cId="1327338303" sldId="283"/>
            <ac:grpSpMk id="51" creationId="{86ED94A0-EA1A-40FD-BAB8-64E2D24531ED}"/>
          </ac:grpSpMkLst>
        </pc:grpChg>
        <pc:grpChg chg="mod">
          <ac:chgData name="Akachukwu Emenike" userId="9d2c928de50117d3" providerId="Windows Live" clId="Web-{DF4C17AD-E89B-452A-8618-C004D80E9453}" dt="2024-09-22T19:32:43.429" v="16" actId="14100"/>
          <ac:grpSpMkLst>
            <pc:docMk/>
            <pc:sldMk cId="1327338303" sldId="283"/>
            <ac:grpSpMk id="59" creationId="{A28B041D-ED7D-4DC8-968D-6739D691B5E3}"/>
          </ac:grpSpMkLst>
        </pc:grpChg>
        <pc:grpChg chg="mod">
          <ac:chgData name="Akachukwu Emenike" userId="9d2c928de50117d3" providerId="Windows Live" clId="Web-{DF4C17AD-E89B-452A-8618-C004D80E9453}" dt="2024-09-22T19:32:43.476" v="17" actId="14100"/>
          <ac:grpSpMkLst>
            <pc:docMk/>
            <pc:sldMk cId="1327338303" sldId="283"/>
            <ac:grpSpMk id="62" creationId="{F720B98C-3498-491B-BF56-6B7446D20C65}"/>
          </ac:grpSpMkLst>
        </pc:grpChg>
      </pc:sldChg>
      <pc:sldChg chg="modSp">
        <pc:chgData name="Akachukwu Emenike" userId="9d2c928de50117d3" providerId="Windows Live" clId="Web-{DF4C17AD-E89B-452A-8618-C004D80E9453}" dt="2024-09-22T19:32:53.757" v="20" actId="14100"/>
        <pc:sldMkLst>
          <pc:docMk/>
          <pc:sldMk cId="258242957" sldId="284"/>
        </pc:sldMkLst>
        <pc:grpChg chg="mod">
          <ac:chgData name="Akachukwu Emenike" userId="9d2c928de50117d3" providerId="Windows Live" clId="Web-{DF4C17AD-E89B-452A-8618-C004D80E9453}" dt="2024-09-22T19:32:53.711" v="18" actId="14100"/>
          <ac:grpSpMkLst>
            <pc:docMk/>
            <pc:sldMk cId="258242957" sldId="284"/>
            <ac:grpSpMk id="51" creationId="{86ED94A0-EA1A-40FD-BAB8-64E2D24531ED}"/>
          </ac:grpSpMkLst>
        </pc:grpChg>
        <pc:grpChg chg="mod">
          <ac:chgData name="Akachukwu Emenike" userId="9d2c928de50117d3" providerId="Windows Live" clId="Web-{DF4C17AD-E89B-452A-8618-C004D80E9453}" dt="2024-09-22T19:32:53.742" v="19" actId="14100"/>
          <ac:grpSpMkLst>
            <pc:docMk/>
            <pc:sldMk cId="258242957" sldId="284"/>
            <ac:grpSpMk id="59" creationId="{A28B041D-ED7D-4DC8-968D-6739D691B5E3}"/>
          </ac:grpSpMkLst>
        </pc:grpChg>
        <pc:grpChg chg="mod">
          <ac:chgData name="Akachukwu Emenike" userId="9d2c928de50117d3" providerId="Windows Live" clId="Web-{DF4C17AD-E89B-452A-8618-C004D80E9453}" dt="2024-09-22T19:32:53.757" v="20" actId="14100"/>
          <ac:grpSpMkLst>
            <pc:docMk/>
            <pc:sldMk cId="258242957" sldId="284"/>
            <ac:grpSpMk id="62" creationId="{F720B98C-3498-491B-BF56-6B7446D20C6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955DB-A857-4093-B1FF-08A262BD96B8}" type="datetimeFigureOut">
              <a:rPr lang="en-NG" smtClean="0"/>
              <a:t>05/02/2025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907CB-DD08-4E35-AA8A-F0DEEA7544D6}" type="slidenum">
              <a:rPr lang="en-NG" smtClean="0"/>
              <a:t>‹#›</a:t>
            </a:fld>
            <a:endParaRPr lang="en-NG"/>
          </a:p>
        </p:txBody>
      </p:sp>
    </p:spTree>
    <p:extLst>
      <p:ext uri="{BB962C8B-B14F-4D97-AF65-F5344CB8AC3E}">
        <p14:creationId xmlns:p14="http://schemas.microsoft.com/office/powerpoint/2010/main" val="144438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32DE-597A-4985-AF52-BD94B02C5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622AF46-FE61-4BD9-A4D9-B4C916BD4782}"/>
              </a:ext>
            </a:extLst>
          </p:cNvPr>
          <p:cNvSpPr>
            <a:spLocks noGrp="1"/>
          </p:cNvSpPr>
          <p:nvPr>
            <p:ph type="subTitle" idx="1"/>
          </p:nvPr>
        </p:nvSpPr>
        <p:spPr>
          <a:xfrm>
            <a:off x="1524000" y="3602038"/>
            <a:ext cx="9144000" cy="1655762"/>
          </a:xfrm>
        </p:spPr>
        <p:txBody>
          <a:bodyPr/>
          <a:lstStyle>
            <a:lvl1pPr marL="0" indent="0" algn="ctr">
              <a:buNone/>
              <a:defRPr sz="24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F9F535DD-A1BA-41CB-86DB-3B4BBCA2EA58}"/>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5" name="Footer Placeholder 4">
            <a:extLst>
              <a:ext uri="{FF2B5EF4-FFF2-40B4-BE49-F238E27FC236}">
                <a16:creationId xmlns:a16="http://schemas.microsoft.com/office/drawing/2014/main" id="{D96F767B-4A3E-4FA5-B2B8-881A7397099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DE51A63-4415-49D9-8FB6-1E55937558E4}"/>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136311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F78B-B707-41FE-AD19-D345ADF86A4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9373322-5F20-456F-A914-C3329557C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F9D7BD9-7530-42B8-B6AF-72BFDCF23C3A}"/>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5" name="Footer Placeholder 4">
            <a:extLst>
              <a:ext uri="{FF2B5EF4-FFF2-40B4-BE49-F238E27FC236}">
                <a16:creationId xmlns:a16="http://schemas.microsoft.com/office/drawing/2014/main" id="{F3E80C5C-5CA6-46DD-9B81-563E753701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E915D71-FE27-426F-AAD7-39A430435820}"/>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32457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C6D3D9-0D41-4217-86CA-0855ED09E794}"/>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5904FCD-986B-4060-90F5-DBAEEA1C91A1}"/>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86144A7-4177-43DC-8023-796D8D7D58BE}"/>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5" name="Footer Placeholder 4">
            <a:extLst>
              <a:ext uri="{FF2B5EF4-FFF2-40B4-BE49-F238E27FC236}">
                <a16:creationId xmlns:a16="http://schemas.microsoft.com/office/drawing/2014/main" id="{E9EB9DFC-5CED-46E1-92A1-2330AFBEE8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E3DC7DA-5150-4E36-A97F-63C27D10B66F}"/>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137171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8E62-86D7-4A88-A456-A68E5FE474E7}"/>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73C23DC-3E6A-469D-8A90-277A39212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212CDD0-9F73-452F-96E3-B610B79AF0B8}"/>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5" name="Footer Placeholder 4">
            <a:extLst>
              <a:ext uri="{FF2B5EF4-FFF2-40B4-BE49-F238E27FC236}">
                <a16:creationId xmlns:a16="http://schemas.microsoft.com/office/drawing/2014/main" id="{2000B862-992B-4E0E-82A6-8E5DEB231E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A4DDC47-DF24-49A5-B935-5E054A857FD0}"/>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95651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D980-7ED4-4607-A098-C20EF4A9C6FD}"/>
              </a:ext>
            </a:extLst>
          </p:cNvPr>
          <p:cNvSpPr>
            <a:spLocks noGrp="1"/>
          </p:cNvSpPr>
          <p:nvPr>
            <p:ph type="title"/>
          </p:nvPr>
        </p:nvSpPr>
        <p:spPr>
          <a:xfrm>
            <a:off x="831851" y="1709746"/>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A2AF9C44-9A05-4B81-A59E-BC713163A8BD}"/>
              </a:ext>
            </a:extLst>
          </p:cNvPr>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783A2-3A2B-4F3D-94D1-A8A1DB33B9B4}"/>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5" name="Footer Placeholder 4">
            <a:extLst>
              <a:ext uri="{FF2B5EF4-FFF2-40B4-BE49-F238E27FC236}">
                <a16:creationId xmlns:a16="http://schemas.microsoft.com/office/drawing/2014/main" id="{7CD8735B-EE07-43F9-8C99-D6379A8E9EB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B1B30AB-EEAF-4D63-9036-1968508A5D34}"/>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646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5DC9-D739-4B26-8D76-39A652ADD35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FECFC43-25DB-497B-BAE7-8DD8A7ADB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E7B7A6D-6BF4-44B2-9574-D1581367F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9C54CD2A-1816-4704-9A87-A0748DF3612D}"/>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6" name="Footer Placeholder 5">
            <a:extLst>
              <a:ext uri="{FF2B5EF4-FFF2-40B4-BE49-F238E27FC236}">
                <a16:creationId xmlns:a16="http://schemas.microsoft.com/office/drawing/2014/main" id="{4A6FB7DF-B955-4029-9E43-3A2680F116B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DE704BB-3FB8-41D8-9FC7-6A830F037333}"/>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86200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7810-19C8-498C-B694-5C209309C2A8}"/>
              </a:ext>
            </a:extLst>
          </p:cNvPr>
          <p:cNvSpPr>
            <a:spLocks noGrp="1"/>
          </p:cNvSpPr>
          <p:nvPr>
            <p:ph type="title"/>
          </p:nvPr>
        </p:nvSpPr>
        <p:spPr>
          <a:xfrm>
            <a:off x="839788" y="365129"/>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808BD05-8C28-41AE-965B-B56750B0C742}"/>
              </a:ext>
            </a:extLst>
          </p:cNvPr>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2CFA1-CBB0-43E7-B389-83D6FCE2684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A69A6D7-BF5E-49F4-A2CB-7FAA0F768679}"/>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4B4B3-6AE2-436F-9FAC-3ED1976C8B3E}"/>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430D760-285A-4754-A53C-AA0B98195A87}"/>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8" name="Footer Placeholder 7">
            <a:extLst>
              <a:ext uri="{FF2B5EF4-FFF2-40B4-BE49-F238E27FC236}">
                <a16:creationId xmlns:a16="http://schemas.microsoft.com/office/drawing/2014/main" id="{67A428E4-B2BB-44D6-8325-87E9B4F19B23}"/>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66A8901-5B4A-4C88-A64C-DAD95D193215}"/>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20013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120D-7A05-49EE-A30F-A63D228D9F6D}"/>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81F3D48-F438-4410-913B-155AEEECABD4}"/>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4" name="Footer Placeholder 3">
            <a:extLst>
              <a:ext uri="{FF2B5EF4-FFF2-40B4-BE49-F238E27FC236}">
                <a16:creationId xmlns:a16="http://schemas.microsoft.com/office/drawing/2014/main" id="{822CD82B-A18F-4EBC-ACA3-537CC399541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F39A797E-F2EC-4A51-9433-4CBAD596932D}"/>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28206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FDEFD-3717-4267-B572-B8E93FADA350}"/>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3" name="Footer Placeholder 2">
            <a:extLst>
              <a:ext uri="{FF2B5EF4-FFF2-40B4-BE49-F238E27FC236}">
                <a16:creationId xmlns:a16="http://schemas.microsoft.com/office/drawing/2014/main" id="{1129F55E-76E2-4B0D-8A9B-EB7B58FC37C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675CF75D-9E49-4DB7-8175-09B3942462AD}"/>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424341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23EF-AC0D-4874-8882-08B886DCA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798A50E8-68D2-4740-9DD6-1DC86A0895C0}"/>
              </a:ext>
            </a:extLst>
          </p:cNvPr>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B46A7EBF-5D2A-41B1-B639-773FD51AA436}"/>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CEDA9-B8B8-431F-9DA7-55951444CFE2}"/>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6" name="Footer Placeholder 5">
            <a:extLst>
              <a:ext uri="{FF2B5EF4-FFF2-40B4-BE49-F238E27FC236}">
                <a16:creationId xmlns:a16="http://schemas.microsoft.com/office/drawing/2014/main" id="{9EE78C80-56BA-4E92-931A-E80C55C65731}"/>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ABF04E2-80F6-4B55-BCBE-31DDC7B64F41}"/>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73466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1FED0-B5CA-4A26-8786-60137479E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DBEACC48-83A7-4145-B51D-4B1153E6E409}"/>
              </a:ext>
            </a:extLst>
          </p:cNvPr>
          <p:cNvSpPr>
            <a:spLocks noGrp="1"/>
          </p:cNvSpPr>
          <p:nvPr>
            <p:ph type="pic" idx="1"/>
          </p:nvPr>
        </p:nvSpPr>
        <p:spPr>
          <a:xfrm>
            <a:off x="5183188" y="987433"/>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NG"/>
          </a:p>
        </p:txBody>
      </p:sp>
      <p:sp>
        <p:nvSpPr>
          <p:cNvPr id="4" name="Text Placeholder 3">
            <a:extLst>
              <a:ext uri="{FF2B5EF4-FFF2-40B4-BE49-F238E27FC236}">
                <a16:creationId xmlns:a16="http://schemas.microsoft.com/office/drawing/2014/main" id="{C0B00A4F-40CD-48E7-BD8B-39E69FE8181F}"/>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71D4A-E65F-4B04-8042-C876A4B986B9}"/>
              </a:ext>
            </a:extLst>
          </p:cNvPr>
          <p:cNvSpPr>
            <a:spLocks noGrp="1"/>
          </p:cNvSpPr>
          <p:nvPr>
            <p:ph type="dt" sz="half" idx="10"/>
          </p:nvPr>
        </p:nvSpPr>
        <p:spPr/>
        <p:txBody>
          <a:bodyPr/>
          <a:lstStyle/>
          <a:p>
            <a:fld id="{BE630AF7-04BC-4973-921D-1C7EB665D9BF}" type="datetimeFigureOut">
              <a:rPr lang="en-NG" smtClean="0"/>
              <a:t>05/02/2025</a:t>
            </a:fld>
            <a:endParaRPr lang="en-NG"/>
          </a:p>
        </p:txBody>
      </p:sp>
      <p:sp>
        <p:nvSpPr>
          <p:cNvPr id="6" name="Footer Placeholder 5">
            <a:extLst>
              <a:ext uri="{FF2B5EF4-FFF2-40B4-BE49-F238E27FC236}">
                <a16:creationId xmlns:a16="http://schemas.microsoft.com/office/drawing/2014/main" id="{799C9798-11D3-42DF-966F-0E440C6F91C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26D4D98-1DF5-4B11-9568-E044249D95D8}"/>
              </a:ext>
            </a:extLst>
          </p:cNvPr>
          <p:cNvSpPr>
            <a:spLocks noGrp="1"/>
          </p:cNvSpPr>
          <p:nvPr>
            <p:ph type="sldNum" sz="quarter" idx="12"/>
          </p:nvPr>
        </p:nvSpPr>
        <p:spPr/>
        <p:txBody>
          <a:bodyPr/>
          <a:lstStyle/>
          <a:p>
            <a:fld id="{DC0A9BD5-CEA6-452A-A660-E59D285BB715}" type="slidenum">
              <a:rPr lang="en-NG" smtClean="0"/>
              <a:t>‹#›</a:t>
            </a:fld>
            <a:endParaRPr lang="en-NG"/>
          </a:p>
        </p:txBody>
      </p:sp>
    </p:spTree>
    <p:extLst>
      <p:ext uri="{BB962C8B-B14F-4D97-AF65-F5344CB8AC3E}">
        <p14:creationId xmlns:p14="http://schemas.microsoft.com/office/powerpoint/2010/main" val="298774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14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EC9D0B-BAD6-4084-A98F-62E8AA61BDE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D0CCA31-0486-4495-AB22-E5B988377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9E279F1-3C42-4960-ACBC-1EF033770C1C}"/>
              </a:ext>
            </a:extLst>
          </p:cNvPr>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30AF7-04BC-4973-921D-1C7EB665D9BF}" type="datetimeFigureOut">
              <a:rPr lang="en-NG" smtClean="0"/>
              <a:t>05/02/2025</a:t>
            </a:fld>
            <a:endParaRPr lang="en-NG"/>
          </a:p>
        </p:txBody>
      </p:sp>
      <p:sp>
        <p:nvSpPr>
          <p:cNvPr id="5" name="Footer Placeholder 4">
            <a:extLst>
              <a:ext uri="{FF2B5EF4-FFF2-40B4-BE49-F238E27FC236}">
                <a16:creationId xmlns:a16="http://schemas.microsoft.com/office/drawing/2014/main" id="{9EE447AD-9B49-46A2-8E86-495FB8004DEB}"/>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18271B67-0B39-44D9-B94A-57B30CABBE15}"/>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A9BD5-CEA6-452A-A660-E59D285BB715}" type="slidenum">
              <a:rPr lang="en-NG" smtClean="0"/>
              <a:t>‹#›</a:t>
            </a:fld>
            <a:endParaRPr lang="en-NG"/>
          </a:p>
        </p:txBody>
      </p:sp>
    </p:spTree>
    <p:extLst>
      <p:ext uri="{BB962C8B-B14F-4D97-AF65-F5344CB8AC3E}">
        <p14:creationId xmlns:p14="http://schemas.microsoft.com/office/powerpoint/2010/main" val="252376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6" name="TextBox 6"/>
          <p:cNvSpPr txBox="1"/>
          <p:nvPr/>
        </p:nvSpPr>
        <p:spPr>
          <a:xfrm>
            <a:off x="797301" y="1085783"/>
            <a:ext cx="4496827" cy="169534"/>
          </a:xfrm>
          <a:prstGeom prst="rect">
            <a:avLst/>
          </a:prstGeom>
        </p:spPr>
        <p:txBody>
          <a:bodyPr lIns="0" tIns="0" rIns="0" bIns="0" rtlCol="0" anchor="t">
            <a:spAutoFit/>
          </a:bodyPr>
          <a:lstStyle/>
          <a:p>
            <a:pPr>
              <a:lnSpc>
                <a:spcPts val="1212"/>
              </a:lnSpc>
            </a:pPr>
            <a:r>
              <a:rPr lang="en-US" sz="1600" b="1" spc="197" dirty="0">
                <a:solidFill>
                  <a:schemeClr val="bg1"/>
                </a:solidFill>
                <a:latin typeface="Open Sauce Heavy"/>
                <a:ea typeface="Open Sauce Heavy"/>
                <a:cs typeface="Open Sauce Heavy"/>
                <a:sym typeface="Open Sauce Heavy"/>
              </a:rPr>
              <a:t>FACEBOOK AD</a:t>
            </a:r>
          </a:p>
        </p:txBody>
      </p:sp>
      <p:sp>
        <p:nvSpPr>
          <p:cNvPr id="7" name="TextBox 7"/>
          <p:cNvSpPr txBox="1"/>
          <p:nvPr/>
        </p:nvSpPr>
        <p:spPr>
          <a:xfrm>
            <a:off x="685800" y="1614051"/>
            <a:ext cx="6561797" cy="2168351"/>
          </a:xfrm>
          <a:prstGeom prst="rect">
            <a:avLst/>
          </a:prstGeom>
        </p:spPr>
        <p:txBody>
          <a:bodyPr lIns="0" tIns="0" rIns="0" bIns="0" rtlCol="0" anchor="t">
            <a:spAutoFit/>
          </a:bodyPr>
          <a:lstStyle/>
          <a:p>
            <a:pPr>
              <a:lnSpc>
                <a:spcPts val="8449"/>
              </a:lnSpc>
            </a:pPr>
            <a:r>
              <a:rPr lang="en-US" sz="8365" b="1" dirty="0">
                <a:solidFill>
                  <a:srgbClr val="FFFFFF"/>
                </a:solidFill>
                <a:latin typeface="Open Sauce Heavy"/>
                <a:ea typeface="Open Sauce Heavy"/>
                <a:cs typeface="Open Sauce Heavy"/>
                <a:sym typeface="Open Sauce Heavy"/>
              </a:rPr>
              <a:t>Marketing </a:t>
            </a:r>
          </a:p>
          <a:p>
            <a:pPr>
              <a:lnSpc>
                <a:spcPts val="8449"/>
              </a:lnSpc>
            </a:pPr>
            <a:r>
              <a:rPr lang="en-US" sz="8365" b="1" dirty="0">
                <a:solidFill>
                  <a:srgbClr val="FFFFFF"/>
                </a:solidFill>
                <a:latin typeface="Open Sauce Heavy"/>
                <a:ea typeface="Open Sauce Heavy"/>
                <a:cs typeface="Open Sauce Heavy"/>
                <a:sym typeface="Open Sauce Heavy"/>
              </a:rPr>
              <a:t>Campaign</a:t>
            </a:r>
          </a:p>
        </p:txBody>
      </p:sp>
      <p:sp>
        <p:nvSpPr>
          <p:cNvPr id="8" name="TextBox 8"/>
          <p:cNvSpPr txBox="1"/>
          <p:nvPr/>
        </p:nvSpPr>
        <p:spPr>
          <a:xfrm>
            <a:off x="685800" y="5669705"/>
            <a:ext cx="5410200" cy="520976"/>
          </a:xfrm>
          <a:prstGeom prst="rect">
            <a:avLst/>
          </a:prstGeom>
        </p:spPr>
        <p:txBody>
          <a:bodyPr lIns="0" tIns="0" rIns="0" bIns="0" rtlCol="0" anchor="t">
            <a:spAutoFit/>
          </a:bodyPr>
          <a:lstStyle/>
          <a:p>
            <a:pPr>
              <a:lnSpc>
                <a:spcPts val="2053"/>
              </a:lnSpc>
            </a:pPr>
            <a:r>
              <a:rPr lang="en-US" sz="1467" spc="29" dirty="0">
                <a:solidFill>
                  <a:srgbClr val="FFFFFF"/>
                </a:solidFill>
                <a:latin typeface="Open Sauce Light"/>
                <a:ea typeface="Open Sauce Light"/>
                <a:cs typeface="Open Sauce Light"/>
                <a:sym typeface="Open Sauce Light"/>
              </a:rPr>
              <a:t>Campaign date: 2020</a:t>
            </a:r>
          </a:p>
          <a:p>
            <a:pPr>
              <a:lnSpc>
                <a:spcPts val="2053"/>
              </a:lnSpc>
            </a:pPr>
            <a:r>
              <a:rPr lang="en-US" sz="1467" spc="29" dirty="0">
                <a:solidFill>
                  <a:srgbClr val="FFFFFF"/>
                </a:solidFill>
                <a:latin typeface="Open Sauce Light"/>
                <a:ea typeface="Open Sauce Light"/>
                <a:cs typeface="Open Sauce Light"/>
                <a:sym typeface="Open Sauce Light"/>
              </a:rPr>
              <a:t>Presentation date: 22</a:t>
            </a:r>
            <a:r>
              <a:rPr lang="en-US" sz="1467" spc="29" baseline="30000" dirty="0">
                <a:solidFill>
                  <a:srgbClr val="FFFFFF"/>
                </a:solidFill>
                <a:latin typeface="Open Sauce Light"/>
                <a:ea typeface="Open Sauce Light"/>
                <a:cs typeface="Open Sauce Light"/>
                <a:sym typeface="Open Sauce Light"/>
              </a:rPr>
              <a:t>nd</a:t>
            </a:r>
            <a:r>
              <a:rPr lang="en-US" sz="1467" spc="29" dirty="0">
                <a:solidFill>
                  <a:srgbClr val="FFFFFF"/>
                </a:solidFill>
                <a:latin typeface="Open Sauce Light"/>
                <a:ea typeface="Open Sauce Light"/>
                <a:cs typeface="Open Sauce Light"/>
                <a:sym typeface="Open Sauce Light"/>
              </a:rPr>
              <a:t> September 2024</a:t>
            </a:r>
          </a:p>
        </p:txBody>
      </p:sp>
      <p:pic>
        <p:nvPicPr>
          <p:cNvPr id="11" name="Picture 10">
            <a:extLst>
              <a:ext uri="{FF2B5EF4-FFF2-40B4-BE49-F238E27FC236}">
                <a16:creationId xmlns:a16="http://schemas.microsoft.com/office/drawing/2014/main" id="{70A535CA-7A12-41C7-B7B5-F0629ECFC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361" y="7"/>
            <a:ext cx="4229643" cy="6857999"/>
          </a:xfrm>
          <a:prstGeom prst="rect">
            <a:avLst/>
          </a:prstGeom>
        </p:spPr>
      </p:pic>
      <p:sp>
        <p:nvSpPr>
          <p:cNvPr id="14" name="TextBox 13">
            <a:extLst>
              <a:ext uri="{FF2B5EF4-FFF2-40B4-BE49-F238E27FC236}">
                <a16:creationId xmlns:a16="http://schemas.microsoft.com/office/drawing/2014/main" id="{F4F83BD8-EBF7-47BC-A84C-8E071814CE7A}"/>
              </a:ext>
            </a:extLst>
          </p:cNvPr>
          <p:cNvSpPr txBox="1"/>
          <p:nvPr/>
        </p:nvSpPr>
        <p:spPr>
          <a:xfrm>
            <a:off x="4229648" y="4"/>
            <a:ext cx="3136357" cy="338554"/>
          </a:xfrm>
          <a:prstGeom prst="rect">
            <a:avLst/>
          </a:prstGeom>
          <a:noFill/>
        </p:spPr>
        <p:txBody>
          <a:bodyPr wrap="square" rtlCol="0">
            <a:spAutoFit/>
          </a:bodyPr>
          <a:lstStyle/>
          <a:p>
            <a:pPr algn="ctr"/>
            <a:r>
              <a:rPr lang="en-US" sz="1600" b="1" spc="197" dirty="0">
                <a:solidFill>
                  <a:schemeClr val="bg1"/>
                </a:solidFill>
                <a:latin typeface="Open Sauce Heavy"/>
              </a:rPr>
              <a:t>GROUP</a:t>
            </a:r>
            <a:r>
              <a:rPr lang="en-US" sz="1200" dirty="0"/>
              <a:t> </a:t>
            </a:r>
            <a:r>
              <a:rPr lang="en-US" sz="1600" b="1" spc="197" dirty="0">
                <a:solidFill>
                  <a:schemeClr val="bg1"/>
                </a:solidFill>
                <a:latin typeface="Open Sauce Heavy"/>
              </a:rPr>
              <a:t>18</a:t>
            </a:r>
            <a:endParaRPr lang="en-NG" sz="1600" b="1" spc="197" dirty="0">
              <a:solidFill>
                <a:schemeClr val="bg1"/>
              </a:solidFill>
              <a:latin typeface="Open Sauce Heavy"/>
            </a:endParaRPr>
          </a:p>
        </p:txBody>
      </p:sp>
      <p:pic>
        <p:nvPicPr>
          <p:cNvPr id="3" name="Picture 2">
            <a:extLst>
              <a:ext uri="{FF2B5EF4-FFF2-40B4-BE49-F238E27FC236}">
                <a16:creationId xmlns:a16="http://schemas.microsoft.com/office/drawing/2014/main" id="{96566B45-A1C1-4EA0-9FA3-84091E71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
            <a:ext cx="1104900" cy="514116"/>
          </a:xfrm>
          <a:prstGeom prst="rect">
            <a:avLst/>
          </a:prstGeom>
        </p:spPr>
      </p:pic>
    </p:spTree>
    <p:extLst>
      <p:ext uri="{BB962C8B-B14F-4D97-AF65-F5344CB8AC3E}">
        <p14:creationId xmlns:p14="http://schemas.microsoft.com/office/powerpoint/2010/main" val="56505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2" name="TextBox 2"/>
          <p:cNvSpPr txBox="1"/>
          <p:nvPr/>
        </p:nvSpPr>
        <p:spPr>
          <a:xfrm>
            <a:off x="797301" y="755650"/>
            <a:ext cx="1966755" cy="120418"/>
          </a:xfrm>
          <a:prstGeom prst="rect">
            <a:avLst/>
          </a:prstGeom>
        </p:spPr>
        <p:txBody>
          <a:bodyPr lIns="0" tIns="0" rIns="0" bIns="0" rtlCol="0" anchor="t">
            <a:spAutoFit/>
          </a:bodyPr>
          <a:lstStyle/>
          <a:p>
            <a:pPr>
              <a:lnSpc>
                <a:spcPts val="943"/>
              </a:lnSpc>
            </a:pPr>
            <a:r>
              <a:rPr lang="en-US" sz="1000" b="1" spc="153" dirty="0">
                <a:solidFill>
                  <a:srgbClr val="CFE1FD"/>
                </a:solidFill>
                <a:latin typeface="Open Sauce Heavy"/>
                <a:ea typeface="Open Sauce Heavy"/>
                <a:cs typeface="Open Sauce Heavy"/>
                <a:sym typeface="Open Sauce Heavy"/>
              </a:rPr>
              <a:t>Facebook</a:t>
            </a:r>
          </a:p>
        </p:txBody>
      </p:sp>
      <p:sp>
        <p:nvSpPr>
          <p:cNvPr id="3" name="TextBox 3"/>
          <p:cNvSpPr txBox="1"/>
          <p:nvPr/>
        </p:nvSpPr>
        <p:spPr>
          <a:xfrm>
            <a:off x="1780686" y="755650"/>
            <a:ext cx="1908193" cy="120418"/>
          </a:xfrm>
          <a:prstGeom prst="rect">
            <a:avLst/>
          </a:prstGeom>
        </p:spPr>
        <p:txBody>
          <a:bodyPr lIns="0" tIns="0" rIns="0" bIns="0" rtlCol="0" anchor="t">
            <a:spAutoFit/>
          </a:bodyPr>
          <a:lstStyle/>
          <a:p>
            <a:pPr>
              <a:lnSpc>
                <a:spcPts val="943"/>
              </a:lnSpc>
            </a:pPr>
            <a:r>
              <a:rPr lang="en-US" sz="1000" b="1" spc="153" dirty="0">
                <a:solidFill>
                  <a:srgbClr val="4E74E6"/>
                </a:solidFill>
                <a:latin typeface="Open Sauce Heavy"/>
                <a:ea typeface="Open Sauce Heavy"/>
                <a:cs typeface="Open Sauce Heavy"/>
                <a:sym typeface="Open Sauce Heavy"/>
              </a:rPr>
              <a:t>MARKETING CAMPAIGN</a:t>
            </a:r>
          </a:p>
        </p:txBody>
      </p:sp>
      <p:sp>
        <p:nvSpPr>
          <p:cNvPr id="7" name="TextBox 7"/>
          <p:cNvSpPr txBox="1"/>
          <p:nvPr/>
        </p:nvSpPr>
        <p:spPr>
          <a:xfrm>
            <a:off x="685801" y="1480701"/>
            <a:ext cx="6669395" cy="608628"/>
          </a:xfrm>
          <a:prstGeom prst="rect">
            <a:avLst/>
          </a:prstGeom>
        </p:spPr>
        <p:txBody>
          <a:bodyPr lIns="0" tIns="0" rIns="0" bIns="0" rtlCol="0" anchor="t">
            <a:spAutoFit/>
          </a:bodyPr>
          <a:lstStyle/>
          <a:p>
            <a:pPr>
              <a:lnSpc>
                <a:spcPts val="4671"/>
              </a:lnSpc>
            </a:pPr>
            <a:r>
              <a:rPr lang="en-US" sz="4624" b="1" dirty="0">
                <a:solidFill>
                  <a:srgbClr val="FFFFFF"/>
                </a:solidFill>
                <a:latin typeface="Open Sauce Heavy"/>
                <a:ea typeface="Open Sauce Heavy"/>
                <a:cs typeface="Open Sauce Heavy"/>
                <a:sym typeface="Open Sauce Heavy"/>
              </a:rPr>
              <a:t>Superhero U</a:t>
            </a:r>
          </a:p>
        </p:txBody>
      </p:sp>
      <p:sp>
        <p:nvSpPr>
          <p:cNvPr id="8" name="TextBox 8"/>
          <p:cNvSpPr txBox="1"/>
          <p:nvPr/>
        </p:nvSpPr>
        <p:spPr>
          <a:xfrm>
            <a:off x="685803" y="2247090"/>
            <a:ext cx="6519615" cy="1974900"/>
          </a:xfrm>
          <a:prstGeom prst="rect">
            <a:avLst/>
          </a:prstGeom>
        </p:spPr>
        <p:txBody>
          <a:bodyPr lIns="0" tIns="0" rIns="0" bIns="0" rtlCol="0" anchor="t">
            <a:spAutoFit/>
          </a:bodyPr>
          <a:lstStyle/>
          <a:p>
            <a:pPr>
              <a:lnSpc>
                <a:spcPts val="2200"/>
              </a:lnSpc>
            </a:pPr>
            <a:r>
              <a:rPr lang="en-US" sz="2000" spc="29" dirty="0">
                <a:solidFill>
                  <a:srgbClr val="FFFFFF"/>
                </a:solidFill>
                <a:latin typeface="Open Sauce Light"/>
                <a:ea typeface="Open Sauce Light"/>
                <a:cs typeface="Open Sauce Light"/>
                <a:sym typeface="Open Sauce Light"/>
              </a:rPr>
              <a:t>Driven towards instilling a sense of innovation and inventiveness among our youth, Superhero U was an endeavor to empower imaginative and fervent young minds to make the best possible use of their skills and creativity. This presentation analyzes the data from the Marketing team on Facebook ad campaigns ran on Superhero U and recommends campaigns to discontinue.</a:t>
            </a:r>
          </a:p>
        </p:txBody>
      </p:sp>
      <p:pic>
        <p:nvPicPr>
          <p:cNvPr id="15" name="Picture 14">
            <a:extLst>
              <a:ext uri="{FF2B5EF4-FFF2-40B4-BE49-F238E27FC236}">
                <a16:creationId xmlns:a16="http://schemas.microsoft.com/office/drawing/2014/main" id="{DF2DB494-7416-4289-B64F-63F2D8CC2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361" y="0"/>
            <a:ext cx="4229643" cy="6858000"/>
          </a:xfrm>
          <a:prstGeom prst="rect">
            <a:avLst/>
          </a:prstGeom>
        </p:spPr>
      </p:pic>
    </p:spTree>
    <p:extLst>
      <p:ext uri="{BB962C8B-B14F-4D97-AF65-F5344CB8AC3E}">
        <p14:creationId xmlns:p14="http://schemas.microsoft.com/office/powerpoint/2010/main" val="273461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0ADB0A-2F70-4A03-AC70-BD415ED9A83D}"/>
              </a:ext>
            </a:extLst>
          </p:cNvPr>
          <p:cNvSpPr/>
          <p:nvPr/>
        </p:nvSpPr>
        <p:spPr>
          <a:xfrm>
            <a:off x="1" y="8389"/>
            <a:ext cx="4236408" cy="6858000"/>
          </a:xfrm>
          <a:prstGeom prst="rect">
            <a:avLst/>
          </a:prstGeom>
          <a:solidFill>
            <a:srgbClr val="0D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solidFill>
                <a:srgbClr val="0D446E"/>
              </a:solidFill>
            </a:endParaRPr>
          </a:p>
        </p:txBody>
      </p:sp>
      <p:sp>
        <p:nvSpPr>
          <p:cNvPr id="2" name="TextBox 2"/>
          <p:cNvSpPr txBox="1"/>
          <p:nvPr/>
        </p:nvSpPr>
        <p:spPr>
          <a:xfrm>
            <a:off x="9016072" y="375806"/>
            <a:ext cx="1966755" cy="120418"/>
          </a:xfrm>
          <a:prstGeom prst="rect">
            <a:avLst/>
          </a:prstGeom>
        </p:spPr>
        <p:txBody>
          <a:bodyPr lIns="0" tIns="0" rIns="0" bIns="0" rtlCol="0" anchor="t">
            <a:spAutoFit/>
          </a:bodyPr>
          <a:lstStyle/>
          <a:p>
            <a:pPr>
              <a:lnSpc>
                <a:spcPts val="943"/>
              </a:lnSpc>
            </a:pPr>
            <a:r>
              <a:rPr lang="en-US" sz="1000" b="1" spc="153" dirty="0">
                <a:solidFill>
                  <a:srgbClr val="CFE1FD"/>
                </a:solidFill>
                <a:latin typeface="Open Sauce Heavy"/>
                <a:ea typeface="Open Sauce Heavy"/>
                <a:cs typeface="Open Sauce Heavy"/>
                <a:sym typeface="Open Sauce Heavy"/>
              </a:rPr>
              <a:t>Facebook</a:t>
            </a:r>
          </a:p>
        </p:txBody>
      </p:sp>
      <p:sp>
        <p:nvSpPr>
          <p:cNvPr id="3" name="TextBox 3"/>
          <p:cNvSpPr txBox="1"/>
          <p:nvPr/>
        </p:nvSpPr>
        <p:spPr>
          <a:xfrm>
            <a:off x="9999450" y="375806"/>
            <a:ext cx="1908193" cy="120418"/>
          </a:xfrm>
          <a:prstGeom prst="rect">
            <a:avLst/>
          </a:prstGeom>
        </p:spPr>
        <p:txBody>
          <a:bodyPr lIns="0" tIns="0" rIns="0" bIns="0" rtlCol="0" anchor="t">
            <a:spAutoFit/>
          </a:bodyPr>
          <a:lstStyle/>
          <a:p>
            <a:pPr>
              <a:lnSpc>
                <a:spcPts val="943"/>
              </a:lnSpc>
            </a:pPr>
            <a:r>
              <a:rPr lang="en-US" sz="1000" b="1" spc="153" dirty="0">
                <a:solidFill>
                  <a:srgbClr val="4E74E6"/>
                </a:solidFill>
                <a:latin typeface="Open Sauce Heavy"/>
                <a:ea typeface="Open Sauce Heavy"/>
                <a:cs typeface="Open Sauce Heavy"/>
                <a:sym typeface="Open Sauce Heavy"/>
              </a:rPr>
              <a:t>MARKETING CAMPAIGN</a:t>
            </a:r>
          </a:p>
        </p:txBody>
      </p:sp>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7" name="TextBox 7"/>
          <p:cNvSpPr txBox="1"/>
          <p:nvPr/>
        </p:nvSpPr>
        <p:spPr>
          <a:xfrm>
            <a:off x="284361" y="433517"/>
            <a:ext cx="3408219" cy="608628"/>
          </a:xfrm>
          <a:prstGeom prst="rect">
            <a:avLst/>
          </a:prstGeom>
        </p:spPr>
        <p:txBody>
          <a:bodyPr wrap="square" lIns="0" tIns="0" rIns="0" bIns="0" rtlCol="0" anchor="t">
            <a:spAutoFit/>
          </a:bodyPr>
          <a:lstStyle/>
          <a:p>
            <a:pPr algn="ctr">
              <a:lnSpc>
                <a:spcPts val="4671"/>
              </a:lnSpc>
            </a:pPr>
            <a:r>
              <a:rPr lang="en-US" sz="4624" b="1" dirty="0">
                <a:solidFill>
                  <a:srgbClr val="FFFFFF"/>
                </a:solidFill>
                <a:latin typeface="Open Sauce Heavy"/>
                <a:ea typeface="Open Sauce Heavy"/>
                <a:cs typeface="Open Sauce Heavy"/>
                <a:sym typeface="Open Sauce Heavy"/>
              </a:rPr>
              <a:t>Facebook</a:t>
            </a:r>
          </a:p>
        </p:txBody>
      </p:sp>
      <p:sp>
        <p:nvSpPr>
          <p:cNvPr id="9" name="TextBox 8">
            <a:extLst>
              <a:ext uri="{FF2B5EF4-FFF2-40B4-BE49-F238E27FC236}">
                <a16:creationId xmlns:a16="http://schemas.microsoft.com/office/drawing/2014/main" id="{2A186F15-A289-44A2-BC39-8E5C82796D02}"/>
              </a:ext>
            </a:extLst>
          </p:cNvPr>
          <p:cNvSpPr txBox="1"/>
          <p:nvPr/>
        </p:nvSpPr>
        <p:spPr>
          <a:xfrm>
            <a:off x="614221" y="1012327"/>
            <a:ext cx="2436779" cy="523220"/>
          </a:xfrm>
          <a:prstGeom prst="rect">
            <a:avLst/>
          </a:prstGeom>
          <a:noFill/>
        </p:spPr>
        <p:txBody>
          <a:bodyPr wrap="square">
            <a:spAutoFit/>
          </a:bodyPr>
          <a:lstStyle/>
          <a:p>
            <a:pPr algn="ctr"/>
            <a:r>
              <a:rPr lang="en-US" sz="2800" dirty="0">
                <a:solidFill>
                  <a:schemeClr val="bg1"/>
                </a:solidFill>
                <a:latin typeface="Open Sauce Light" panose="020B0604020202020204" charset="0"/>
              </a:rPr>
              <a:t>Ads</a:t>
            </a:r>
            <a:endParaRPr lang="en-NG" sz="2800" dirty="0">
              <a:solidFill>
                <a:schemeClr val="bg1"/>
              </a:solidFill>
              <a:latin typeface="Open Sauce Light" panose="020B0604020202020204" charset="0"/>
            </a:endParaRPr>
          </a:p>
        </p:txBody>
      </p:sp>
      <p:sp>
        <p:nvSpPr>
          <p:cNvPr id="8" name="TextBox 8"/>
          <p:cNvSpPr txBox="1"/>
          <p:nvPr/>
        </p:nvSpPr>
        <p:spPr>
          <a:xfrm>
            <a:off x="70522" y="2131215"/>
            <a:ext cx="4122103" cy="2154436"/>
          </a:xfrm>
          <a:prstGeom prst="rect">
            <a:avLst/>
          </a:prstGeom>
        </p:spPr>
        <p:txBody>
          <a:bodyPr wrap="square" lIns="0" tIns="0" rIns="0" bIns="0" rtlCol="0" anchor="t">
            <a:spAutoFit/>
          </a:bodyPr>
          <a:lstStyle/>
          <a:p>
            <a:r>
              <a:rPr lang="en-US" sz="2000" spc="29" dirty="0">
                <a:solidFill>
                  <a:schemeClr val="bg1"/>
                </a:solidFill>
                <a:latin typeface="Open Sauce Light" panose="020B0604020202020204" charset="0"/>
                <a:ea typeface="Open Sauce Light"/>
                <a:cs typeface="Open Sauce Light"/>
                <a:sym typeface="Open Sauce Light"/>
              </a:rPr>
              <a:t>Facebook Ads is a powerful platform for businesses to reach targeted audiences through paid advertising. It allows advertisers to create and run campaigns aimed at specific demographics, interests, and behaviors.</a:t>
            </a:r>
            <a:endParaRPr lang="en-US">
              <a:cs typeface="Calibri" panose="020F0502020204030204"/>
            </a:endParaRPr>
          </a:p>
        </p:txBody>
      </p:sp>
      <p:pic>
        <p:nvPicPr>
          <p:cNvPr id="23" name="Picture 2">
            <a:extLst>
              <a:ext uri="{FF2B5EF4-FFF2-40B4-BE49-F238E27FC236}">
                <a16:creationId xmlns:a16="http://schemas.microsoft.com/office/drawing/2014/main" id="{66BDBFC8-BD5F-48A2-9ACD-3E2365899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415" y="0"/>
            <a:ext cx="79555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34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0ADB0A-2F70-4A03-AC70-BD415ED9A83D}"/>
              </a:ext>
            </a:extLst>
          </p:cNvPr>
          <p:cNvSpPr/>
          <p:nvPr/>
        </p:nvSpPr>
        <p:spPr>
          <a:xfrm>
            <a:off x="1" y="0"/>
            <a:ext cx="4236408" cy="6858000"/>
          </a:xfrm>
          <a:prstGeom prst="rect">
            <a:avLst/>
          </a:prstGeom>
          <a:solidFill>
            <a:srgbClr val="25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solidFill>
                <a:srgbClr val="0D446E"/>
              </a:solidFill>
            </a:endParaRPr>
          </a:p>
        </p:txBody>
      </p:sp>
      <p:sp>
        <p:nvSpPr>
          <p:cNvPr id="2" name="TextBox 2"/>
          <p:cNvSpPr txBox="1"/>
          <p:nvPr/>
        </p:nvSpPr>
        <p:spPr>
          <a:xfrm>
            <a:off x="9016072" y="375806"/>
            <a:ext cx="1966755" cy="120418"/>
          </a:xfrm>
          <a:prstGeom prst="rect">
            <a:avLst/>
          </a:prstGeom>
        </p:spPr>
        <p:txBody>
          <a:bodyPr lIns="0" tIns="0" rIns="0" bIns="0" rtlCol="0" anchor="t">
            <a:spAutoFit/>
          </a:bodyPr>
          <a:lstStyle/>
          <a:p>
            <a:pPr>
              <a:lnSpc>
                <a:spcPts val="943"/>
              </a:lnSpc>
            </a:pPr>
            <a:r>
              <a:rPr lang="en-US" sz="1000" b="1" spc="153" dirty="0">
                <a:solidFill>
                  <a:srgbClr val="CFE1FD"/>
                </a:solidFill>
                <a:latin typeface="Open Sauce Heavy"/>
                <a:ea typeface="Open Sauce Heavy"/>
                <a:cs typeface="Open Sauce Heavy"/>
                <a:sym typeface="Open Sauce Heavy"/>
              </a:rPr>
              <a:t>Facebook</a:t>
            </a:r>
          </a:p>
        </p:txBody>
      </p:sp>
      <p:sp>
        <p:nvSpPr>
          <p:cNvPr id="3" name="TextBox 3"/>
          <p:cNvSpPr txBox="1"/>
          <p:nvPr/>
        </p:nvSpPr>
        <p:spPr>
          <a:xfrm>
            <a:off x="9999450" y="375806"/>
            <a:ext cx="1908193" cy="120418"/>
          </a:xfrm>
          <a:prstGeom prst="rect">
            <a:avLst/>
          </a:prstGeom>
        </p:spPr>
        <p:txBody>
          <a:bodyPr lIns="0" tIns="0" rIns="0" bIns="0" rtlCol="0" anchor="t">
            <a:spAutoFit/>
          </a:bodyPr>
          <a:lstStyle/>
          <a:p>
            <a:pPr>
              <a:lnSpc>
                <a:spcPts val="943"/>
              </a:lnSpc>
            </a:pPr>
            <a:r>
              <a:rPr lang="en-US" sz="1000" b="1" spc="153" dirty="0">
                <a:solidFill>
                  <a:srgbClr val="4E74E6"/>
                </a:solidFill>
                <a:latin typeface="Open Sauce Heavy"/>
                <a:ea typeface="Open Sauce Heavy"/>
                <a:cs typeface="Open Sauce Heavy"/>
                <a:sym typeface="Open Sauce Heavy"/>
              </a:rPr>
              <a:t>MARKETING CAMPAIGN</a:t>
            </a:r>
          </a:p>
        </p:txBody>
      </p:sp>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7" name="TextBox 7"/>
          <p:cNvSpPr txBox="1"/>
          <p:nvPr/>
        </p:nvSpPr>
        <p:spPr>
          <a:xfrm>
            <a:off x="284361" y="433517"/>
            <a:ext cx="3408219" cy="608628"/>
          </a:xfrm>
          <a:prstGeom prst="rect">
            <a:avLst/>
          </a:prstGeom>
        </p:spPr>
        <p:txBody>
          <a:bodyPr wrap="square" lIns="0" tIns="0" rIns="0" bIns="0" rtlCol="0" anchor="t">
            <a:spAutoFit/>
          </a:bodyPr>
          <a:lstStyle/>
          <a:p>
            <a:pPr algn="ctr">
              <a:lnSpc>
                <a:spcPts val="4671"/>
              </a:lnSpc>
            </a:pPr>
            <a:r>
              <a:rPr lang="en-US" sz="4624" b="1" dirty="0">
                <a:solidFill>
                  <a:srgbClr val="FFFFFF"/>
                </a:solidFill>
                <a:latin typeface="Open Sauce Heavy"/>
                <a:ea typeface="Open Sauce Heavy"/>
                <a:cs typeface="Open Sauce Heavy"/>
                <a:sym typeface="Open Sauce Heavy"/>
              </a:rPr>
              <a:t>KPI’S</a:t>
            </a:r>
          </a:p>
        </p:txBody>
      </p:sp>
      <p:sp>
        <p:nvSpPr>
          <p:cNvPr id="9" name="TextBox 8">
            <a:extLst>
              <a:ext uri="{FF2B5EF4-FFF2-40B4-BE49-F238E27FC236}">
                <a16:creationId xmlns:a16="http://schemas.microsoft.com/office/drawing/2014/main" id="{2A186F15-A289-44A2-BC39-8E5C82796D02}"/>
              </a:ext>
            </a:extLst>
          </p:cNvPr>
          <p:cNvSpPr txBox="1"/>
          <p:nvPr/>
        </p:nvSpPr>
        <p:spPr>
          <a:xfrm>
            <a:off x="614221" y="1012327"/>
            <a:ext cx="2436779" cy="523220"/>
          </a:xfrm>
          <a:prstGeom prst="rect">
            <a:avLst/>
          </a:prstGeom>
          <a:noFill/>
        </p:spPr>
        <p:txBody>
          <a:bodyPr wrap="square">
            <a:spAutoFit/>
          </a:bodyPr>
          <a:lstStyle/>
          <a:p>
            <a:pPr algn="ctr"/>
            <a:r>
              <a:rPr lang="en-US" sz="2800" dirty="0">
                <a:solidFill>
                  <a:schemeClr val="bg1"/>
                </a:solidFill>
                <a:latin typeface="Open Sauce Light" panose="020B0604020202020204" charset="0"/>
              </a:rPr>
              <a:t>Ads</a:t>
            </a:r>
            <a:endParaRPr lang="en-NG" sz="2800" dirty="0">
              <a:solidFill>
                <a:schemeClr val="bg1"/>
              </a:solidFill>
              <a:latin typeface="Open Sauce Light" panose="020B0604020202020204" charset="0"/>
            </a:endParaRPr>
          </a:p>
        </p:txBody>
      </p:sp>
      <p:sp>
        <p:nvSpPr>
          <p:cNvPr id="8" name="TextBox 8"/>
          <p:cNvSpPr txBox="1"/>
          <p:nvPr/>
        </p:nvSpPr>
        <p:spPr>
          <a:xfrm>
            <a:off x="70522" y="2049766"/>
            <a:ext cx="4122103" cy="3795911"/>
          </a:xfrm>
          <a:prstGeom prst="rect">
            <a:avLst/>
          </a:prstGeom>
        </p:spPr>
        <p:txBody>
          <a:bodyPr wrap="square" lIns="0" tIns="0" rIns="0" bIns="0" rtlCol="0" anchor="t">
            <a:spAutoFit/>
          </a:bodyPr>
          <a:lstStyle/>
          <a:p>
            <a:pPr>
              <a:lnSpc>
                <a:spcPts val="2200"/>
              </a:lnSpc>
            </a:pPr>
            <a:r>
              <a:rPr lang="en-US" sz="2000" spc="29" dirty="0">
                <a:solidFill>
                  <a:schemeClr val="bg1"/>
                </a:solidFill>
                <a:latin typeface="Open Sauce Light" panose="020B0604020202020204" charset="0"/>
                <a:ea typeface="Open Sauce Light"/>
                <a:cs typeface="Open Sauce Light"/>
                <a:sym typeface="Open Sauce Light"/>
              </a:rPr>
              <a:t>Key Performance Indicators (KPIs):</a:t>
            </a:r>
          </a:p>
          <a:p>
            <a:pPr marL="285730" indent="-285730">
              <a:lnSpc>
                <a:spcPct val="150000"/>
              </a:lnSpc>
              <a:buFont typeface="Arial" panose="020B0604020202020204" pitchFamily="34" charset="0"/>
              <a:buChar char="•"/>
            </a:pPr>
            <a:r>
              <a:rPr lang="en-US" sz="2000" spc="29" dirty="0">
                <a:solidFill>
                  <a:schemeClr val="bg1"/>
                </a:solidFill>
                <a:latin typeface="Open Sauce Light" panose="020B0604020202020204" charset="0"/>
                <a:ea typeface="Open Sauce Light"/>
                <a:cs typeface="Open Sauce Light"/>
                <a:sym typeface="Open Sauce Light"/>
              </a:rPr>
              <a:t>Cost per Click (CPC): Higher CPC indicates less efficient ads.</a:t>
            </a:r>
          </a:p>
          <a:p>
            <a:pPr marL="285730" indent="-285730">
              <a:lnSpc>
                <a:spcPct val="150000"/>
              </a:lnSpc>
              <a:buFont typeface="Arial" panose="020B0604020202020204" pitchFamily="34" charset="0"/>
              <a:buChar char="•"/>
            </a:pPr>
            <a:r>
              <a:rPr lang="en-US" sz="2000" spc="29" dirty="0">
                <a:solidFill>
                  <a:schemeClr val="bg1"/>
                </a:solidFill>
                <a:latin typeface="Open Sauce Light" panose="020B0604020202020204" charset="0"/>
                <a:ea typeface="Open Sauce Light"/>
                <a:cs typeface="Open Sauce Light"/>
                <a:sym typeface="Open Sauce Light"/>
              </a:rPr>
              <a:t>Click-Through Rate (CTR): Lower CTR suggests the ad is not engaging.</a:t>
            </a:r>
          </a:p>
          <a:p>
            <a:pPr marL="285730" indent="-285730">
              <a:lnSpc>
                <a:spcPct val="150000"/>
              </a:lnSpc>
              <a:buFont typeface="Arial" panose="020B0604020202020204" pitchFamily="34" charset="0"/>
              <a:buChar char="•"/>
            </a:pPr>
            <a:r>
              <a:rPr lang="en-US" sz="2000" spc="29" dirty="0">
                <a:solidFill>
                  <a:schemeClr val="bg1"/>
                </a:solidFill>
                <a:latin typeface="Open Sauce Light" panose="020B0604020202020204" charset="0"/>
                <a:ea typeface="Open Sauce Light"/>
                <a:cs typeface="Open Sauce Light"/>
                <a:sym typeface="Open Sauce Light"/>
              </a:rPr>
              <a:t>Cost per Result: Higher cost per result indicates inefficiency.</a:t>
            </a:r>
          </a:p>
          <a:p>
            <a:pPr>
              <a:lnSpc>
                <a:spcPts val="2200"/>
              </a:lnSpc>
            </a:pPr>
            <a:endParaRPr lang="en-US" sz="2000" spc="29" dirty="0">
              <a:solidFill>
                <a:schemeClr val="bg1"/>
              </a:solidFill>
              <a:latin typeface="Open Sauce Light" panose="020B0604020202020204" charset="0"/>
              <a:ea typeface="Open Sauce Light"/>
              <a:cs typeface="Open Sauce Light"/>
              <a:sym typeface="Open Sauce Light"/>
            </a:endParaRPr>
          </a:p>
        </p:txBody>
      </p:sp>
      <p:sp>
        <p:nvSpPr>
          <p:cNvPr id="15" name="TextBox 14">
            <a:extLst>
              <a:ext uri="{FF2B5EF4-FFF2-40B4-BE49-F238E27FC236}">
                <a16:creationId xmlns:a16="http://schemas.microsoft.com/office/drawing/2014/main" id="{3AC0B902-ED9B-4A5B-AD65-BD22CB81CFC3}"/>
              </a:ext>
            </a:extLst>
          </p:cNvPr>
          <p:cNvSpPr txBox="1"/>
          <p:nvPr/>
        </p:nvSpPr>
        <p:spPr>
          <a:xfrm>
            <a:off x="4971483" y="3059336"/>
            <a:ext cx="1496980" cy="523220"/>
          </a:xfrm>
          <a:prstGeom prst="rect">
            <a:avLst/>
          </a:prstGeom>
          <a:noFill/>
        </p:spPr>
        <p:txBody>
          <a:bodyPr wrap="square" rtlCol="0">
            <a:spAutoFit/>
          </a:bodyPr>
          <a:lstStyle>
            <a:defPPr>
              <a:defRPr lang="en-NG"/>
            </a:defPPr>
            <a:lvl1pPr>
              <a:defRPr sz="2800">
                <a:latin typeface="Open Sauce Heavy"/>
              </a:defRPr>
            </a:lvl1pPr>
          </a:lstStyle>
          <a:p>
            <a:pPr algn="ctr"/>
            <a:r>
              <a:rPr lang="en-US" b="1" dirty="0">
                <a:solidFill>
                  <a:schemeClr val="bg1"/>
                </a:solidFill>
              </a:rPr>
              <a:t>CPC</a:t>
            </a:r>
            <a:endParaRPr lang="en-NG" b="1" dirty="0">
              <a:solidFill>
                <a:schemeClr val="bg1"/>
              </a:solidFill>
            </a:endParaRPr>
          </a:p>
        </p:txBody>
      </p:sp>
      <p:sp>
        <p:nvSpPr>
          <p:cNvPr id="16" name="Rectangle 15">
            <a:extLst>
              <a:ext uri="{FF2B5EF4-FFF2-40B4-BE49-F238E27FC236}">
                <a16:creationId xmlns:a16="http://schemas.microsoft.com/office/drawing/2014/main" id="{8F252671-46BE-4956-B216-944CAFA7ED67}"/>
              </a:ext>
            </a:extLst>
          </p:cNvPr>
          <p:cNvSpPr/>
          <p:nvPr/>
        </p:nvSpPr>
        <p:spPr>
          <a:xfrm>
            <a:off x="4542936" y="3597832"/>
            <a:ext cx="231472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Open Sauce Heavy"/>
              </a:rPr>
              <a:t>AVERAGE CPC</a:t>
            </a:r>
          </a:p>
          <a:p>
            <a:pPr algn="ctr"/>
            <a:r>
              <a:rPr lang="en-NG" sz="2800" b="1" dirty="0">
                <a:solidFill>
                  <a:schemeClr val="bg1"/>
                </a:solidFill>
                <a:latin typeface="Open Sauce Heavy"/>
              </a:rPr>
              <a:t> ₹</a:t>
            </a:r>
            <a:r>
              <a:rPr lang="en-US" sz="2800" b="1" dirty="0">
                <a:solidFill>
                  <a:schemeClr val="bg1"/>
                </a:solidFill>
                <a:latin typeface="Open Sauce Heavy"/>
              </a:rPr>
              <a:t>3.18</a:t>
            </a:r>
            <a:endParaRPr lang="en-NG" sz="2800" dirty="0">
              <a:solidFill>
                <a:schemeClr val="bg1"/>
              </a:solidFill>
              <a:latin typeface="Open Sauce Heavy"/>
            </a:endParaRPr>
          </a:p>
        </p:txBody>
      </p:sp>
      <p:sp>
        <p:nvSpPr>
          <p:cNvPr id="24" name="TextBox 23">
            <a:extLst>
              <a:ext uri="{FF2B5EF4-FFF2-40B4-BE49-F238E27FC236}">
                <a16:creationId xmlns:a16="http://schemas.microsoft.com/office/drawing/2014/main" id="{BC34E5BB-3FA8-4062-ABCD-D0F4D4609D9E}"/>
              </a:ext>
            </a:extLst>
          </p:cNvPr>
          <p:cNvSpPr txBox="1"/>
          <p:nvPr/>
        </p:nvSpPr>
        <p:spPr>
          <a:xfrm>
            <a:off x="7496475" y="3059336"/>
            <a:ext cx="1496980" cy="523220"/>
          </a:xfrm>
          <a:prstGeom prst="rect">
            <a:avLst/>
          </a:prstGeom>
          <a:noFill/>
        </p:spPr>
        <p:txBody>
          <a:bodyPr wrap="square" rtlCol="0">
            <a:spAutoFit/>
          </a:bodyPr>
          <a:lstStyle>
            <a:defPPr>
              <a:defRPr lang="en-NG"/>
            </a:defPPr>
            <a:lvl1pPr>
              <a:defRPr sz="2800">
                <a:latin typeface="Open Sauce Heavy"/>
              </a:defRPr>
            </a:lvl1pPr>
          </a:lstStyle>
          <a:p>
            <a:pPr algn="ctr"/>
            <a:r>
              <a:rPr lang="en-US" b="1" dirty="0">
                <a:solidFill>
                  <a:schemeClr val="bg1"/>
                </a:solidFill>
              </a:rPr>
              <a:t>CTR</a:t>
            </a:r>
            <a:endParaRPr lang="en-NG" b="1" dirty="0">
              <a:solidFill>
                <a:schemeClr val="bg1"/>
              </a:solidFill>
            </a:endParaRPr>
          </a:p>
        </p:txBody>
      </p:sp>
      <p:sp>
        <p:nvSpPr>
          <p:cNvPr id="25" name="Rectangle 24">
            <a:extLst>
              <a:ext uri="{FF2B5EF4-FFF2-40B4-BE49-F238E27FC236}">
                <a16:creationId xmlns:a16="http://schemas.microsoft.com/office/drawing/2014/main" id="{EC76F58E-9DF8-4AA8-8F3A-2B5F7EAFADC4}"/>
              </a:ext>
            </a:extLst>
          </p:cNvPr>
          <p:cNvSpPr/>
          <p:nvPr/>
        </p:nvSpPr>
        <p:spPr>
          <a:xfrm>
            <a:off x="7067927" y="3597832"/>
            <a:ext cx="231472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Open Sauce Heavy"/>
              </a:rPr>
              <a:t>AVERAGE CTR</a:t>
            </a:r>
          </a:p>
          <a:p>
            <a:pPr algn="ctr"/>
            <a:r>
              <a:rPr lang="en-NG" sz="2800" b="1" dirty="0">
                <a:solidFill>
                  <a:schemeClr val="bg1"/>
                </a:solidFill>
                <a:latin typeface="Open Sauce Heavy"/>
              </a:rPr>
              <a:t> ₹</a:t>
            </a:r>
            <a:r>
              <a:rPr lang="en-US" sz="2800" b="1" dirty="0">
                <a:solidFill>
                  <a:schemeClr val="bg1"/>
                </a:solidFill>
                <a:latin typeface="Open Sauce Heavy"/>
              </a:rPr>
              <a:t>2.82</a:t>
            </a:r>
            <a:endParaRPr lang="en-NG" sz="2800" dirty="0">
              <a:solidFill>
                <a:schemeClr val="bg1"/>
              </a:solidFill>
              <a:latin typeface="Open Sauce Heavy"/>
            </a:endParaRPr>
          </a:p>
        </p:txBody>
      </p:sp>
      <p:sp>
        <p:nvSpPr>
          <p:cNvPr id="26" name="TextBox 25">
            <a:extLst>
              <a:ext uri="{FF2B5EF4-FFF2-40B4-BE49-F238E27FC236}">
                <a16:creationId xmlns:a16="http://schemas.microsoft.com/office/drawing/2014/main" id="{28D694A3-80CB-48CF-BB98-BA25D1D7D5B8}"/>
              </a:ext>
            </a:extLst>
          </p:cNvPr>
          <p:cNvSpPr txBox="1"/>
          <p:nvPr/>
        </p:nvSpPr>
        <p:spPr>
          <a:xfrm>
            <a:off x="10021467" y="3059336"/>
            <a:ext cx="1496980" cy="523220"/>
          </a:xfrm>
          <a:prstGeom prst="rect">
            <a:avLst/>
          </a:prstGeom>
          <a:noFill/>
        </p:spPr>
        <p:txBody>
          <a:bodyPr wrap="square" rtlCol="0">
            <a:spAutoFit/>
          </a:bodyPr>
          <a:lstStyle>
            <a:defPPr>
              <a:defRPr lang="en-NG"/>
            </a:defPPr>
            <a:lvl1pPr>
              <a:defRPr sz="2800">
                <a:latin typeface="Open Sauce Heavy"/>
              </a:defRPr>
            </a:lvl1pPr>
          </a:lstStyle>
          <a:p>
            <a:pPr algn="ctr"/>
            <a:r>
              <a:rPr lang="en-US" b="1" dirty="0">
                <a:solidFill>
                  <a:schemeClr val="bg1"/>
                </a:solidFill>
              </a:rPr>
              <a:t>CPR</a:t>
            </a:r>
            <a:endParaRPr lang="en-NG" b="1" dirty="0">
              <a:solidFill>
                <a:schemeClr val="bg1"/>
              </a:solidFill>
            </a:endParaRPr>
          </a:p>
        </p:txBody>
      </p:sp>
      <p:sp>
        <p:nvSpPr>
          <p:cNvPr id="27" name="Rectangle 26">
            <a:extLst>
              <a:ext uri="{FF2B5EF4-FFF2-40B4-BE49-F238E27FC236}">
                <a16:creationId xmlns:a16="http://schemas.microsoft.com/office/drawing/2014/main" id="{8039408C-3357-4672-A531-3745BCC49CF1}"/>
              </a:ext>
            </a:extLst>
          </p:cNvPr>
          <p:cNvSpPr/>
          <p:nvPr/>
        </p:nvSpPr>
        <p:spPr>
          <a:xfrm>
            <a:off x="9592919" y="3597832"/>
            <a:ext cx="231472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Open Sauce Heavy"/>
              </a:rPr>
              <a:t>AVERAGE CPR</a:t>
            </a:r>
          </a:p>
          <a:p>
            <a:pPr algn="ctr"/>
            <a:r>
              <a:rPr lang="en-NG" sz="2800" b="1" dirty="0">
                <a:solidFill>
                  <a:schemeClr val="bg1"/>
                </a:solidFill>
                <a:latin typeface="Open Sauce Heavy"/>
              </a:rPr>
              <a:t> ₹</a:t>
            </a:r>
            <a:r>
              <a:rPr lang="en-US" sz="2800" b="1" dirty="0">
                <a:solidFill>
                  <a:schemeClr val="bg1"/>
                </a:solidFill>
                <a:latin typeface="Open Sauce Heavy"/>
              </a:rPr>
              <a:t>7.64</a:t>
            </a:r>
            <a:endParaRPr lang="en-NG" sz="2800" dirty="0">
              <a:solidFill>
                <a:schemeClr val="bg1"/>
              </a:solidFill>
              <a:latin typeface="Open Sauce Heavy"/>
            </a:endParaRPr>
          </a:p>
        </p:txBody>
      </p:sp>
      <p:sp>
        <p:nvSpPr>
          <p:cNvPr id="18" name="TextBox 17">
            <a:extLst>
              <a:ext uri="{FF2B5EF4-FFF2-40B4-BE49-F238E27FC236}">
                <a16:creationId xmlns:a16="http://schemas.microsoft.com/office/drawing/2014/main" id="{1B173C31-C0BB-4AF0-810C-994088C3158E}"/>
              </a:ext>
            </a:extLst>
          </p:cNvPr>
          <p:cNvSpPr txBox="1"/>
          <p:nvPr/>
        </p:nvSpPr>
        <p:spPr>
          <a:xfrm>
            <a:off x="4422110" y="745176"/>
            <a:ext cx="7770867" cy="1938992"/>
          </a:xfrm>
          <a:prstGeom prst="rect">
            <a:avLst/>
          </a:prstGeom>
          <a:noFill/>
        </p:spPr>
        <p:txBody>
          <a:bodyPr wrap="square" rtlCol="0">
            <a:spAutoFit/>
          </a:bodyPr>
          <a:lstStyle/>
          <a:p>
            <a:pPr algn="ctr"/>
            <a:r>
              <a:rPr lang="en-US" sz="4800" b="1" dirty="0">
                <a:solidFill>
                  <a:srgbClr val="FFFFFF"/>
                </a:solidFill>
                <a:latin typeface="Open Sauce Heavy"/>
                <a:ea typeface="Open Sauce Heavy"/>
                <a:cs typeface="Open Sauce Heavy"/>
                <a:sym typeface="Open Sauce Heavy"/>
              </a:rPr>
              <a:t>KPI’S </a:t>
            </a:r>
          </a:p>
          <a:p>
            <a:pPr algn="ctr"/>
            <a:r>
              <a:rPr lang="en-US" sz="2400" b="1" dirty="0">
                <a:solidFill>
                  <a:srgbClr val="FFFFFF"/>
                </a:solidFill>
                <a:latin typeface="Open Sauce Heavy"/>
                <a:ea typeface="Open Sauce Heavy"/>
                <a:cs typeface="Open Sauce Heavy"/>
                <a:sym typeface="Open Sauce Heavy"/>
              </a:rPr>
              <a:t>(Using Average total campaign numbers as benchmarks )</a:t>
            </a:r>
          </a:p>
          <a:p>
            <a:pPr algn="ctr"/>
            <a:endParaRPr lang="en-NG" sz="4800" dirty="0"/>
          </a:p>
        </p:txBody>
      </p:sp>
    </p:spTree>
    <p:extLst>
      <p:ext uri="{BB962C8B-B14F-4D97-AF65-F5344CB8AC3E}">
        <p14:creationId xmlns:p14="http://schemas.microsoft.com/office/powerpoint/2010/main" val="422562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DD0F646-7E97-4001-A0EE-6BFAFC6CDE41}"/>
              </a:ext>
            </a:extLst>
          </p:cNvPr>
          <p:cNvSpPr/>
          <p:nvPr/>
        </p:nvSpPr>
        <p:spPr>
          <a:xfrm>
            <a:off x="7465253" y="6"/>
            <a:ext cx="4726753" cy="696687"/>
          </a:xfrm>
          <a:prstGeom prst="rect">
            <a:avLst/>
          </a:prstGeom>
          <a:solidFill>
            <a:srgbClr val="DF9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Rectangle 5">
            <a:extLst>
              <a:ext uri="{FF2B5EF4-FFF2-40B4-BE49-F238E27FC236}">
                <a16:creationId xmlns:a16="http://schemas.microsoft.com/office/drawing/2014/main" id="{C10ADB0A-2F70-4A03-AC70-BD415ED9A83D}"/>
              </a:ext>
            </a:extLst>
          </p:cNvPr>
          <p:cNvSpPr/>
          <p:nvPr/>
        </p:nvSpPr>
        <p:spPr>
          <a:xfrm>
            <a:off x="5" y="0"/>
            <a:ext cx="2829463" cy="6858000"/>
          </a:xfrm>
          <a:prstGeom prst="rect">
            <a:avLst/>
          </a:prstGeom>
          <a:solidFill>
            <a:srgbClr val="2531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dirty="0">
                <a:solidFill>
                  <a:schemeClr val="bg1"/>
                </a:solidFill>
                <a:latin typeface="Open Sauce Light" panose="020B0604020202020204"/>
              </a:rPr>
              <a:t>Highest Expenditure: Campaign 1.</a:t>
            </a:r>
          </a:p>
          <a:p>
            <a:pPr>
              <a:lnSpc>
                <a:spcPct val="150000"/>
              </a:lnSpc>
            </a:pPr>
            <a:r>
              <a:rPr lang="en-US" sz="1400" dirty="0">
                <a:solidFill>
                  <a:schemeClr val="bg1"/>
                </a:solidFill>
                <a:latin typeface="Open Sauce Light" panose="020B0604020202020204"/>
              </a:rPr>
              <a:t>Lowest Expenditure: Campaign 5</a:t>
            </a:r>
          </a:p>
          <a:p>
            <a:pPr>
              <a:lnSpc>
                <a:spcPct val="150000"/>
              </a:lnSpc>
            </a:pPr>
            <a:r>
              <a:rPr lang="en-US" sz="1400" dirty="0">
                <a:solidFill>
                  <a:schemeClr val="bg1"/>
                </a:solidFill>
                <a:latin typeface="Open Sauce Light" panose="020B0604020202020204"/>
              </a:rPr>
              <a:t>Most Unique Clicks: Campaign 2.</a:t>
            </a:r>
          </a:p>
          <a:p>
            <a:pPr>
              <a:lnSpc>
                <a:spcPct val="150000"/>
              </a:lnSpc>
            </a:pPr>
            <a:r>
              <a:rPr lang="en-US" sz="1400" dirty="0">
                <a:solidFill>
                  <a:schemeClr val="bg1"/>
                </a:solidFill>
                <a:latin typeface="Open Sauce Light" panose="020B0604020202020204"/>
              </a:rPr>
              <a:t>Least Unique Clicks: Campaign 10.</a:t>
            </a:r>
          </a:p>
          <a:p>
            <a:pPr>
              <a:lnSpc>
                <a:spcPct val="150000"/>
              </a:lnSpc>
            </a:pPr>
            <a:endParaRPr lang="en-US" sz="1400" dirty="0">
              <a:solidFill>
                <a:schemeClr val="bg1"/>
              </a:solidFill>
              <a:latin typeface="Open Sauce Light" panose="020B0604020202020204"/>
            </a:endParaRPr>
          </a:p>
          <a:p>
            <a:pPr>
              <a:lnSpc>
                <a:spcPct val="150000"/>
              </a:lnSpc>
            </a:pPr>
            <a:r>
              <a:rPr lang="en-US" sz="1400" dirty="0">
                <a:solidFill>
                  <a:schemeClr val="bg1"/>
                </a:solidFill>
                <a:latin typeface="Open Sauce Light" panose="020B0604020202020204"/>
              </a:rPr>
              <a:t>Impressions and Reach</a:t>
            </a:r>
          </a:p>
          <a:p>
            <a:pPr>
              <a:lnSpc>
                <a:spcPct val="150000"/>
              </a:lnSpc>
            </a:pPr>
            <a:r>
              <a:rPr lang="en-US" sz="1400" dirty="0">
                <a:solidFill>
                  <a:schemeClr val="bg1"/>
                </a:solidFill>
                <a:latin typeface="Open Sauce Light" panose="020B0604020202020204"/>
              </a:rPr>
              <a:t>Both metrics start high for Campaign 2 and decline towards Campaign 9.</a:t>
            </a:r>
            <a:endParaRPr lang="en-NG" sz="1400" dirty="0">
              <a:solidFill>
                <a:schemeClr val="bg1"/>
              </a:solidFill>
              <a:latin typeface="Open Sauce Light" panose="020B0604020202020204"/>
            </a:endParaRPr>
          </a:p>
        </p:txBody>
      </p:sp>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7" name="TextBox 7"/>
          <p:cNvSpPr txBox="1"/>
          <p:nvPr/>
        </p:nvSpPr>
        <p:spPr>
          <a:xfrm>
            <a:off x="-451614" y="376278"/>
            <a:ext cx="3674574" cy="560410"/>
          </a:xfrm>
          <a:prstGeom prst="rect">
            <a:avLst/>
          </a:prstGeom>
        </p:spPr>
        <p:txBody>
          <a:bodyPr wrap="square" lIns="0" tIns="0" rIns="0" bIns="0" rtlCol="0" anchor="t">
            <a:spAutoFit/>
          </a:bodyPr>
          <a:lstStyle/>
          <a:p>
            <a:pPr algn="ctr">
              <a:lnSpc>
                <a:spcPts val="4671"/>
              </a:lnSpc>
            </a:pPr>
            <a:r>
              <a:rPr lang="en-US" sz="3200" b="1" dirty="0">
                <a:solidFill>
                  <a:srgbClr val="FFFFFF"/>
                </a:solidFill>
                <a:latin typeface="Open Sauce Heavy"/>
                <a:ea typeface="Open Sauce Heavy"/>
                <a:cs typeface="Open Sauce Heavy"/>
                <a:sym typeface="Open Sauce Heavy"/>
              </a:rPr>
              <a:t>Campaign</a:t>
            </a:r>
            <a:r>
              <a:rPr lang="en-US" sz="2400" b="1" dirty="0">
                <a:solidFill>
                  <a:srgbClr val="FFFFFF"/>
                </a:solidFill>
                <a:latin typeface="Open Sauce Heavy"/>
                <a:ea typeface="Open Sauce Heavy"/>
                <a:cs typeface="Open Sauce Heavy"/>
                <a:sym typeface="Open Sauce Heavy"/>
              </a:rPr>
              <a:t> 1-11</a:t>
            </a:r>
          </a:p>
        </p:txBody>
      </p:sp>
      <p:sp>
        <p:nvSpPr>
          <p:cNvPr id="9" name="TextBox 8">
            <a:extLst>
              <a:ext uri="{FF2B5EF4-FFF2-40B4-BE49-F238E27FC236}">
                <a16:creationId xmlns:a16="http://schemas.microsoft.com/office/drawing/2014/main" id="{2A186F15-A289-44A2-BC39-8E5C82796D02}"/>
              </a:ext>
            </a:extLst>
          </p:cNvPr>
          <p:cNvSpPr txBox="1"/>
          <p:nvPr/>
        </p:nvSpPr>
        <p:spPr>
          <a:xfrm>
            <a:off x="-234731" y="1024234"/>
            <a:ext cx="3240809" cy="523220"/>
          </a:xfrm>
          <a:prstGeom prst="rect">
            <a:avLst/>
          </a:prstGeom>
          <a:noFill/>
        </p:spPr>
        <p:txBody>
          <a:bodyPr wrap="square">
            <a:spAutoFit/>
          </a:bodyPr>
          <a:lstStyle/>
          <a:p>
            <a:pPr algn="ctr"/>
            <a:r>
              <a:rPr lang="en-US" sz="2800" dirty="0">
                <a:solidFill>
                  <a:schemeClr val="bg1"/>
                </a:solidFill>
                <a:latin typeface="Open Sauce Light" panose="020B0604020202020204" charset="0"/>
              </a:rPr>
              <a:t>General overview</a:t>
            </a:r>
            <a:endParaRPr lang="en-NG" sz="2800" dirty="0">
              <a:solidFill>
                <a:schemeClr val="bg1"/>
              </a:solidFill>
              <a:latin typeface="Open Sauce Light" panose="020B0604020202020204" charset="0"/>
            </a:endParaRPr>
          </a:p>
        </p:txBody>
      </p:sp>
      <p:pic>
        <p:nvPicPr>
          <p:cNvPr id="19" name="Picture 18">
            <a:extLst>
              <a:ext uri="{FF2B5EF4-FFF2-40B4-BE49-F238E27FC236}">
                <a16:creationId xmlns:a16="http://schemas.microsoft.com/office/drawing/2014/main" id="{FEF7DC49-02CB-489D-BE7D-26CBBBCDC3A6}"/>
              </a:ext>
            </a:extLst>
          </p:cNvPr>
          <p:cNvPicPr>
            <a:picLocks noChangeAspect="1"/>
          </p:cNvPicPr>
          <p:nvPr/>
        </p:nvPicPr>
        <p:blipFill>
          <a:blip r:embed="rId2"/>
          <a:stretch>
            <a:fillRect/>
          </a:stretch>
        </p:blipFill>
        <p:spPr>
          <a:xfrm>
            <a:off x="7465249" y="610280"/>
            <a:ext cx="4726755" cy="6247725"/>
          </a:xfrm>
          <a:prstGeom prst="rect">
            <a:avLst/>
          </a:prstGeom>
        </p:spPr>
      </p:pic>
      <p:pic>
        <p:nvPicPr>
          <p:cNvPr id="22" name="Picture 21">
            <a:extLst>
              <a:ext uri="{FF2B5EF4-FFF2-40B4-BE49-F238E27FC236}">
                <a16:creationId xmlns:a16="http://schemas.microsoft.com/office/drawing/2014/main" id="{22B04811-D6D9-4F5C-A95B-918F26AEEDBF}"/>
              </a:ext>
            </a:extLst>
          </p:cNvPr>
          <p:cNvPicPr>
            <a:picLocks noChangeAspect="1"/>
          </p:cNvPicPr>
          <p:nvPr/>
        </p:nvPicPr>
        <p:blipFill>
          <a:blip r:embed="rId3"/>
          <a:stretch>
            <a:fillRect/>
          </a:stretch>
        </p:blipFill>
        <p:spPr>
          <a:xfrm>
            <a:off x="2829471" y="7"/>
            <a:ext cx="4635783" cy="3536831"/>
          </a:xfrm>
          <a:prstGeom prst="rect">
            <a:avLst/>
          </a:prstGeom>
        </p:spPr>
      </p:pic>
      <p:pic>
        <p:nvPicPr>
          <p:cNvPr id="28" name="Picture 27">
            <a:extLst>
              <a:ext uri="{FF2B5EF4-FFF2-40B4-BE49-F238E27FC236}">
                <a16:creationId xmlns:a16="http://schemas.microsoft.com/office/drawing/2014/main" id="{93898789-B415-40B3-9521-6564BA9D3348}"/>
              </a:ext>
            </a:extLst>
          </p:cNvPr>
          <p:cNvPicPr>
            <a:picLocks noChangeAspect="1"/>
          </p:cNvPicPr>
          <p:nvPr/>
        </p:nvPicPr>
        <p:blipFill>
          <a:blip r:embed="rId4"/>
          <a:stretch>
            <a:fillRect/>
          </a:stretch>
        </p:blipFill>
        <p:spPr>
          <a:xfrm>
            <a:off x="2829470" y="3651499"/>
            <a:ext cx="4635783" cy="3206500"/>
          </a:xfrm>
          <a:prstGeom prst="rect">
            <a:avLst/>
          </a:prstGeom>
        </p:spPr>
      </p:pic>
      <p:sp>
        <p:nvSpPr>
          <p:cNvPr id="29" name="TextBox 3">
            <a:extLst>
              <a:ext uri="{FF2B5EF4-FFF2-40B4-BE49-F238E27FC236}">
                <a16:creationId xmlns:a16="http://schemas.microsoft.com/office/drawing/2014/main" id="{FCFC494D-AAE2-46A3-973F-9EE70FA5A4DB}"/>
              </a:ext>
            </a:extLst>
          </p:cNvPr>
          <p:cNvSpPr txBox="1"/>
          <p:nvPr/>
        </p:nvSpPr>
        <p:spPr>
          <a:xfrm>
            <a:off x="10345918" y="127775"/>
            <a:ext cx="1908193" cy="120418"/>
          </a:xfrm>
          <a:prstGeom prst="rect">
            <a:avLst/>
          </a:prstGeom>
        </p:spPr>
        <p:txBody>
          <a:bodyPr lIns="0" tIns="0" rIns="0" bIns="0" rtlCol="0" anchor="t">
            <a:spAutoFit/>
          </a:bodyPr>
          <a:lstStyle/>
          <a:p>
            <a:pPr>
              <a:lnSpc>
                <a:spcPts val="943"/>
              </a:lnSpc>
            </a:pPr>
            <a:r>
              <a:rPr lang="en-US" sz="1000" b="1" spc="153" dirty="0">
                <a:solidFill>
                  <a:schemeClr val="bg1"/>
                </a:solidFill>
                <a:latin typeface="Open Sauce Heavy"/>
                <a:ea typeface="Open Sauce Heavy"/>
                <a:cs typeface="Open Sauce Heavy"/>
                <a:sym typeface="Open Sauce Heavy"/>
              </a:rPr>
              <a:t>MARKETING CAMPAIGN</a:t>
            </a:r>
          </a:p>
        </p:txBody>
      </p:sp>
      <p:sp>
        <p:nvSpPr>
          <p:cNvPr id="30" name="TextBox 2">
            <a:extLst>
              <a:ext uri="{FF2B5EF4-FFF2-40B4-BE49-F238E27FC236}">
                <a16:creationId xmlns:a16="http://schemas.microsoft.com/office/drawing/2014/main" id="{ABECD615-0239-4711-A892-CF230C842E2A}"/>
              </a:ext>
            </a:extLst>
          </p:cNvPr>
          <p:cNvSpPr txBox="1"/>
          <p:nvPr/>
        </p:nvSpPr>
        <p:spPr>
          <a:xfrm>
            <a:off x="9362540" y="127775"/>
            <a:ext cx="1966755" cy="120418"/>
          </a:xfrm>
          <a:prstGeom prst="rect">
            <a:avLst/>
          </a:prstGeom>
        </p:spPr>
        <p:txBody>
          <a:bodyPr lIns="0" tIns="0" rIns="0" bIns="0" rtlCol="0" anchor="t">
            <a:spAutoFit/>
          </a:bodyPr>
          <a:lstStyle/>
          <a:p>
            <a:pPr>
              <a:lnSpc>
                <a:spcPts val="943"/>
              </a:lnSpc>
            </a:pPr>
            <a:r>
              <a:rPr lang="en-US" sz="1000" b="1" spc="153" dirty="0">
                <a:solidFill>
                  <a:schemeClr val="bg1"/>
                </a:solidFill>
                <a:latin typeface="Open Sauce Heavy"/>
                <a:ea typeface="Open Sauce Heavy"/>
                <a:cs typeface="Open Sauce Heavy"/>
                <a:sym typeface="Open Sauce Heavy"/>
              </a:rPr>
              <a:t>FACEBOOK</a:t>
            </a:r>
          </a:p>
        </p:txBody>
      </p:sp>
    </p:spTree>
    <p:extLst>
      <p:ext uri="{BB962C8B-B14F-4D97-AF65-F5344CB8AC3E}">
        <p14:creationId xmlns:p14="http://schemas.microsoft.com/office/powerpoint/2010/main" val="275802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2" name="TextBox 2"/>
          <p:cNvSpPr txBox="1"/>
          <p:nvPr/>
        </p:nvSpPr>
        <p:spPr>
          <a:xfrm>
            <a:off x="9016072" y="375806"/>
            <a:ext cx="1966755" cy="120418"/>
          </a:xfrm>
          <a:prstGeom prst="rect">
            <a:avLst/>
          </a:prstGeom>
        </p:spPr>
        <p:txBody>
          <a:bodyPr lIns="0" tIns="0" rIns="0" bIns="0" rtlCol="0" anchor="t">
            <a:spAutoFit/>
          </a:bodyPr>
          <a:lstStyle/>
          <a:p>
            <a:pPr>
              <a:lnSpc>
                <a:spcPts val="943"/>
              </a:lnSpc>
            </a:pPr>
            <a:r>
              <a:rPr lang="en-US" sz="1000" b="1" spc="153" dirty="0" err="1">
                <a:solidFill>
                  <a:srgbClr val="CFE1FD"/>
                </a:solidFill>
                <a:latin typeface="Open Sauce Heavy"/>
                <a:ea typeface="Open Sauce Heavy"/>
                <a:cs typeface="Open Sauce Heavy"/>
                <a:sym typeface="Open Sauce Heavy"/>
              </a:rPr>
              <a:t>Faceboo</a:t>
            </a:r>
            <a:endParaRPr lang="en-US" sz="1000" b="1" spc="153" dirty="0">
              <a:solidFill>
                <a:srgbClr val="CFE1FD"/>
              </a:solidFill>
              <a:latin typeface="Open Sauce Heavy"/>
              <a:ea typeface="Open Sauce Heavy"/>
              <a:cs typeface="Open Sauce Heavy"/>
              <a:sym typeface="Open Sauce Heavy"/>
            </a:endParaRPr>
          </a:p>
        </p:txBody>
      </p:sp>
      <p:sp>
        <p:nvSpPr>
          <p:cNvPr id="6" name="Rectangle 5">
            <a:extLst>
              <a:ext uri="{FF2B5EF4-FFF2-40B4-BE49-F238E27FC236}">
                <a16:creationId xmlns:a16="http://schemas.microsoft.com/office/drawing/2014/main" id="{C10ADB0A-2F70-4A03-AC70-BD415ED9A83D}"/>
              </a:ext>
            </a:extLst>
          </p:cNvPr>
          <p:cNvSpPr/>
          <p:nvPr/>
        </p:nvSpPr>
        <p:spPr>
          <a:xfrm>
            <a:off x="5" y="0"/>
            <a:ext cx="2829463" cy="6858000"/>
          </a:xfrm>
          <a:prstGeom prst="rect">
            <a:avLst/>
          </a:prstGeom>
          <a:solidFill>
            <a:srgbClr val="2531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Open Sauce Light" panose="020B0604020202020204"/>
            </a:endParaRPr>
          </a:p>
          <a:p>
            <a:endParaRPr lang="en-US" sz="1400" dirty="0">
              <a:solidFill>
                <a:schemeClr val="bg1"/>
              </a:solidFill>
              <a:latin typeface="Open Sauce Light" panose="020B0604020202020204"/>
            </a:endParaRPr>
          </a:p>
          <a:p>
            <a:endParaRPr lang="en-US" sz="1400" dirty="0">
              <a:solidFill>
                <a:schemeClr val="bg1"/>
              </a:solidFill>
              <a:latin typeface="Open Sauce Light" panose="020B0604020202020204"/>
            </a:endParaRPr>
          </a:p>
          <a:p>
            <a:endParaRPr lang="en-US" sz="1400" dirty="0">
              <a:solidFill>
                <a:schemeClr val="bg1"/>
              </a:solidFill>
              <a:latin typeface="Open Sauce Light" panose="020B0604020202020204"/>
            </a:endParaRPr>
          </a:p>
          <a:p>
            <a:endParaRPr lang="en-US" sz="1400" dirty="0">
              <a:solidFill>
                <a:schemeClr val="bg1"/>
              </a:solidFill>
              <a:latin typeface="Open Sauce Light" panose="020B0604020202020204"/>
            </a:endParaRPr>
          </a:p>
          <a:p>
            <a:endParaRPr lang="en-US" sz="1400" dirty="0">
              <a:solidFill>
                <a:schemeClr val="bg1"/>
              </a:solidFill>
              <a:latin typeface="Open Sauce Light" panose="020B0604020202020204"/>
            </a:endParaRPr>
          </a:p>
          <a:p>
            <a:r>
              <a:rPr lang="en-US" sz="1400" dirty="0">
                <a:solidFill>
                  <a:schemeClr val="bg1"/>
                </a:solidFill>
                <a:latin typeface="Open Sauce Light" panose="020B0604020202020204"/>
              </a:rPr>
              <a:t>Campaign 3 should be discontinued due to its poor performance metrics:</a:t>
            </a:r>
          </a:p>
          <a:p>
            <a:endParaRPr lang="en-US" sz="1400" dirty="0">
              <a:solidFill>
                <a:schemeClr val="bg1"/>
              </a:solidFill>
              <a:latin typeface="Open Sauce Light" panose="020B0604020202020204"/>
            </a:endParaRPr>
          </a:p>
          <a:p>
            <a:r>
              <a:rPr lang="en-US" sz="1400" dirty="0">
                <a:solidFill>
                  <a:schemeClr val="bg1"/>
                </a:solidFill>
                <a:latin typeface="Open Sauce Light" panose="020B0604020202020204"/>
              </a:rPr>
              <a:t>High Costs: The cost per click (CPC) is significantly higher than the average CPC </a:t>
            </a: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a:t>
            </a:r>
            <a:r>
              <a:rPr lang="en-NG" sz="1400" b="1" dirty="0">
                <a:solidFill>
                  <a:schemeClr val="bg1"/>
                </a:solidFill>
                <a:latin typeface="Open Sauce Heavy"/>
              </a:rPr>
              <a:t>₹</a:t>
            </a:r>
            <a:r>
              <a:rPr lang="en-US" sz="1400" dirty="0">
                <a:solidFill>
                  <a:prstClr val="white"/>
                </a:solidFill>
                <a:latin typeface="Open Sauce Light" panose="020B0604020202020204"/>
              </a:rPr>
              <a:t>24</a:t>
            </a: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a:t>
            </a:r>
            <a:r>
              <a:rPr lang="en-US" sz="1400" dirty="0">
                <a:solidFill>
                  <a:schemeClr val="bg1"/>
                </a:solidFill>
                <a:latin typeface="Open Sauce Light" panose="020B0604020202020204"/>
              </a:rPr>
              <a:t>.</a:t>
            </a:r>
          </a:p>
          <a:p>
            <a:endParaRPr lang="en-US" sz="1400" dirty="0">
              <a:solidFill>
                <a:schemeClr val="bg1"/>
              </a:solidFill>
              <a:latin typeface="Open Sauce Light" panose="020B0604020202020204"/>
            </a:endParaRPr>
          </a:p>
          <a:p>
            <a:r>
              <a:rPr lang="en-US" sz="1400" dirty="0">
                <a:solidFill>
                  <a:schemeClr val="bg1"/>
                </a:solidFill>
                <a:latin typeface="Open Sauce Light" panose="020B0604020202020204"/>
              </a:rPr>
              <a:t>Low Engagement: The click-through rate (CTR) is only 1.50% , indicating low audience engagement and also below average.</a:t>
            </a:r>
          </a:p>
          <a:p>
            <a:endParaRPr lang="en-US" sz="1400" dirty="0">
              <a:solidFill>
                <a:schemeClr val="bg1"/>
              </a:solidFill>
              <a:latin typeface="Open Sauce Light" panose="020B0604020202020204"/>
            </a:endParaRPr>
          </a:p>
          <a:p>
            <a:r>
              <a:rPr lang="en-US" sz="1400" dirty="0">
                <a:solidFill>
                  <a:schemeClr val="bg1"/>
                </a:solidFill>
                <a:latin typeface="Open Sauce Light" panose="020B0604020202020204"/>
              </a:rPr>
              <a:t>Inefficiency: The campaign is not cost-effective, with high expenses and minimal returns as seen in the above average CPR</a:t>
            </a: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 (</a:t>
            </a:r>
            <a:r>
              <a:rPr lang="en-NG" sz="1400" b="1" dirty="0">
                <a:solidFill>
                  <a:schemeClr val="bg1"/>
                </a:solidFill>
                <a:latin typeface="Open Sauce Heavy"/>
              </a:rPr>
              <a:t>₹</a:t>
            </a: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69)</a:t>
            </a:r>
            <a:r>
              <a:rPr lang="en-US" sz="1400" dirty="0">
                <a:solidFill>
                  <a:schemeClr val="bg1"/>
                </a:solidFill>
                <a:latin typeface="Open Sauce Light" panose="020B0604020202020204"/>
              </a:rPr>
              <a:t>.</a:t>
            </a:r>
            <a:endParaRPr lang="en-NG" sz="1400" dirty="0">
              <a:solidFill>
                <a:schemeClr val="bg1"/>
              </a:solidFill>
              <a:latin typeface="Open Sauce Light" panose="020B0604020202020204"/>
            </a:endParaRPr>
          </a:p>
        </p:txBody>
      </p:sp>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7" name="TextBox 7"/>
          <p:cNvSpPr txBox="1"/>
          <p:nvPr/>
        </p:nvSpPr>
        <p:spPr>
          <a:xfrm>
            <a:off x="-451614" y="376278"/>
            <a:ext cx="3674574" cy="533288"/>
          </a:xfrm>
          <a:prstGeom prst="rect">
            <a:avLst/>
          </a:prstGeom>
        </p:spPr>
        <p:txBody>
          <a:bodyPr wrap="square" lIns="0" tIns="0" rIns="0" bIns="0" rtlCol="0" anchor="t">
            <a:spAutoFit/>
          </a:bodyPr>
          <a:lstStyle/>
          <a:p>
            <a:pPr algn="ctr">
              <a:lnSpc>
                <a:spcPts val="4671"/>
              </a:lnSpc>
            </a:pPr>
            <a:r>
              <a:rPr lang="en-US" sz="2400" b="1" dirty="0">
                <a:solidFill>
                  <a:srgbClr val="FFFFFF"/>
                </a:solidFill>
                <a:latin typeface="Open Sauce Heavy"/>
                <a:ea typeface="Open Sauce Heavy"/>
                <a:cs typeface="Open Sauce Heavy"/>
                <a:sym typeface="Open Sauce Heavy"/>
              </a:rPr>
              <a:t>Campaign 3</a:t>
            </a:r>
          </a:p>
        </p:txBody>
      </p:sp>
      <p:sp>
        <p:nvSpPr>
          <p:cNvPr id="9" name="TextBox 8">
            <a:extLst>
              <a:ext uri="{FF2B5EF4-FFF2-40B4-BE49-F238E27FC236}">
                <a16:creationId xmlns:a16="http://schemas.microsoft.com/office/drawing/2014/main" id="{2A186F15-A289-44A2-BC39-8E5C82796D02}"/>
              </a:ext>
            </a:extLst>
          </p:cNvPr>
          <p:cNvSpPr txBox="1"/>
          <p:nvPr/>
        </p:nvSpPr>
        <p:spPr>
          <a:xfrm>
            <a:off x="-134505" y="1024234"/>
            <a:ext cx="3240809" cy="954107"/>
          </a:xfrm>
          <a:prstGeom prst="rect">
            <a:avLst/>
          </a:prstGeom>
          <a:noFill/>
        </p:spPr>
        <p:txBody>
          <a:bodyPr wrap="square">
            <a:spAutoFit/>
          </a:bodyPr>
          <a:lstStyle/>
          <a:p>
            <a:pPr algn="ctr"/>
            <a:r>
              <a:rPr lang="en-US" sz="2800" dirty="0">
                <a:solidFill>
                  <a:schemeClr val="bg1"/>
                </a:solidFill>
                <a:latin typeface="Open Sauce Light" panose="020B0604020202020204" charset="0"/>
              </a:rPr>
              <a:t>Overview (Discontinue)</a:t>
            </a:r>
            <a:endParaRPr lang="en-NG" sz="2800" dirty="0">
              <a:solidFill>
                <a:schemeClr val="bg1"/>
              </a:solidFill>
              <a:latin typeface="Open Sauce Light" panose="020B0604020202020204" charset="0"/>
            </a:endParaRPr>
          </a:p>
        </p:txBody>
      </p:sp>
      <p:pic>
        <p:nvPicPr>
          <p:cNvPr id="40" name="Picture 39">
            <a:extLst>
              <a:ext uri="{FF2B5EF4-FFF2-40B4-BE49-F238E27FC236}">
                <a16:creationId xmlns:a16="http://schemas.microsoft.com/office/drawing/2014/main" id="{285EEE83-010E-4938-AF33-3377FB9547D0}"/>
              </a:ext>
            </a:extLst>
          </p:cNvPr>
          <p:cNvPicPr>
            <a:picLocks noChangeAspect="1"/>
          </p:cNvPicPr>
          <p:nvPr/>
        </p:nvPicPr>
        <p:blipFill>
          <a:blip r:embed="rId2"/>
          <a:stretch>
            <a:fillRect/>
          </a:stretch>
        </p:blipFill>
        <p:spPr>
          <a:xfrm>
            <a:off x="6759521" y="6"/>
            <a:ext cx="4039867" cy="2754087"/>
          </a:xfrm>
          <a:prstGeom prst="rect">
            <a:avLst/>
          </a:prstGeom>
          <a:ln>
            <a:solidFill>
              <a:srgbClr val="0D446E"/>
            </a:solidFill>
          </a:ln>
        </p:spPr>
      </p:pic>
      <p:pic>
        <p:nvPicPr>
          <p:cNvPr id="44" name="Picture 43">
            <a:extLst>
              <a:ext uri="{FF2B5EF4-FFF2-40B4-BE49-F238E27FC236}">
                <a16:creationId xmlns:a16="http://schemas.microsoft.com/office/drawing/2014/main" id="{D72EE851-A5C2-4C87-B3DD-9CA54066C9EA}"/>
              </a:ext>
            </a:extLst>
          </p:cNvPr>
          <p:cNvPicPr>
            <a:picLocks noChangeAspect="1"/>
          </p:cNvPicPr>
          <p:nvPr/>
        </p:nvPicPr>
        <p:blipFill>
          <a:blip r:embed="rId3"/>
          <a:stretch>
            <a:fillRect/>
          </a:stretch>
        </p:blipFill>
        <p:spPr>
          <a:xfrm>
            <a:off x="2829471" y="2754089"/>
            <a:ext cx="7969919" cy="4103915"/>
          </a:xfrm>
          <a:prstGeom prst="rect">
            <a:avLst/>
          </a:prstGeom>
          <a:ln>
            <a:solidFill>
              <a:srgbClr val="0D446E"/>
            </a:solidFill>
          </a:ln>
        </p:spPr>
      </p:pic>
      <p:grpSp>
        <p:nvGrpSpPr>
          <p:cNvPr id="51" name="Group 50">
            <a:extLst>
              <a:ext uri="{FF2B5EF4-FFF2-40B4-BE49-F238E27FC236}">
                <a16:creationId xmlns:a16="http://schemas.microsoft.com/office/drawing/2014/main" id="{86ED94A0-EA1A-40FD-BAB8-64E2D24531ED}"/>
              </a:ext>
            </a:extLst>
          </p:cNvPr>
          <p:cNvGrpSpPr/>
          <p:nvPr/>
        </p:nvGrpSpPr>
        <p:grpSpPr>
          <a:xfrm>
            <a:off x="10875380" y="1299139"/>
            <a:ext cx="1208320" cy="1466855"/>
            <a:chOff x="1067021" y="3069843"/>
            <a:chExt cx="1126183" cy="1592508"/>
          </a:xfrm>
        </p:grpSpPr>
        <p:sp>
          <p:nvSpPr>
            <p:cNvPr id="45" name="TextBox 44">
              <a:extLst>
                <a:ext uri="{FF2B5EF4-FFF2-40B4-BE49-F238E27FC236}">
                  <a16:creationId xmlns:a16="http://schemas.microsoft.com/office/drawing/2014/main" id="{E6997FE1-35AC-420D-9F09-99932B0C654D}"/>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CPC</a:t>
              </a:r>
              <a:endParaRPr lang="en-NG" sz="1600" b="1">
                <a:solidFill>
                  <a:schemeClr val="bg1"/>
                </a:solidFill>
              </a:endParaRPr>
            </a:p>
          </p:txBody>
        </p:sp>
        <p:sp>
          <p:nvSpPr>
            <p:cNvPr id="46" name="Rectangle 45">
              <a:extLst>
                <a:ext uri="{FF2B5EF4-FFF2-40B4-BE49-F238E27FC236}">
                  <a16:creationId xmlns:a16="http://schemas.microsoft.com/office/drawing/2014/main" id="{2F519AE6-C075-4724-AC97-261327E81786}"/>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3.18</a:t>
              </a:r>
              <a:endParaRPr lang="en-NG" sz="1600">
                <a:solidFill>
                  <a:schemeClr val="bg1"/>
                </a:solidFill>
                <a:latin typeface="Open Sauce Heavy"/>
              </a:endParaRPr>
            </a:p>
          </p:txBody>
        </p:sp>
      </p:grpSp>
      <p:sp>
        <p:nvSpPr>
          <p:cNvPr id="47" name="TextBox 46">
            <a:extLst>
              <a:ext uri="{FF2B5EF4-FFF2-40B4-BE49-F238E27FC236}">
                <a16:creationId xmlns:a16="http://schemas.microsoft.com/office/drawing/2014/main" id="{6CED0CBE-75D9-4A1D-90B7-60D875C3B784}"/>
              </a:ext>
            </a:extLst>
          </p:cNvPr>
          <p:cNvSpPr txBox="1"/>
          <p:nvPr/>
        </p:nvSpPr>
        <p:spPr>
          <a:xfrm>
            <a:off x="7867278" y="3059336"/>
            <a:ext cx="1126183" cy="523220"/>
          </a:xfrm>
          <a:prstGeom prst="rect">
            <a:avLst/>
          </a:prstGeom>
          <a:noFill/>
        </p:spPr>
        <p:txBody>
          <a:bodyPr wrap="square" rtlCol="0">
            <a:spAutoFit/>
          </a:bodyPr>
          <a:lstStyle>
            <a:defPPr>
              <a:defRPr lang="en-NG"/>
            </a:defPPr>
            <a:lvl1pPr>
              <a:defRPr sz="2800">
                <a:latin typeface="Open Sauce Heavy"/>
              </a:defRPr>
            </a:lvl1pPr>
          </a:lstStyle>
          <a:p>
            <a:pPr algn="ctr"/>
            <a:r>
              <a:rPr lang="en-US" b="1" dirty="0">
                <a:solidFill>
                  <a:schemeClr val="bg1"/>
                </a:solidFill>
              </a:rPr>
              <a:t>CTR</a:t>
            </a:r>
            <a:endParaRPr lang="en-NG" b="1" dirty="0">
              <a:solidFill>
                <a:schemeClr val="bg1"/>
              </a:solidFill>
            </a:endParaRPr>
          </a:p>
        </p:txBody>
      </p:sp>
      <p:sp>
        <p:nvSpPr>
          <p:cNvPr id="58" name="TextBox 57">
            <a:extLst>
              <a:ext uri="{FF2B5EF4-FFF2-40B4-BE49-F238E27FC236}">
                <a16:creationId xmlns:a16="http://schemas.microsoft.com/office/drawing/2014/main" id="{E4268802-C0C2-47E8-80DA-8E3CDB38252C}"/>
              </a:ext>
            </a:extLst>
          </p:cNvPr>
          <p:cNvSpPr txBox="1"/>
          <p:nvPr/>
        </p:nvSpPr>
        <p:spPr>
          <a:xfrm>
            <a:off x="10818069" y="-33808"/>
            <a:ext cx="1355243" cy="923330"/>
          </a:xfrm>
          <a:prstGeom prst="rect">
            <a:avLst/>
          </a:prstGeom>
          <a:noFill/>
        </p:spPr>
        <p:txBody>
          <a:bodyPr wrap="square" rtlCol="0">
            <a:spAutoFit/>
          </a:bodyPr>
          <a:lstStyle/>
          <a:p>
            <a:pPr algn="ctr"/>
            <a:r>
              <a:rPr lang="en-US" b="1" dirty="0">
                <a:solidFill>
                  <a:schemeClr val="bg1"/>
                </a:solidFill>
                <a:latin typeface="Open Sauce Heavy"/>
              </a:rPr>
              <a:t>TOTAL CAMPAIGNS KPI’S</a:t>
            </a:r>
            <a:endParaRPr lang="en-NG" b="1" dirty="0">
              <a:solidFill>
                <a:schemeClr val="bg1"/>
              </a:solidFill>
              <a:latin typeface="Open Sauce Heavy"/>
            </a:endParaRPr>
          </a:p>
        </p:txBody>
      </p:sp>
      <p:grpSp>
        <p:nvGrpSpPr>
          <p:cNvPr id="59" name="Group 58">
            <a:extLst>
              <a:ext uri="{FF2B5EF4-FFF2-40B4-BE49-F238E27FC236}">
                <a16:creationId xmlns:a16="http://schemas.microsoft.com/office/drawing/2014/main" id="{A28B041D-ED7D-4DC8-968D-6739D691B5E3}"/>
              </a:ext>
            </a:extLst>
          </p:cNvPr>
          <p:cNvGrpSpPr/>
          <p:nvPr/>
        </p:nvGrpSpPr>
        <p:grpSpPr>
          <a:xfrm>
            <a:off x="10875380" y="3038585"/>
            <a:ext cx="1208320" cy="1466855"/>
            <a:chOff x="1067021" y="3069843"/>
            <a:chExt cx="1126183" cy="1592508"/>
          </a:xfrm>
        </p:grpSpPr>
        <p:sp>
          <p:nvSpPr>
            <p:cNvPr id="60" name="TextBox 59">
              <a:extLst>
                <a:ext uri="{FF2B5EF4-FFF2-40B4-BE49-F238E27FC236}">
                  <a16:creationId xmlns:a16="http://schemas.microsoft.com/office/drawing/2014/main" id="{49C52C4F-0189-414E-A1A1-0925B4A2ADFF}"/>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CTR</a:t>
              </a:r>
              <a:endParaRPr lang="en-NG" sz="1600" b="1">
                <a:solidFill>
                  <a:schemeClr val="bg1"/>
                </a:solidFill>
              </a:endParaRPr>
            </a:p>
          </p:txBody>
        </p:sp>
        <p:sp>
          <p:nvSpPr>
            <p:cNvPr id="61" name="Rectangle 60">
              <a:extLst>
                <a:ext uri="{FF2B5EF4-FFF2-40B4-BE49-F238E27FC236}">
                  <a16:creationId xmlns:a16="http://schemas.microsoft.com/office/drawing/2014/main" id="{AC97A04A-E90E-4020-A144-F5CB0F065937}"/>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2.82</a:t>
              </a:r>
              <a:endParaRPr lang="en-NG" sz="1600">
                <a:solidFill>
                  <a:schemeClr val="bg1"/>
                </a:solidFill>
                <a:latin typeface="Open Sauce Heavy"/>
              </a:endParaRPr>
            </a:p>
          </p:txBody>
        </p:sp>
      </p:grpSp>
      <p:grpSp>
        <p:nvGrpSpPr>
          <p:cNvPr id="62" name="Group 61">
            <a:extLst>
              <a:ext uri="{FF2B5EF4-FFF2-40B4-BE49-F238E27FC236}">
                <a16:creationId xmlns:a16="http://schemas.microsoft.com/office/drawing/2014/main" id="{F720B98C-3498-491B-BF56-6B7446D20C65}"/>
              </a:ext>
            </a:extLst>
          </p:cNvPr>
          <p:cNvGrpSpPr/>
          <p:nvPr/>
        </p:nvGrpSpPr>
        <p:grpSpPr>
          <a:xfrm>
            <a:off x="10875380" y="4921815"/>
            <a:ext cx="1208320" cy="1466855"/>
            <a:chOff x="1067021" y="3069843"/>
            <a:chExt cx="1126183" cy="1592508"/>
          </a:xfrm>
        </p:grpSpPr>
        <p:sp>
          <p:nvSpPr>
            <p:cNvPr id="63" name="TextBox 62">
              <a:extLst>
                <a:ext uri="{FF2B5EF4-FFF2-40B4-BE49-F238E27FC236}">
                  <a16:creationId xmlns:a16="http://schemas.microsoft.com/office/drawing/2014/main" id="{F5F1476E-371D-4EEF-88C3-B9FAF6240F2A}"/>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CPR</a:t>
              </a:r>
              <a:endParaRPr lang="en-NG" sz="1600" b="1">
                <a:solidFill>
                  <a:schemeClr val="bg1"/>
                </a:solidFill>
              </a:endParaRPr>
            </a:p>
          </p:txBody>
        </p:sp>
        <p:sp>
          <p:nvSpPr>
            <p:cNvPr id="64" name="Rectangle 63">
              <a:extLst>
                <a:ext uri="{FF2B5EF4-FFF2-40B4-BE49-F238E27FC236}">
                  <a16:creationId xmlns:a16="http://schemas.microsoft.com/office/drawing/2014/main" id="{159B0EBD-FBB4-498D-93C6-9EF2FA9340F9}"/>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7.64</a:t>
              </a:r>
              <a:endParaRPr lang="en-NG" sz="1600">
                <a:solidFill>
                  <a:schemeClr val="bg1"/>
                </a:solidFill>
                <a:latin typeface="Open Sauce Heavy"/>
              </a:endParaRPr>
            </a:p>
          </p:txBody>
        </p:sp>
      </p:grpSp>
      <p:grpSp>
        <p:nvGrpSpPr>
          <p:cNvPr id="10" name="Group 9">
            <a:extLst>
              <a:ext uri="{FF2B5EF4-FFF2-40B4-BE49-F238E27FC236}">
                <a16:creationId xmlns:a16="http://schemas.microsoft.com/office/drawing/2014/main" id="{FF785CF1-F5CC-4CF9-AAF6-246EE533E243}"/>
              </a:ext>
            </a:extLst>
          </p:cNvPr>
          <p:cNvGrpSpPr/>
          <p:nvPr/>
        </p:nvGrpSpPr>
        <p:grpSpPr>
          <a:xfrm>
            <a:off x="2476505" y="5"/>
            <a:ext cx="4546726" cy="2754087"/>
            <a:chOff x="2488997" y="1"/>
            <a:chExt cx="4510647" cy="2754086"/>
          </a:xfrm>
        </p:grpSpPr>
        <p:grpSp>
          <p:nvGrpSpPr>
            <p:cNvPr id="38" name="Group 37">
              <a:extLst>
                <a:ext uri="{FF2B5EF4-FFF2-40B4-BE49-F238E27FC236}">
                  <a16:creationId xmlns:a16="http://schemas.microsoft.com/office/drawing/2014/main" id="{F909832F-CA81-4F1A-836E-9B674C83B65D}"/>
                </a:ext>
              </a:extLst>
            </p:cNvPr>
            <p:cNvGrpSpPr/>
            <p:nvPr/>
          </p:nvGrpSpPr>
          <p:grpSpPr>
            <a:xfrm>
              <a:off x="2488997" y="1"/>
              <a:ext cx="4510647" cy="2754086"/>
              <a:chOff x="2412750" y="0"/>
              <a:chExt cx="5442857" cy="3269851"/>
            </a:xfrm>
          </p:grpSpPr>
          <p:sp>
            <p:nvSpPr>
              <p:cNvPr id="13" name="Rectangle 12">
                <a:extLst>
                  <a:ext uri="{FF2B5EF4-FFF2-40B4-BE49-F238E27FC236}">
                    <a16:creationId xmlns:a16="http://schemas.microsoft.com/office/drawing/2014/main" id="{3B26B211-BFFB-47E2-81AC-0678F3D2EDE3}"/>
                  </a:ext>
                </a:extLst>
              </p:cNvPr>
              <p:cNvSpPr/>
              <p:nvPr/>
            </p:nvSpPr>
            <p:spPr>
              <a:xfrm>
                <a:off x="2829464" y="0"/>
                <a:ext cx="4710458" cy="32698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sad</a:t>
                </a:r>
                <a:endParaRPr lang="en-NG"/>
              </a:p>
            </p:txBody>
          </p:sp>
          <p:grpSp>
            <p:nvGrpSpPr>
              <p:cNvPr id="17" name="Group 16">
                <a:extLst>
                  <a:ext uri="{FF2B5EF4-FFF2-40B4-BE49-F238E27FC236}">
                    <a16:creationId xmlns:a16="http://schemas.microsoft.com/office/drawing/2014/main" id="{1E636736-6B85-4975-ABFF-CAD4425C9AAB}"/>
                  </a:ext>
                </a:extLst>
              </p:cNvPr>
              <p:cNvGrpSpPr/>
              <p:nvPr/>
            </p:nvGrpSpPr>
            <p:grpSpPr>
              <a:xfrm>
                <a:off x="2412750" y="741363"/>
                <a:ext cx="5442857" cy="1933900"/>
                <a:chOff x="2966752" y="419633"/>
                <a:chExt cx="4141620" cy="2296935"/>
              </a:xfrm>
            </p:grpSpPr>
            <p:pic>
              <p:nvPicPr>
                <p:cNvPr id="8" name="Graphic 7" descr="Group of people with solid fill">
                  <a:extLst>
                    <a:ext uri="{FF2B5EF4-FFF2-40B4-BE49-F238E27FC236}">
                      <a16:creationId xmlns:a16="http://schemas.microsoft.com/office/drawing/2014/main" id="{146EE934-646E-42C4-9098-49698C9BD9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66752" y="419633"/>
                  <a:ext cx="4141620" cy="2296935"/>
                </a:xfrm>
                <a:prstGeom prst="rect">
                  <a:avLst/>
                </a:prstGeom>
              </p:spPr>
            </p:pic>
            <p:grpSp>
              <p:nvGrpSpPr>
                <p:cNvPr id="16" name="Group 15">
                  <a:extLst>
                    <a:ext uri="{FF2B5EF4-FFF2-40B4-BE49-F238E27FC236}">
                      <a16:creationId xmlns:a16="http://schemas.microsoft.com/office/drawing/2014/main" id="{E3B7B68E-CC96-40E4-A52D-A4B830CB0C12}"/>
                    </a:ext>
                  </a:extLst>
                </p:cNvPr>
                <p:cNvGrpSpPr/>
                <p:nvPr/>
              </p:nvGrpSpPr>
              <p:grpSpPr>
                <a:xfrm>
                  <a:off x="3750814" y="463051"/>
                  <a:ext cx="914400" cy="711714"/>
                  <a:chOff x="3759572" y="514212"/>
                  <a:chExt cx="914400" cy="711714"/>
                </a:xfrm>
              </p:grpSpPr>
              <p:pic>
                <p:nvPicPr>
                  <p:cNvPr id="24" name="Graphic 23" descr="Man with solid fill">
                    <a:extLst>
                      <a:ext uri="{FF2B5EF4-FFF2-40B4-BE49-F238E27FC236}">
                        <a16:creationId xmlns:a16="http://schemas.microsoft.com/office/drawing/2014/main" id="{5AB87DB2-02C1-4A1E-9A9D-C7C313C751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1935" r="21935" b="50040"/>
                  <a:stretch>
                    <a:fillRect/>
                  </a:stretch>
                </p:blipFill>
                <p:spPr>
                  <a:xfrm>
                    <a:off x="3960146" y="514212"/>
                    <a:ext cx="513250" cy="435536"/>
                  </a:xfrm>
                  <a:custGeom>
                    <a:avLst/>
                    <a:gdLst>
                      <a:gd name="connsiteX0" fmla="*/ 0 w 513250"/>
                      <a:gd name="connsiteY0" fmla="*/ 0 h 306457"/>
                      <a:gd name="connsiteX1" fmla="*/ 513250 w 513250"/>
                      <a:gd name="connsiteY1" fmla="*/ 0 h 306457"/>
                      <a:gd name="connsiteX2" fmla="*/ 513250 w 513250"/>
                      <a:gd name="connsiteY2" fmla="*/ 306457 h 306457"/>
                      <a:gd name="connsiteX3" fmla="*/ 0 w 513250"/>
                      <a:gd name="connsiteY3" fmla="*/ 306457 h 306457"/>
                    </a:gdLst>
                    <a:ahLst/>
                    <a:cxnLst>
                      <a:cxn ang="0">
                        <a:pos x="connsiteX0" y="connsiteY0"/>
                      </a:cxn>
                      <a:cxn ang="0">
                        <a:pos x="connsiteX1" y="connsiteY1"/>
                      </a:cxn>
                      <a:cxn ang="0">
                        <a:pos x="connsiteX2" y="connsiteY2"/>
                      </a:cxn>
                      <a:cxn ang="0">
                        <a:pos x="connsiteX3" y="connsiteY3"/>
                      </a:cxn>
                    </a:cxnLst>
                    <a:rect l="l" t="t" r="r" b="b"/>
                    <a:pathLst>
                      <a:path w="513250" h="306457">
                        <a:moveTo>
                          <a:pt x="0" y="0"/>
                        </a:moveTo>
                        <a:lnTo>
                          <a:pt x="513250" y="0"/>
                        </a:lnTo>
                        <a:lnTo>
                          <a:pt x="513250" y="306457"/>
                        </a:lnTo>
                        <a:lnTo>
                          <a:pt x="0" y="306457"/>
                        </a:lnTo>
                        <a:close/>
                      </a:path>
                    </a:pathLst>
                  </a:custGeom>
                </p:spPr>
              </p:pic>
              <p:pic>
                <p:nvPicPr>
                  <p:cNvPr id="25" name="Graphic 24" descr="Man with solid fill">
                    <a:extLst>
                      <a:ext uri="{FF2B5EF4-FFF2-40B4-BE49-F238E27FC236}">
                        <a16:creationId xmlns:a16="http://schemas.microsoft.com/office/drawing/2014/main" id="{5376B61D-E30C-475F-879C-C247D88E74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3759572" y="612523"/>
                    <a:ext cx="914400" cy="613403"/>
                  </a:xfrm>
                  <a:custGeom>
                    <a:avLst/>
                    <a:gdLst>
                      <a:gd name="connsiteX0" fmla="*/ 0 w 914400"/>
                      <a:gd name="connsiteY0" fmla="*/ 0 h 613403"/>
                      <a:gd name="connsiteX1" fmla="*/ 200575 w 914400"/>
                      <a:gd name="connsiteY1" fmla="*/ 0 h 613403"/>
                      <a:gd name="connsiteX2" fmla="*/ 200575 w 914400"/>
                      <a:gd name="connsiteY2" fmla="*/ 306457 h 613403"/>
                      <a:gd name="connsiteX3" fmla="*/ 713825 w 914400"/>
                      <a:gd name="connsiteY3" fmla="*/ 306457 h 613403"/>
                      <a:gd name="connsiteX4" fmla="*/ 713825 w 914400"/>
                      <a:gd name="connsiteY4" fmla="*/ 0 h 613403"/>
                      <a:gd name="connsiteX5" fmla="*/ 914400 w 914400"/>
                      <a:gd name="connsiteY5" fmla="*/ 0 h 613403"/>
                      <a:gd name="connsiteX6" fmla="*/ 914400 w 914400"/>
                      <a:gd name="connsiteY6" fmla="*/ 613403 h 613403"/>
                      <a:gd name="connsiteX7" fmla="*/ 0 w 914400"/>
                      <a:gd name="connsiteY7" fmla="*/ 613403 h 61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613403">
                        <a:moveTo>
                          <a:pt x="0" y="0"/>
                        </a:moveTo>
                        <a:lnTo>
                          <a:pt x="200575" y="0"/>
                        </a:lnTo>
                        <a:lnTo>
                          <a:pt x="200575" y="306457"/>
                        </a:lnTo>
                        <a:lnTo>
                          <a:pt x="713825" y="306457"/>
                        </a:lnTo>
                        <a:lnTo>
                          <a:pt x="713825" y="0"/>
                        </a:lnTo>
                        <a:lnTo>
                          <a:pt x="914400" y="0"/>
                        </a:lnTo>
                        <a:lnTo>
                          <a:pt x="914400" y="613403"/>
                        </a:lnTo>
                        <a:lnTo>
                          <a:pt x="0" y="613403"/>
                        </a:lnTo>
                        <a:close/>
                      </a:path>
                    </a:pathLst>
                  </a:custGeom>
                </p:spPr>
              </p:pic>
            </p:grpSp>
          </p:grpSp>
          <p:sp>
            <p:nvSpPr>
              <p:cNvPr id="36" name="TextBox 35">
                <a:extLst>
                  <a:ext uri="{FF2B5EF4-FFF2-40B4-BE49-F238E27FC236}">
                    <a16:creationId xmlns:a16="http://schemas.microsoft.com/office/drawing/2014/main" id="{68D34394-E808-4D90-9F62-FD2F23044716}"/>
                  </a:ext>
                </a:extLst>
              </p:cNvPr>
              <p:cNvSpPr txBox="1"/>
              <p:nvPr/>
            </p:nvSpPr>
            <p:spPr>
              <a:xfrm>
                <a:off x="2829461" y="93601"/>
                <a:ext cx="4192622" cy="401956"/>
              </a:xfrm>
              <a:prstGeom prst="rect">
                <a:avLst/>
              </a:prstGeom>
              <a:noFill/>
            </p:spPr>
            <p:txBody>
              <a:bodyPr wrap="square" rtlCol="0">
                <a:spAutoFit/>
              </a:bodyPr>
              <a:lstStyle/>
              <a:p>
                <a:r>
                  <a:rPr lang="en-US" sz="1600" b="1">
                    <a:solidFill>
                      <a:srgbClr val="0D446E"/>
                    </a:solidFill>
                    <a:latin typeface="Open Sauce Heavy"/>
                  </a:rPr>
                  <a:t>Average Click through rate(CTR)- 1.50%</a:t>
                </a:r>
                <a:endParaRPr lang="en-NG" sz="1600" b="1">
                  <a:solidFill>
                    <a:srgbClr val="0D446E"/>
                  </a:solidFill>
                  <a:latin typeface="Open Sauce Heavy"/>
                </a:endParaRPr>
              </a:p>
            </p:txBody>
          </p:sp>
          <p:sp>
            <p:nvSpPr>
              <p:cNvPr id="37" name="TextBox 36">
                <a:extLst>
                  <a:ext uri="{FF2B5EF4-FFF2-40B4-BE49-F238E27FC236}">
                    <a16:creationId xmlns:a16="http://schemas.microsoft.com/office/drawing/2014/main" id="{C11BD978-2F30-4B80-90E4-25ABD3E1417F}"/>
                  </a:ext>
                </a:extLst>
              </p:cNvPr>
              <p:cNvSpPr txBox="1"/>
              <p:nvPr/>
            </p:nvSpPr>
            <p:spPr>
              <a:xfrm>
                <a:off x="3796673" y="2733824"/>
                <a:ext cx="2692686" cy="438498"/>
              </a:xfrm>
              <a:prstGeom prst="rect">
                <a:avLst/>
              </a:prstGeom>
              <a:noFill/>
            </p:spPr>
            <p:txBody>
              <a:bodyPr wrap="square" rtlCol="0">
                <a:spAutoFit/>
              </a:bodyPr>
              <a:lstStyle/>
              <a:p>
                <a:pPr algn="ctr"/>
                <a:r>
                  <a:rPr lang="en-US" b="1">
                    <a:solidFill>
                      <a:srgbClr val="0D446E"/>
                    </a:solidFill>
                    <a:latin typeface="Open Sauce Heavy"/>
                  </a:rPr>
                  <a:t>1.5 out of 100 people</a:t>
                </a:r>
                <a:endParaRPr lang="en-NG" b="1">
                  <a:solidFill>
                    <a:srgbClr val="0D446E"/>
                  </a:solidFill>
                  <a:latin typeface="Open Sauce Heavy"/>
                </a:endParaRPr>
              </a:p>
            </p:txBody>
          </p:sp>
        </p:grpSp>
        <p:pic>
          <p:nvPicPr>
            <p:cNvPr id="5" name="Graphic 4" descr="Man with solid fill">
              <a:extLst>
                <a:ext uri="{FF2B5EF4-FFF2-40B4-BE49-F238E27FC236}">
                  <a16:creationId xmlns:a16="http://schemas.microsoft.com/office/drawing/2014/main" id="{BAD0BCB7-9CBE-4DE6-B40A-4B8F8ED22C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24265" y="668486"/>
              <a:ext cx="914400" cy="523221"/>
            </a:xfrm>
            <a:prstGeom prst="rect">
              <a:avLst/>
            </a:prstGeom>
          </p:spPr>
        </p:pic>
      </p:grpSp>
    </p:spTree>
    <p:extLst>
      <p:ext uri="{BB962C8B-B14F-4D97-AF65-F5344CB8AC3E}">
        <p14:creationId xmlns:p14="http://schemas.microsoft.com/office/powerpoint/2010/main" val="186727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2" name="TextBox 2"/>
          <p:cNvSpPr txBox="1"/>
          <p:nvPr/>
        </p:nvSpPr>
        <p:spPr>
          <a:xfrm>
            <a:off x="9016072" y="375806"/>
            <a:ext cx="1966755" cy="120418"/>
          </a:xfrm>
          <a:prstGeom prst="rect">
            <a:avLst/>
          </a:prstGeom>
        </p:spPr>
        <p:txBody>
          <a:bodyPr lIns="0" tIns="0" rIns="0" bIns="0" rtlCol="0" anchor="t">
            <a:spAutoFit/>
          </a:bodyPr>
          <a:lstStyle/>
          <a:p>
            <a:pPr>
              <a:lnSpc>
                <a:spcPts val="943"/>
              </a:lnSpc>
            </a:pPr>
            <a:r>
              <a:rPr lang="en-US" sz="1000" b="1" spc="153" dirty="0" err="1">
                <a:solidFill>
                  <a:srgbClr val="CFE1FD"/>
                </a:solidFill>
                <a:latin typeface="Open Sauce Heavy"/>
                <a:ea typeface="Open Sauce Heavy"/>
                <a:cs typeface="Open Sauce Heavy"/>
                <a:sym typeface="Open Sauce Heavy"/>
              </a:rPr>
              <a:t>Faceboo</a:t>
            </a:r>
            <a:endParaRPr lang="en-US" sz="1000" b="1" spc="153" dirty="0">
              <a:solidFill>
                <a:srgbClr val="CFE1FD"/>
              </a:solidFill>
              <a:latin typeface="Open Sauce Heavy"/>
              <a:ea typeface="Open Sauce Heavy"/>
              <a:cs typeface="Open Sauce Heavy"/>
              <a:sym typeface="Open Sauce Heavy"/>
            </a:endParaRPr>
          </a:p>
        </p:txBody>
      </p:sp>
      <p:sp>
        <p:nvSpPr>
          <p:cNvPr id="6" name="Rectangle 5">
            <a:extLst>
              <a:ext uri="{FF2B5EF4-FFF2-40B4-BE49-F238E27FC236}">
                <a16:creationId xmlns:a16="http://schemas.microsoft.com/office/drawing/2014/main" id="{C10ADB0A-2F70-4A03-AC70-BD415ED9A83D}"/>
              </a:ext>
            </a:extLst>
          </p:cNvPr>
          <p:cNvSpPr/>
          <p:nvPr/>
        </p:nvSpPr>
        <p:spPr>
          <a:xfrm>
            <a:off x="5" y="0"/>
            <a:ext cx="2829463" cy="6858000"/>
          </a:xfrm>
          <a:prstGeom prst="rect">
            <a:avLst/>
          </a:prstGeom>
          <a:solidFill>
            <a:srgbClr val="2531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white"/>
              </a:solidFill>
              <a:latin typeface="Open Sauce Light"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white"/>
              </a:solidFill>
              <a:latin typeface="Open Sauce Light"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prstClr val="white"/>
              </a:solidFill>
              <a:latin typeface="Open Sauce Light"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Campaign 10 should be discontinued due to its poor performance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High Costs: The cost per click (CPC) is significantly higher than the average CPC (</a:t>
            </a:r>
            <a:r>
              <a:rPr lang="en-NG" sz="1400" b="1" dirty="0">
                <a:solidFill>
                  <a:schemeClr val="bg1"/>
                </a:solidFill>
                <a:latin typeface="Open Sauce Heavy"/>
              </a:rPr>
              <a:t>₹</a:t>
            </a:r>
            <a:r>
              <a:rPr lang="en-US" sz="1400" dirty="0">
                <a:solidFill>
                  <a:prstClr val="white"/>
                </a:solidFill>
                <a:latin typeface="Open Sauce Light" panose="020B0604020202020204"/>
              </a:rPr>
              <a:t>22</a:t>
            </a: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Low Engagement: The click-through rate (CTR) is only 1.72% , indicating low audience engagement and also below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Inefficiency: The campaign is not cost-effective, with high expenses and minimal returns as seen in the above average CPR (</a:t>
            </a:r>
            <a:r>
              <a:rPr lang="en-NG" sz="1400" b="1" dirty="0">
                <a:solidFill>
                  <a:schemeClr val="bg1"/>
                </a:solidFill>
                <a:latin typeface="Open Sauce Heavy"/>
              </a:rPr>
              <a:t>₹</a:t>
            </a:r>
            <a:r>
              <a:rPr lang="en-US" sz="1400" dirty="0">
                <a:solidFill>
                  <a:prstClr val="white"/>
                </a:solidFill>
                <a:latin typeface="Open Sauce Light" panose="020B0604020202020204"/>
              </a:rPr>
              <a:t>56</a:t>
            </a:r>
            <a:r>
              <a:rPr kumimoji="0" lang="en-US" sz="1400" b="0" i="0" u="none" strike="noStrike" kern="1200" cap="none" spc="0" normalizeH="0" baseline="0" noProof="0" dirty="0">
                <a:ln>
                  <a:noFill/>
                </a:ln>
                <a:solidFill>
                  <a:prstClr val="white"/>
                </a:solidFill>
                <a:effectLst/>
                <a:uLnTx/>
                <a:uFillTx/>
                <a:latin typeface="Open Sauce Light" panose="020B0604020202020204"/>
                <a:ea typeface="+mn-ea"/>
                <a:cs typeface="+mn-cs"/>
              </a:rPr>
              <a:t>) .</a:t>
            </a:r>
            <a:endParaRPr kumimoji="0" lang="en-NG" sz="1400" b="0" i="0" u="none" strike="noStrike" kern="1200" cap="none" spc="0" normalizeH="0" baseline="0" noProof="0" dirty="0">
              <a:ln>
                <a:noFill/>
              </a:ln>
              <a:solidFill>
                <a:prstClr val="white"/>
              </a:solidFill>
              <a:effectLst/>
              <a:uLnTx/>
              <a:uFillTx/>
              <a:latin typeface="Open Sauce Light" panose="020B0604020202020204"/>
              <a:ea typeface="+mn-ea"/>
              <a:cs typeface="+mn-cs"/>
            </a:endParaRPr>
          </a:p>
        </p:txBody>
      </p:sp>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7" name="TextBox 7"/>
          <p:cNvSpPr txBox="1"/>
          <p:nvPr/>
        </p:nvSpPr>
        <p:spPr>
          <a:xfrm>
            <a:off x="-451614" y="376278"/>
            <a:ext cx="3674574" cy="533288"/>
          </a:xfrm>
          <a:prstGeom prst="rect">
            <a:avLst/>
          </a:prstGeom>
        </p:spPr>
        <p:txBody>
          <a:bodyPr wrap="square" lIns="0" tIns="0" rIns="0" bIns="0" rtlCol="0" anchor="t">
            <a:spAutoFit/>
          </a:bodyPr>
          <a:lstStyle/>
          <a:p>
            <a:pPr algn="ctr">
              <a:lnSpc>
                <a:spcPts val="4671"/>
              </a:lnSpc>
            </a:pPr>
            <a:r>
              <a:rPr lang="en-US" sz="2400" b="1" dirty="0">
                <a:solidFill>
                  <a:srgbClr val="FFFFFF"/>
                </a:solidFill>
                <a:latin typeface="Open Sauce Heavy"/>
                <a:ea typeface="Open Sauce Heavy"/>
                <a:cs typeface="Open Sauce Heavy"/>
                <a:sym typeface="Open Sauce Heavy"/>
              </a:rPr>
              <a:t>Campaign 10</a:t>
            </a:r>
          </a:p>
        </p:txBody>
      </p:sp>
      <p:sp>
        <p:nvSpPr>
          <p:cNvPr id="9" name="TextBox 8">
            <a:extLst>
              <a:ext uri="{FF2B5EF4-FFF2-40B4-BE49-F238E27FC236}">
                <a16:creationId xmlns:a16="http://schemas.microsoft.com/office/drawing/2014/main" id="{2A186F15-A289-44A2-BC39-8E5C82796D02}"/>
              </a:ext>
            </a:extLst>
          </p:cNvPr>
          <p:cNvSpPr txBox="1"/>
          <p:nvPr/>
        </p:nvSpPr>
        <p:spPr>
          <a:xfrm>
            <a:off x="-134505" y="1024234"/>
            <a:ext cx="3240809" cy="954107"/>
          </a:xfrm>
          <a:prstGeom prst="rect">
            <a:avLst/>
          </a:prstGeom>
          <a:noFill/>
        </p:spPr>
        <p:txBody>
          <a:bodyPr wrap="square">
            <a:spAutoFit/>
          </a:bodyPr>
          <a:lstStyle/>
          <a:p>
            <a:pPr algn="ctr"/>
            <a:r>
              <a:rPr lang="en-US" sz="2800" dirty="0">
                <a:solidFill>
                  <a:schemeClr val="bg1"/>
                </a:solidFill>
                <a:latin typeface="Open Sauce Light" panose="020B0604020202020204" charset="0"/>
              </a:rPr>
              <a:t>Overview (Discontinue)</a:t>
            </a:r>
            <a:endParaRPr lang="en-NG" sz="2800" dirty="0">
              <a:solidFill>
                <a:schemeClr val="bg1"/>
              </a:solidFill>
              <a:latin typeface="Open Sauce Light" panose="020B0604020202020204" charset="0"/>
            </a:endParaRPr>
          </a:p>
        </p:txBody>
      </p:sp>
      <p:grpSp>
        <p:nvGrpSpPr>
          <p:cNvPr id="51" name="Group 50">
            <a:extLst>
              <a:ext uri="{FF2B5EF4-FFF2-40B4-BE49-F238E27FC236}">
                <a16:creationId xmlns:a16="http://schemas.microsoft.com/office/drawing/2014/main" id="{86ED94A0-EA1A-40FD-BAB8-64E2D24531ED}"/>
              </a:ext>
            </a:extLst>
          </p:cNvPr>
          <p:cNvGrpSpPr/>
          <p:nvPr/>
        </p:nvGrpSpPr>
        <p:grpSpPr>
          <a:xfrm>
            <a:off x="10906272" y="1299139"/>
            <a:ext cx="1177428" cy="1466855"/>
            <a:chOff x="1067021" y="3069843"/>
            <a:chExt cx="1126183" cy="1592508"/>
          </a:xfrm>
        </p:grpSpPr>
        <p:sp>
          <p:nvSpPr>
            <p:cNvPr id="45" name="TextBox 44">
              <a:extLst>
                <a:ext uri="{FF2B5EF4-FFF2-40B4-BE49-F238E27FC236}">
                  <a16:creationId xmlns:a16="http://schemas.microsoft.com/office/drawing/2014/main" id="{E6997FE1-35AC-420D-9F09-99932B0C654D}"/>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CPC</a:t>
              </a:r>
              <a:endParaRPr lang="en-NG" sz="1600" b="1">
                <a:solidFill>
                  <a:schemeClr val="bg1"/>
                </a:solidFill>
              </a:endParaRPr>
            </a:p>
          </p:txBody>
        </p:sp>
        <p:sp>
          <p:nvSpPr>
            <p:cNvPr id="46" name="Rectangle 45">
              <a:extLst>
                <a:ext uri="{FF2B5EF4-FFF2-40B4-BE49-F238E27FC236}">
                  <a16:creationId xmlns:a16="http://schemas.microsoft.com/office/drawing/2014/main" id="{2F519AE6-C075-4724-AC97-261327E81786}"/>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3.18</a:t>
              </a:r>
              <a:endParaRPr lang="en-NG" sz="1600">
                <a:solidFill>
                  <a:schemeClr val="bg1"/>
                </a:solidFill>
                <a:latin typeface="Open Sauce Heavy"/>
              </a:endParaRPr>
            </a:p>
          </p:txBody>
        </p:sp>
      </p:grpSp>
      <p:sp>
        <p:nvSpPr>
          <p:cNvPr id="47" name="TextBox 46">
            <a:extLst>
              <a:ext uri="{FF2B5EF4-FFF2-40B4-BE49-F238E27FC236}">
                <a16:creationId xmlns:a16="http://schemas.microsoft.com/office/drawing/2014/main" id="{6CED0CBE-75D9-4A1D-90B7-60D875C3B784}"/>
              </a:ext>
            </a:extLst>
          </p:cNvPr>
          <p:cNvSpPr txBox="1"/>
          <p:nvPr/>
        </p:nvSpPr>
        <p:spPr>
          <a:xfrm>
            <a:off x="7867278" y="3059336"/>
            <a:ext cx="1126183" cy="523220"/>
          </a:xfrm>
          <a:prstGeom prst="rect">
            <a:avLst/>
          </a:prstGeom>
          <a:noFill/>
        </p:spPr>
        <p:txBody>
          <a:bodyPr wrap="square" rtlCol="0">
            <a:spAutoFit/>
          </a:bodyPr>
          <a:lstStyle>
            <a:defPPr>
              <a:defRPr lang="en-NG"/>
            </a:defPPr>
            <a:lvl1pPr>
              <a:defRPr sz="2800">
                <a:latin typeface="Open Sauce Heavy"/>
              </a:defRPr>
            </a:lvl1pPr>
          </a:lstStyle>
          <a:p>
            <a:pPr algn="ctr"/>
            <a:r>
              <a:rPr lang="en-US" b="1" dirty="0">
                <a:solidFill>
                  <a:schemeClr val="bg1"/>
                </a:solidFill>
              </a:rPr>
              <a:t>CTR</a:t>
            </a:r>
            <a:endParaRPr lang="en-NG" b="1" dirty="0">
              <a:solidFill>
                <a:schemeClr val="bg1"/>
              </a:solidFill>
            </a:endParaRPr>
          </a:p>
        </p:txBody>
      </p:sp>
      <p:sp>
        <p:nvSpPr>
          <p:cNvPr id="58" name="TextBox 57">
            <a:extLst>
              <a:ext uri="{FF2B5EF4-FFF2-40B4-BE49-F238E27FC236}">
                <a16:creationId xmlns:a16="http://schemas.microsoft.com/office/drawing/2014/main" id="{E4268802-C0C2-47E8-80DA-8E3CDB38252C}"/>
              </a:ext>
            </a:extLst>
          </p:cNvPr>
          <p:cNvSpPr txBox="1"/>
          <p:nvPr/>
        </p:nvSpPr>
        <p:spPr>
          <a:xfrm>
            <a:off x="10818069" y="-33808"/>
            <a:ext cx="1355243" cy="923330"/>
          </a:xfrm>
          <a:prstGeom prst="rect">
            <a:avLst/>
          </a:prstGeom>
          <a:noFill/>
        </p:spPr>
        <p:txBody>
          <a:bodyPr wrap="square" rtlCol="0">
            <a:spAutoFit/>
          </a:bodyPr>
          <a:lstStyle/>
          <a:p>
            <a:pPr algn="ctr"/>
            <a:r>
              <a:rPr lang="en-US" b="1" dirty="0">
                <a:solidFill>
                  <a:schemeClr val="bg1"/>
                </a:solidFill>
                <a:latin typeface="Open Sauce Heavy"/>
              </a:rPr>
              <a:t>TOTAL CAMPAIGNS KPI’S</a:t>
            </a:r>
            <a:endParaRPr lang="en-NG" b="1" dirty="0">
              <a:solidFill>
                <a:schemeClr val="bg1"/>
              </a:solidFill>
              <a:latin typeface="Open Sauce Heavy"/>
            </a:endParaRPr>
          </a:p>
        </p:txBody>
      </p:sp>
      <p:grpSp>
        <p:nvGrpSpPr>
          <p:cNvPr id="59" name="Group 58">
            <a:extLst>
              <a:ext uri="{FF2B5EF4-FFF2-40B4-BE49-F238E27FC236}">
                <a16:creationId xmlns:a16="http://schemas.microsoft.com/office/drawing/2014/main" id="{A28B041D-ED7D-4DC8-968D-6739D691B5E3}"/>
              </a:ext>
            </a:extLst>
          </p:cNvPr>
          <p:cNvGrpSpPr/>
          <p:nvPr/>
        </p:nvGrpSpPr>
        <p:grpSpPr>
          <a:xfrm>
            <a:off x="10906272" y="3038585"/>
            <a:ext cx="1177428" cy="1466855"/>
            <a:chOff x="1067021" y="3069843"/>
            <a:chExt cx="1126183" cy="1592508"/>
          </a:xfrm>
        </p:grpSpPr>
        <p:sp>
          <p:nvSpPr>
            <p:cNvPr id="60" name="TextBox 59">
              <a:extLst>
                <a:ext uri="{FF2B5EF4-FFF2-40B4-BE49-F238E27FC236}">
                  <a16:creationId xmlns:a16="http://schemas.microsoft.com/office/drawing/2014/main" id="{49C52C4F-0189-414E-A1A1-0925B4A2ADFF}"/>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CTR</a:t>
              </a:r>
              <a:endParaRPr lang="en-NG" sz="1600" b="1">
                <a:solidFill>
                  <a:schemeClr val="bg1"/>
                </a:solidFill>
              </a:endParaRPr>
            </a:p>
          </p:txBody>
        </p:sp>
        <p:sp>
          <p:nvSpPr>
            <p:cNvPr id="61" name="Rectangle 60">
              <a:extLst>
                <a:ext uri="{FF2B5EF4-FFF2-40B4-BE49-F238E27FC236}">
                  <a16:creationId xmlns:a16="http://schemas.microsoft.com/office/drawing/2014/main" id="{AC97A04A-E90E-4020-A144-F5CB0F065937}"/>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2.82</a:t>
              </a:r>
              <a:endParaRPr lang="en-NG" sz="1600">
                <a:solidFill>
                  <a:schemeClr val="bg1"/>
                </a:solidFill>
                <a:latin typeface="Open Sauce Heavy"/>
              </a:endParaRPr>
            </a:p>
          </p:txBody>
        </p:sp>
      </p:grpSp>
      <p:grpSp>
        <p:nvGrpSpPr>
          <p:cNvPr id="62" name="Group 61">
            <a:extLst>
              <a:ext uri="{FF2B5EF4-FFF2-40B4-BE49-F238E27FC236}">
                <a16:creationId xmlns:a16="http://schemas.microsoft.com/office/drawing/2014/main" id="{F720B98C-3498-491B-BF56-6B7446D20C65}"/>
              </a:ext>
            </a:extLst>
          </p:cNvPr>
          <p:cNvGrpSpPr/>
          <p:nvPr/>
        </p:nvGrpSpPr>
        <p:grpSpPr>
          <a:xfrm>
            <a:off x="10906272" y="4921815"/>
            <a:ext cx="1177428" cy="1466855"/>
            <a:chOff x="1067021" y="3069843"/>
            <a:chExt cx="1126183" cy="1592508"/>
          </a:xfrm>
        </p:grpSpPr>
        <p:sp>
          <p:nvSpPr>
            <p:cNvPr id="63" name="TextBox 62">
              <a:extLst>
                <a:ext uri="{FF2B5EF4-FFF2-40B4-BE49-F238E27FC236}">
                  <a16:creationId xmlns:a16="http://schemas.microsoft.com/office/drawing/2014/main" id="{F5F1476E-371D-4EEF-88C3-B9FAF6240F2A}"/>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CPR</a:t>
              </a:r>
              <a:endParaRPr lang="en-NG" sz="1600" b="1">
                <a:solidFill>
                  <a:schemeClr val="bg1"/>
                </a:solidFill>
              </a:endParaRPr>
            </a:p>
          </p:txBody>
        </p:sp>
        <p:sp>
          <p:nvSpPr>
            <p:cNvPr id="64" name="Rectangle 63">
              <a:extLst>
                <a:ext uri="{FF2B5EF4-FFF2-40B4-BE49-F238E27FC236}">
                  <a16:creationId xmlns:a16="http://schemas.microsoft.com/office/drawing/2014/main" id="{159B0EBD-FBB4-498D-93C6-9EF2FA9340F9}"/>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7.64</a:t>
              </a:r>
              <a:endParaRPr lang="en-NG" sz="1600">
                <a:solidFill>
                  <a:schemeClr val="bg1"/>
                </a:solidFill>
                <a:latin typeface="Open Sauce Heavy"/>
              </a:endParaRPr>
            </a:p>
          </p:txBody>
        </p:sp>
      </p:grpSp>
      <p:grpSp>
        <p:nvGrpSpPr>
          <p:cNvPr id="10" name="Group 9">
            <a:extLst>
              <a:ext uri="{FF2B5EF4-FFF2-40B4-BE49-F238E27FC236}">
                <a16:creationId xmlns:a16="http://schemas.microsoft.com/office/drawing/2014/main" id="{3AA1DC41-9DCB-47EC-AB78-6637B901E2E9}"/>
              </a:ext>
            </a:extLst>
          </p:cNvPr>
          <p:cNvGrpSpPr/>
          <p:nvPr/>
        </p:nvGrpSpPr>
        <p:grpSpPr>
          <a:xfrm>
            <a:off x="2483721" y="1"/>
            <a:ext cx="4537963" cy="2765990"/>
            <a:chOff x="2512578" y="0"/>
            <a:chExt cx="4510648" cy="2754086"/>
          </a:xfrm>
        </p:grpSpPr>
        <p:sp>
          <p:nvSpPr>
            <p:cNvPr id="13" name="Rectangle 12">
              <a:extLst>
                <a:ext uri="{FF2B5EF4-FFF2-40B4-BE49-F238E27FC236}">
                  <a16:creationId xmlns:a16="http://schemas.microsoft.com/office/drawing/2014/main" id="{3B26B211-BFFB-47E2-81AC-0678F3D2EDE3}"/>
                </a:ext>
              </a:extLst>
            </p:cNvPr>
            <p:cNvSpPr/>
            <p:nvPr/>
          </p:nvSpPr>
          <p:spPr>
            <a:xfrm>
              <a:off x="2857921" y="0"/>
              <a:ext cx="3903688" cy="2754086"/>
            </a:xfrm>
            <a:prstGeom prst="rect">
              <a:avLst/>
            </a:prstGeom>
            <a:solidFill>
              <a:schemeClr val="bg1"/>
            </a:solidFill>
            <a:ln>
              <a:solidFill>
                <a:srgbClr val="0D4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sad</a:t>
              </a:r>
              <a:endParaRPr lang="en-NG" dirty="0"/>
            </a:p>
          </p:txBody>
        </p:sp>
        <p:pic>
          <p:nvPicPr>
            <p:cNvPr id="8" name="Graphic 7" descr="Group of people with solid fill">
              <a:extLst>
                <a:ext uri="{FF2B5EF4-FFF2-40B4-BE49-F238E27FC236}">
                  <a16:creationId xmlns:a16="http://schemas.microsoft.com/office/drawing/2014/main" id="{146EE934-646E-42C4-9098-49698C9BD9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2578" y="624425"/>
              <a:ext cx="4510648" cy="1628859"/>
            </a:xfrm>
            <a:prstGeom prst="rect">
              <a:avLst/>
            </a:prstGeom>
          </p:spPr>
        </p:pic>
        <p:sp>
          <p:nvSpPr>
            <p:cNvPr id="36" name="TextBox 35">
              <a:extLst>
                <a:ext uri="{FF2B5EF4-FFF2-40B4-BE49-F238E27FC236}">
                  <a16:creationId xmlns:a16="http://schemas.microsoft.com/office/drawing/2014/main" id="{68D34394-E808-4D90-9F62-FD2F23044716}"/>
                </a:ext>
              </a:extLst>
            </p:cNvPr>
            <p:cNvSpPr txBox="1"/>
            <p:nvPr/>
          </p:nvSpPr>
          <p:spPr>
            <a:xfrm>
              <a:off x="2857920" y="78837"/>
              <a:ext cx="3474544" cy="338554"/>
            </a:xfrm>
            <a:prstGeom prst="rect">
              <a:avLst/>
            </a:prstGeom>
            <a:noFill/>
          </p:spPr>
          <p:txBody>
            <a:bodyPr wrap="square" rtlCol="0">
              <a:spAutoFit/>
            </a:bodyPr>
            <a:lstStyle/>
            <a:p>
              <a:r>
                <a:rPr lang="en-US" sz="1600" b="1" dirty="0">
                  <a:solidFill>
                    <a:srgbClr val="0D446E"/>
                  </a:solidFill>
                  <a:latin typeface="Open Sauce Heavy"/>
                </a:rPr>
                <a:t>Average Click through rate(CTR)- 1.72%</a:t>
              </a:r>
              <a:endParaRPr lang="en-NG" sz="1600" b="1" dirty="0">
                <a:solidFill>
                  <a:srgbClr val="0D446E"/>
                </a:solidFill>
                <a:latin typeface="Open Sauce Heavy"/>
              </a:endParaRPr>
            </a:p>
          </p:txBody>
        </p:sp>
        <p:sp>
          <p:nvSpPr>
            <p:cNvPr id="37" name="TextBox 36">
              <a:extLst>
                <a:ext uri="{FF2B5EF4-FFF2-40B4-BE49-F238E27FC236}">
                  <a16:creationId xmlns:a16="http://schemas.microsoft.com/office/drawing/2014/main" id="{C11BD978-2F30-4B80-90E4-25ABD3E1417F}"/>
                </a:ext>
              </a:extLst>
            </p:cNvPr>
            <p:cNvSpPr txBox="1"/>
            <p:nvPr/>
          </p:nvSpPr>
          <p:spPr>
            <a:xfrm>
              <a:off x="3659476" y="2312129"/>
              <a:ext cx="2231506" cy="369332"/>
            </a:xfrm>
            <a:prstGeom prst="rect">
              <a:avLst/>
            </a:prstGeom>
            <a:noFill/>
          </p:spPr>
          <p:txBody>
            <a:bodyPr wrap="square" rtlCol="0">
              <a:spAutoFit/>
            </a:bodyPr>
            <a:lstStyle/>
            <a:p>
              <a:pPr algn="ctr"/>
              <a:r>
                <a:rPr lang="en-US" b="1" dirty="0">
                  <a:solidFill>
                    <a:srgbClr val="0D446E"/>
                  </a:solidFill>
                  <a:latin typeface="Open Sauce Heavy"/>
                </a:rPr>
                <a:t>1.7 out of 100 people</a:t>
              </a:r>
              <a:endParaRPr lang="en-NG" b="1" dirty="0">
                <a:solidFill>
                  <a:srgbClr val="0D446E"/>
                </a:solidFill>
                <a:latin typeface="Open Sauce Heavy"/>
              </a:endParaRPr>
            </a:p>
          </p:txBody>
        </p:sp>
        <p:pic>
          <p:nvPicPr>
            <p:cNvPr id="5" name="Graphic 4" descr="Man with solid fill">
              <a:extLst>
                <a:ext uri="{FF2B5EF4-FFF2-40B4-BE49-F238E27FC236}">
                  <a16:creationId xmlns:a16="http://schemas.microsoft.com/office/drawing/2014/main" id="{BAD0BCB7-9CBE-4DE6-B40A-4B8F8ED22C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47845" y="668485"/>
              <a:ext cx="914400" cy="523221"/>
            </a:xfrm>
            <a:prstGeom prst="rect">
              <a:avLst/>
            </a:prstGeom>
          </p:spPr>
        </p:pic>
        <p:grpSp>
          <p:nvGrpSpPr>
            <p:cNvPr id="15" name="Group 14">
              <a:extLst>
                <a:ext uri="{FF2B5EF4-FFF2-40B4-BE49-F238E27FC236}">
                  <a16:creationId xmlns:a16="http://schemas.microsoft.com/office/drawing/2014/main" id="{C5912801-E804-40F0-821F-79A6825C28B9}"/>
                </a:ext>
              </a:extLst>
            </p:cNvPr>
            <p:cNvGrpSpPr/>
            <p:nvPr/>
          </p:nvGrpSpPr>
          <p:grpSpPr>
            <a:xfrm>
              <a:off x="3359212" y="673002"/>
              <a:ext cx="914400" cy="486623"/>
              <a:chOff x="5146943" y="3421330"/>
              <a:chExt cx="914400" cy="567281"/>
            </a:xfrm>
          </p:grpSpPr>
          <p:pic>
            <p:nvPicPr>
              <p:cNvPr id="35" name="Graphic 34" descr="Man with solid fill">
                <a:extLst>
                  <a:ext uri="{FF2B5EF4-FFF2-40B4-BE49-F238E27FC236}">
                    <a16:creationId xmlns:a16="http://schemas.microsoft.com/office/drawing/2014/main" id="{00530F9F-5D78-40D4-B922-224ADC3102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146943" y="3421330"/>
                <a:ext cx="914400" cy="567281"/>
              </a:xfrm>
              <a:custGeom>
                <a:avLst/>
                <a:gdLst>
                  <a:gd name="connsiteX0" fmla="*/ 0 w 914400"/>
                  <a:gd name="connsiteY0" fmla="*/ 0 h 720394"/>
                  <a:gd name="connsiteX1" fmla="*/ 914400 w 914400"/>
                  <a:gd name="connsiteY1" fmla="*/ 0 h 720394"/>
                  <a:gd name="connsiteX2" fmla="*/ 914400 w 914400"/>
                  <a:gd name="connsiteY2" fmla="*/ 720394 h 720394"/>
                  <a:gd name="connsiteX3" fmla="*/ 744078 w 914400"/>
                  <a:gd name="connsiteY3" fmla="*/ 720394 h 720394"/>
                  <a:gd name="connsiteX4" fmla="*/ 744078 w 914400"/>
                  <a:gd name="connsiteY4" fmla="*/ 544451 h 720394"/>
                  <a:gd name="connsiteX5" fmla="*/ 170322 w 914400"/>
                  <a:gd name="connsiteY5" fmla="*/ 544451 h 720394"/>
                  <a:gd name="connsiteX6" fmla="*/ 170322 w 914400"/>
                  <a:gd name="connsiteY6" fmla="*/ 720394 h 720394"/>
                  <a:gd name="connsiteX7" fmla="*/ 0 w 914400"/>
                  <a:gd name="connsiteY7" fmla="*/ 720394 h 72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 h="720394">
                    <a:moveTo>
                      <a:pt x="0" y="0"/>
                    </a:moveTo>
                    <a:lnTo>
                      <a:pt x="914400" y="0"/>
                    </a:lnTo>
                    <a:lnTo>
                      <a:pt x="914400" y="720394"/>
                    </a:lnTo>
                    <a:lnTo>
                      <a:pt x="744078" y="720394"/>
                    </a:lnTo>
                    <a:lnTo>
                      <a:pt x="744078" y="544451"/>
                    </a:lnTo>
                    <a:lnTo>
                      <a:pt x="170322" y="544451"/>
                    </a:lnTo>
                    <a:lnTo>
                      <a:pt x="170322" y="720394"/>
                    </a:lnTo>
                    <a:lnTo>
                      <a:pt x="0" y="720394"/>
                    </a:lnTo>
                    <a:close/>
                  </a:path>
                </a:pathLst>
              </a:custGeom>
            </p:spPr>
          </p:pic>
          <p:pic>
            <p:nvPicPr>
              <p:cNvPr id="30" name="Graphic 29" descr="Man with solid fill">
                <a:extLst>
                  <a:ext uri="{FF2B5EF4-FFF2-40B4-BE49-F238E27FC236}">
                    <a16:creationId xmlns:a16="http://schemas.microsoft.com/office/drawing/2014/main" id="{81994967-3150-49A7-B5C6-72EC8BE36B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627" t="75577" r="18627"/>
              <a:stretch>
                <a:fillRect/>
              </a:stretch>
            </p:blipFill>
            <p:spPr>
              <a:xfrm>
                <a:off x="5317265" y="3844109"/>
                <a:ext cx="573756" cy="138548"/>
              </a:xfrm>
              <a:custGeom>
                <a:avLst/>
                <a:gdLst>
                  <a:gd name="connsiteX0" fmla="*/ 0 w 573756"/>
                  <a:gd name="connsiteY0" fmla="*/ 0 h 175943"/>
                  <a:gd name="connsiteX1" fmla="*/ 573756 w 573756"/>
                  <a:gd name="connsiteY1" fmla="*/ 0 h 175943"/>
                  <a:gd name="connsiteX2" fmla="*/ 573756 w 573756"/>
                  <a:gd name="connsiteY2" fmla="*/ 175943 h 175943"/>
                  <a:gd name="connsiteX3" fmla="*/ 0 w 573756"/>
                  <a:gd name="connsiteY3" fmla="*/ 175943 h 175943"/>
                </a:gdLst>
                <a:ahLst/>
                <a:cxnLst>
                  <a:cxn ang="0">
                    <a:pos x="connsiteX0" y="connsiteY0"/>
                  </a:cxn>
                  <a:cxn ang="0">
                    <a:pos x="connsiteX1" y="connsiteY1"/>
                  </a:cxn>
                  <a:cxn ang="0">
                    <a:pos x="connsiteX2" y="connsiteY2"/>
                  </a:cxn>
                  <a:cxn ang="0">
                    <a:pos x="connsiteX3" y="connsiteY3"/>
                  </a:cxn>
                </a:cxnLst>
                <a:rect l="l" t="t" r="r" b="b"/>
                <a:pathLst>
                  <a:path w="573756" h="175943">
                    <a:moveTo>
                      <a:pt x="0" y="0"/>
                    </a:moveTo>
                    <a:lnTo>
                      <a:pt x="573756" y="0"/>
                    </a:lnTo>
                    <a:lnTo>
                      <a:pt x="573756" y="175943"/>
                    </a:lnTo>
                    <a:lnTo>
                      <a:pt x="0" y="175943"/>
                    </a:lnTo>
                    <a:close/>
                  </a:path>
                </a:pathLst>
              </a:custGeom>
            </p:spPr>
          </p:pic>
        </p:grpSp>
      </p:grpSp>
      <p:pic>
        <p:nvPicPr>
          <p:cNvPr id="32" name="Picture 31">
            <a:extLst>
              <a:ext uri="{FF2B5EF4-FFF2-40B4-BE49-F238E27FC236}">
                <a16:creationId xmlns:a16="http://schemas.microsoft.com/office/drawing/2014/main" id="{B5049BA5-F573-482F-905D-50E1E995F367}"/>
              </a:ext>
            </a:extLst>
          </p:cNvPr>
          <p:cNvPicPr>
            <a:picLocks noChangeAspect="1"/>
          </p:cNvPicPr>
          <p:nvPr/>
        </p:nvPicPr>
        <p:blipFill>
          <a:blip r:embed="rId8"/>
          <a:stretch>
            <a:fillRect/>
          </a:stretch>
        </p:blipFill>
        <p:spPr>
          <a:xfrm>
            <a:off x="6765076" y="11903"/>
            <a:ext cx="4052997" cy="2754095"/>
          </a:xfrm>
          <a:prstGeom prst="rect">
            <a:avLst/>
          </a:prstGeom>
          <a:ln>
            <a:solidFill>
              <a:srgbClr val="0D446E"/>
            </a:solidFill>
          </a:ln>
        </p:spPr>
      </p:pic>
      <p:pic>
        <p:nvPicPr>
          <p:cNvPr id="33" name="Picture 32">
            <a:extLst>
              <a:ext uri="{FF2B5EF4-FFF2-40B4-BE49-F238E27FC236}">
                <a16:creationId xmlns:a16="http://schemas.microsoft.com/office/drawing/2014/main" id="{E3E618F2-90C2-4187-B0AE-64F742143A8A}"/>
              </a:ext>
            </a:extLst>
          </p:cNvPr>
          <p:cNvPicPr>
            <a:picLocks noChangeAspect="1"/>
          </p:cNvPicPr>
          <p:nvPr/>
        </p:nvPicPr>
        <p:blipFill>
          <a:blip r:embed="rId9"/>
          <a:stretch>
            <a:fillRect/>
          </a:stretch>
        </p:blipFill>
        <p:spPr>
          <a:xfrm>
            <a:off x="2829064" y="2765991"/>
            <a:ext cx="7989011" cy="4136356"/>
          </a:xfrm>
          <a:prstGeom prst="rect">
            <a:avLst/>
          </a:prstGeom>
          <a:ln>
            <a:solidFill>
              <a:srgbClr val="0D446E"/>
            </a:solidFill>
          </a:ln>
        </p:spPr>
      </p:pic>
    </p:spTree>
    <p:extLst>
      <p:ext uri="{BB962C8B-B14F-4D97-AF65-F5344CB8AC3E}">
        <p14:creationId xmlns:p14="http://schemas.microsoft.com/office/powerpoint/2010/main" val="132733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2" name="TextBox 2"/>
          <p:cNvSpPr txBox="1"/>
          <p:nvPr/>
        </p:nvSpPr>
        <p:spPr>
          <a:xfrm>
            <a:off x="9016072" y="375806"/>
            <a:ext cx="1966755" cy="120418"/>
          </a:xfrm>
          <a:prstGeom prst="rect">
            <a:avLst/>
          </a:prstGeom>
        </p:spPr>
        <p:txBody>
          <a:bodyPr lIns="0" tIns="0" rIns="0" bIns="0" rtlCol="0" anchor="t">
            <a:spAutoFit/>
          </a:bodyPr>
          <a:lstStyle/>
          <a:p>
            <a:pPr>
              <a:lnSpc>
                <a:spcPts val="943"/>
              </a:lnSpc>
            </a:pPr>
            <a:r>
              <a:rPr lang="en-US" sz="1000" b="1" spc="153" dirty="0" err="1">
                <a:solidFill>
                  <a:srgbClr val="CFE1FD"/>
                </a:solidFill>
                <a:latin typeface="Open Sauce Heavy"/>
                <a:ea typeface="Open Sauce Heavy"/>
                <a:cs typeface="Open Sauce Heavy"/>
                <a:sym typeface="Open Sauce Heavy"/>
              </a:rPr>
              <a:t>Faceboo</a:t>
            </a:r>
            <a:endParaRPr lang="en-US" sz="1000" b="1" spc="153" dirty="0">
              <a:solidFill>
                <a:srgbClr val="CFE1FD"/>
              </a:solidFill>
              <a:latin typeface="Open Sauce Heavy"/>
              <a:ea typeface="Open Sauce Heavy"/>
              <a:cs typeface="Open Sauce Heavy"/>
              <a:sym typeface="Open Sauce Heavy"/>
            </a:endParaRPr>
          </a:p>
        </p:txBody>
      </p:sp>
      <p:sp>
        <p:nvSpPr>
          <p:cNvPr id="6" name="Rectangle 5">
            <a:extLst>
              <a:ext uri="{FF2B5EF4-FFF2-40B4-BE49-F238E27FC236}">
                <a16:creationId xmlns:a16="http://schemas.microsoft.com/office/drawing/2014/main" id="{C10ADB0A-2F70-4A03-AC70-BD415ED9A83D}"/>
              </a:ext>
            </a:extLst>
          </p:cNvPr>
          <p:cNvSpPr/>
          <p:nvPr/>
        </p:nvSpPr>
        <p:spPr>
          <a:xfrm>
            <a:off x="5" y="-3065"/>
            <a:ext cx="2829463" cy="6858000"/>
          </a:xfrm>
          <a:prstGeom prst="rect">
            <a:avLst/>
          </a:prstGeom>
          <a:solidFill>
            <a:srgbClr val="2531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400" dirty="0">
              <a:solidFill>
                <a:schemeClr val="bg1"/>
              </a:solidFill>
              <a:latin typeface="Open Sauce Light" panose="020B0604020202020204"/>
            </a:endParaRPr>
          </a:p>
          <a:p>
            <a:pPr>
              <a:lnSpc>
                <a:spcPct val="150000"/>
              </a:lnSpc>
            </a:pPr>
            <a:endParaRPr lang="en-US" sz="1400" dirty="0">
              <a:solidFill>
                <a:schemeClr val="bg1"/>
              </a:solidFill>
              <a:latin typeface="Open Sauce Light" panose="020B0604020202020204"/>
            </a:endParaRPr>
          </a:p>
          <a:p>
            <a:pPr>
              <a:lnSpc>
                <a:spcPct val="150000"/>
              </a:lnSpc>
            </a:pPr>
            <a:r>
              <a:rPr lang="en-US" sz="1400" dirty="0">
                <a:solidFill>
                  <a:schemeClr val="bg1"/>
                </a:solidFill>
                <a:latin typeface="Open Sauce Light" panose="020B0604020202020204"/>
              </a:rPr>
              <a:t>Although some other campaigns performed poorly compared to the average KPIs, more work and review can be done to optimize them.</a:t>
            </a:r>
          </a:p>
          <a:p>
            <a:pPr>
              <a:lnSpc>
                <a:spcPct val="150000"/>
              </a:lnSpc>
            </a:pPr>
            <a:r>
              <a:rPr lang="en-US" sz="1400" dirty="0">
                <a:solidFill>
                  <a:schemeClr val="bg1"/>
                </a:solidFill>
                <a:latin typeface="Open Sauce Light" panose="020B0604020202020204"/>
              </a:rPr>
              <a:t>However, Campaign 3 and Campaign 10 should be stopped because they have low reach, low click-through rates (CTR), and high costs. </a:t>
            </a:r>
          </a:p>
          <a:p>
            <a:pPr>
              <a:lnSpc>
                <a:spcPct val="150000"/>
              </a:lnSpc>
            </a:pPr>
            <a:r>
              <a:rPr lang="en-US" sz="1400" dirty="0">
                <a:solidFill>
                  <a:schemeClr val="bg1"/>
                </a:solidFill>
                <a:latin typeface="Open Sauce Light" panose="020B0604020202020204"/>
              </a:rPr>
              <a:t>Discontinuing these campaigns could improve your overall marketing strategy and reduce costs.</a:t>
            </a:r>
            <a:endParaRPr lang="en-NG" sz="1400" dirty="0">
              <a:solidFill>
                <a:schemeClr val="bg1"/>
              </a:solidFill>
              <a:latin typeface="Open Sauce Light" panose="020B0604020202020204"/>
            </a:endParaRPr>
          </a:p>
        </p:txBody>
      </p:sp>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7" name="TextBox 7"/>
          <p:cNvSpPr txBox="1"/>
          <p:nvPr/>
        </p:nvSpPr>
        <p:spPr>
          <a:xfrm>
            <a:off x="-451614" y="376278"/>
            <a:ext cx="3674574" cy="533288"/>
          </a:xfrm>
          <a:prstGeom prst="rect">
            <a:avLst/>
          </a:prstGeom>
        </p:spPr>
        <p:txBody>
          <a:bodyPr wrap="square" lIns="0" tIns="0" rIns="0" bIns="0" rtlCol="0" anchor="t">
            <a:spAutoFit/>
          </a:bodyPr>
          <a:lstStyle/>
          <a:p>
            <a:pPr algn="ctr">
              <a:lnSpc>
                <a:spcPts val="4671"/>
              </a:lnSpc>
            </a:pPr>
            <a:r>
              <a:rPr lang="en-US" sz="2400" b="1" dirty="0">
                <a:solidFill>
                  <a:srgbClr val="FFFFFF"/>
                </a:solidFill>
                <a:latin typeface="Open Sauce Heavy"/>
                <a:ea typeface="Open Sauce Heavy"/>
                <a:cs typeface="Open Sauce Heavy"/>
                <a:sym typeface="Open Sauce Heavy"/>
              </a:rPr>
              <a:t>CONCLUSION</a:t>
            </a:r>
          </a:p>
        </p:txBody>
      </p:sp>
      <p:grpSp>
        <p:nvGrpSpPr>
          <p:cNvPr id="51" name="Group 50">
            <a:extLst>
              <a:ext uri="{FF2B5EF4-FFF2-40B4-BE49-F238E27FC236}">
                <a16:creationId xmlns:a16="http://schemas.microsoft.com/office/drawing/2014/main" id="{86ED94A0-EA1A-40FD-BAB8-64E2D24531ED}"/>
              </a:ext>
            </a:extLst>
          </p:cNvPr>
          <p:cNvGrpSpPr/>
          <p:nvPr/>
        </p:nvGrpSpPr>
        <p:grpSpPr>
          <a:xfrm>
            <a:off x="10906272" y="1299139"/>
            <a:ext cx="1177428" cy="1466855"/>
            <a:chOff x="1067021" y="3069843"/>
            <a:chExt cx="1126183" cy="1592508"/>
          </a:xfrm>
        </p:grpSpPr>
        <p:sp>
          <p:nvSpPr>
            <p:cNvPr id="45" name="TextBox 44">
              <a:extLst>
                <a:ext uri="{FF2B5EF4-FFF2-40B4-BE49-F238E27FC236}">
                  <a16:creationId xmlns:a16="http://schemas.microsoft.com/office/drawing/2014/main" id="{E6997FE1-35AC-420D-9F09-99932B0C654D}"/>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CPC</a:t>
              </a:r>
              <a:endParaRPr lang="en-NG" sz="1600" b="1">
                <a:solidFill>
                  <a:schemeClr val="bg1"/>
                </a:solidFill>
              </a:endParaRPr>
            </a:p>
          </p:txBody>
        </p:sp>
        <p:sp>
          <p:nvSpPr>
            <p:cNvPr id="46" name="Rectangle 45">
              <a:extLst>
                <a:ext uri="{FF2B5EF4-FFF2-40B4-BE49-F238E27FC236}">
                  <a16:creationId xmlns:a16="http://schemas.microsoft.com/office/drawing/2014/main" id="{2F519AE6-C075-4724-AC97-261327E81786}"/>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3.18</a:t>
              </a:r>
              <a:endParaRPr lang="en-NG" sz="1600">
                <a:solidFill>
                  <a:schemeClr val="bg1"/>
                </a:solidFill>
                <a:latin typeface="Open Sauce Heavy"/>
              </a:endParaRPr>
            </a:p>
          </p:txBody>
        </p:sp>
      </p:grpSp>
      <p:sp>
        <p:nvSpPr>
          <p:cNvPr id="58" name="TextBox 57">
            <a:extLst>
              <a:ext uri="{FF2B5EF4-FFF2-40B4-BE49-F238E27FC236}">
                <a16:creationId xmlns:a16="http://schemas.microsoft.com/office/drawing/2014/main" id="{E4268802-C0C2-47E8-80DA-8E3CDB38252C}"/>
              </a:ext>
            </a:extLst>
          </p:cNvPr>
          <p:cNvSpPr txBox="1"/>
          <p:nvPr/>
        </p:nvSpPr>
        <p:spPr>
          <a:xfrm>
            <a:off x="10818069" y="-33808"/>
            <a:ext cx="1355243" cy="923330"/>
          </a:xfrm>
          <a:prstGeom prst="rect">
            <a:avLst/>
          </a:prstGeom>
          <a:noFill/>
        </p:spPr>
        <p:txBody>
          <a:bodyPr wrap="square" rtlCol="0">
            <a:spAutoFit/>
          </a:bodyPr>
          <a:lstStyle/>
          <a:p>
            <a:pPr algn="ctr"/>
            <a:r>
              <a:rPr lang="en-US" b="1" dirty="0">
                <a:solidFill>
                  <a:schemeClr val="bg1"/>
                </a:solidFill>
                <a:latin typeface="Open Sauce Heavy"/>
              </a:rPr>
              <a:t>TOTAL CAMPAIGNS KPI’S</a:t>
            </a:r>
            <a:endParaRPr lang="en-NG" b="1" dirty="0">
              <a:solidFill>
                <a:schemeClr val="bg1"/>
              </a:solidFill>
              <a:latin typeface="Open Sauce Heavy"/>
            </a:endParaRPr>
          </a:p>
        </p:txBody>
      </p:sp>
      <p:grpSp>
        <p:nvGrpSpPr>
          <p:cNvPr id="59" name="Group 58">
            <a:extLst>
              <a:ext uri="{FF2B5EF4-FFF2-40B4-BE49-F238E27FC236}">
                <a16:creationId xmlns:a16="http://schemas.microsoft.com/office/drawing/2014/main" id="{A28B041D-ED7D-4DC8-968D-6739D691B5E3}"/>
              </a:ext>
            </a:extLst>
          </p:cNvPr>
          <p:cNvGrpSpPr/>
          <p:nvPr/>
        </p:nvGrpSpPr>
        <p:grpSpPr>
          <a:xfrm>
            <a:off x="10906272" y="3038585"/>
            <a:ext cx="1177428" cy="1466855"/>
            <a:chOff x="1067021" y="3069843"/>
            <a:chExt cx="1126183" cy="1592508"/>
          </a:xfrm>
        </p:grpSpPr>
        <p:sp>
          <p:nvSpPr>
            <p:cNvPr id="60" name="TextBox 59">
              <a:extLst>
                <a:ext uri="{FF2B5EF4-FFF2-40B4-BE49-F238E27FC236}">
                  <a16:creationId xmlns:a16="http://schemas.microsoft.com/office/drawing/2014/main" id="{49C52C4F-0189-414E-A1A1-0925B4A2ADFF}"/>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CTR</a:t>
              </a:r>
              <a:endParaRPr lang="en-NG" sz="1600" b="1">
                <a:solidFill>
                  <a:schemeClr val="bg1"/>
                </a:solidFill>
              </a:endParaRPr>
            </a:p>
          </p:txBody>
        </p:sp>
        <p:sp>
          <p:nvSpPr>
            <p:cNvPr id="61" name="Rectangle 60">
              <a:extLst>
                <a:ext uri="{FF2B5EF4-FFF2-40B4-BE49-F238E27FC236}">
                  <a16:creationId xmlns:a16="http://schemas.microsoft.com/office/drawing/2014/main" id="{AC97A04A-E90E-4020-A144-F5CB0F065937}"/>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2.82</a:t>
              </a:r>
              <a:endParaRPr lang="en-NG" sz="1600">
                <a:solidFill>
                  <a:schemeClr val="bg1"/>
                </a:solidFill>
                <a:latin typeface="Open Sauce Heavy"/>
              </a:endParaRPr>
            </a:p>
          </p:txBody>
        </p:sp>
      </p:grpSp>
      <p:grpSp>
        <p:nvGrpSpPr>
          <p:cNvPr id="62" name="Group 61">
            <a:extLst>
              <a:ext uri="{FF2B5EF4-FFF2-40B4-BE49-F238E27FC236}">
                <a16:creationId xmlns:a16="http://schemas.microsoft.com/office/drawing/2014/main" id="{F720B98C-3498-491B-BF56-6B7446D20C65}"/>
              </a:ext>
            </a:extLst>
          </p:cNvPr>
          <p:cNvGrpSpPr/>
          <p:nvPr/>
        </p:nvGrpSpPr>
        <p:grpSpPr>
          <a:xfrm>
            <a:off x="10906272" y="4921815"/>
            <a:ext cx="1177428" cy="1466855"/>
            <a:chOff x="1067021" y="3069843"/>
            <a:chExt cx="1126183" cy="1592508"/>
          </a:xfrm>
        </p:grpSpPr>
        <p:sp>
          <p:nvSpPr>
            <p:cNvPr id="63" name="TextBox 62">
              <a:extLst>
                <a:ext uri="{FF2B5EF4-FFF2-40B4-BE49-F238E27FC236}">
                  <a16:creationId xmlns:a16="http://schemas.microsoft.com/office/drawing/2014/main" id="{F5F1476E-371D-4EEF-88C3-B9FAF6240F2A}"/>
                </a:ext>
              </a:extLst>
            </p:cNvPr>
            <p:cNvSpPr txBox="1"/>
            <p:nvPr/>
          </p:nvSpPr>
          <p:spPr>
            <a:xfrm>
              <a:off x="1067022" y="3069843"/>
              <a:ext cx="1126182" cy="367555"/>
            </a:xfrm>
            <a:prstGeom prst="rect">
              <a:avLst/>
            </a:prstGeom>
            <a:noFill/>
          </p:spPr>
          <p:txBody>
            <a:bodyPr wrap="square" rtlCol="0">
              <a:spAutoFit/>
            </a:bodyPr>
            <a:lstStyle>
              <a:defPPr>
                <a:defRPr lang="en-NG"/>
              </a:defPPr>
              <a:lvl1pPr>
                <a:defRPr sz="2800">
                  <a:latin typeface="Open Sauce Heavy"/>
                </a:defRPr>
              </a:lvl1pPr>
            </a:lstStyle>
            <a:p>
              <a:pPr algn="ctr"/>
              <a:r>
                <a:rPr lang="en-US" sz="1600" b="1">
                  <a:solidFill>
                    <a:schemeClr val="bg1"/>
                  </a:solidFill>
                </a:rPr>
                <a:t>CPR</a:t>
              </a:r>
              <a:endParaRPr lang="en-NG" sz="1600" b="1">
                <a:solidFill>
                  <a:schemeClr val="bg1"/>
                </a:solidFill>
              </a:endParaRPr>
            </a:p>
          </p:txBody>
        </p:sp>
        <p:sp>
          <p:nvSpPr>
            <p:cNvPr id="64" name="Rectangle 63">
              <a:extLst>
                <a:ext uri="{FF2B5EF4-FFF2-40B4-BE49-F238E27FC236}">
                  <a16:creationId xmlns:a16="http://schemas.microsoft.com/office/drawing/2014/main" id="{159B0EBD-FBB4-498D-93C6-9EF2FA9340F9}"/>
                </a:ext>
              </a:extLst>
            </p:cNvPr>
            <p:cNvSpPr/>
            <p:nvPr/>
          </p:nvSpPr>
          <p:spPr>
            <a:xfrm>
              <a:off x="1067021" y="3490374"/>
              <a:ext cx="1126183" cy="11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Open Sauce Heavy"/>
                </a:rPr>
                <a:t>AVERAGE CPC</a:t>
              </a:r>
            </a:p>
            <a:p>
              <a:pPr algn="ctr"/>
              <a:r>
                <a:rPr lang="en-NG" sz="1600" b="1">
                  <a:solidFill>
                    <a:schemeClr val="bg1"/>
                  </a:solidFill>
                  <a:latin typeface="Open Sauce Heavy"/>
                </a:rPr>
                <a:t> ₹</a:t>
              </a:r>
              <a:r>
                <a:rPr lang="en-US" sz="1600" b="1">
                  <a:solidFill>
                    <a:schemeClr val="bg1"/>
                  </a:solidFill>
                  <a:latin typeface="Open Sauce Heavy"/>
                </a:rPr>
                <a:t>7.64</a:t>
              </a:r>
              <a:endParaRPr lang="en-NG" sz="1600">
                <a:solidFill>
                  <a:schemeClr val="bg1"/>
                </a:solidFill>
                <a:latin typeface="Open Sauce Heavy"/>
              </a:endParaRPr>
            </a:p>
          </p:txBody>
        </p:sp>
      </p:grpSp>
      <p:pic>
        <p:nvPicPr>
          <p:cNvPr id="17" name="Picture 16">
            <a:extLst>
              <a:ext uri="{FF2B5EF4-FFF2-40B4-BE49-F238E27FC236}">
                <a16:creationId xmlns:a16="http://schemas.microsoft.com/office/drawing/2014/main" id="{71A51C0C-1FA7-4E4E-BDD0-F9C1A8BBE475}"/>
              </a:ext>
            </a:extLst>
          </p:cNvPr>
          <p:cNvPicPr>
            <a:picLocks noChangeAspect="1"/>
          </p:cNvPicPr>
          <p:nvPr/>
        </p:nvPicPr>
        <p:blipFill>
          <a:blip r:embed="rId2"/>
          <a:stretch>
            <a:fillRect/>
          </a:stretch>
        </p:blipFill>
        <p:spPr>
          <a:xfrm>
            <a:off x="2829468" y="3"/>
            <a:ext cx="4361909" cy="2765988"/>
          </a:xfrm>
          <a:prstGeom prst="rect">
            <a:avLst/>
          </a:prstGeom>
          <a:ln>
            <a:solidFill>
              <a:srgbClr val="0D446E"/>
            </a:solidFill>
          </a:ln>
        </p:spPr>
      </p:pic>
      <p:pic>
        <p:nvPicPr>
          <p:cNvPr id="19" name="Picture 18">
            <a:extLst>
              <a:ext uri="{FF2B5EF4-FFF2-40B4-BE49-F238E27FC236}">
                <a16:creationId xmlns:a16="http://schemas.microsoft.com/office/drawing/2014/main" id="{03323712-7AF8-4AC8-98AB-DF83FEFFE626}"/>
              </a:ext>
            </a:extLst>
          </p:cNvPr>
          <p:cNvPicPr>
            <a:picLocks noChangeAspect="1"/>
          </p:cNvPicPr>
          <p:nvPr/>
        </p:nvPicPr>
        <p:blipFill>
          <a:blip r:embed="rId3"/>
          <a:stretch>
            <a:fillRect/>
          </a:stretch>
        </p:blipFill>
        <p:spPr>
          <a:xfrm>
            <a:off x="7191379" y="5"/>
            <a:ext cx="3636623" cy="2765987"/>
          </a:xfrm>
          <a:prstGeom prst="rect">
            <a:avLst/>
          </a:prstGeom>
          <a:ln>
            <a:solidFill>
              <a:srgbClr val="0D446E"/>
            </a:solidFill>
          </a:ln>
        </p:spPr>
      </p:pic>
      <p:pic>
        <p:nvPicPr>
          <p:cNvPr id="21" name="Picture 20">
            <a:extLst>
              <a:ext uri="{FF2B5EF4-FFF2-40B4-BE49-F238E27FC236}">
                <a16:creationId xmlns:a16="http://schemas.microsoft.com/office/drawing/2014/main" id="{7DA14679-B4DF-420F-95B7-3FE97E257290}"/>
              </a:ext>
            </a:extLst>
          </p:cNvPr>
          <p:cNvPicPr>
            <a:picLocks noChangeAspect="1"/>
          </p:cNvPicPr>
          <p:nvPr/>
        </p:nvPicPr>
        <p:blipFill>
          <a:blip r:embed="rId4"/>
          <a:stretch>
            <a:fillRect/>
          </a:stretch>
        </p:blipFill>
        <p:spPr>
          <a:xfrm>
            <a:off x="2839398" y="2765993"/>
            <a:ext cx="7988607" cy="4092011"/>
          </a:xfrm>
          <a:prstGeom prst="rect">
            <a:avLst/>
          </a:prstGeom>
          <a:ln>
            <a:solidFill>
              <a:srgbClr val="0D446E"/>
            </a:solidFill>
          </a:ln>
        </p:spPr>
      </p:pic>
    </p:spTree>
    <p:extLst>
      <p:ext uri="{BB962C8B-B14F-4D97-AF65-F5344CB8AC3E}">
        <p14:creationId xmlns:p14="http://schemas.microsoft.com/office/powerpoint/2010/main" val="25824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446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D3B4E9-C93E-489D-B020-261F65F49C5D}"/>
              </a:ext>
            </a:extLst>
          </p:cNvPr>
          <p:cNvSpPr txBox="1"/>
          <p:nvPr/>
        </p:nvSpPr>
        <p:spPr>
          <a:xfrm>
            <a:off x="184829" y="243191"/>
            <a:ext cx="4007795" cy="369332"/>
          </a:xfrm>
          <a:prstGeom prst="rect">
            <a:avLst/>
          </a:prstGeom>
          <a:noFill/>
        </p:spPr>
        <p:txBody>
          <a:bodyPr wrap="square" rtlCol="0">
            <a:spAutoFit/>
          </a:bodyPr>
          <a:lstStyle/>
          <a:p>
            <a:endParaRPr lang="en-NG" dirty="0"/>
          </a:p>
        </p:txBody>
      </p:sp>
      <p:sp>
        <p:nvSpPr>
          <p:cNvPr id="3" name="TextBox 2">
            <a:extLst>
              <a:ext uri="{FF2B5EF4-FFF2-40B4-BE49-F238E27FC236}">
                <a16:creationId xmlns:a16="http://schemas.microsoft.com/office/drawing/2014/main" id="{23A6F580-192C-4AD3-84A4-6BFED1EE47F8}"/>
              </a:ext>
            </a:extLst>
          </p:cNvPr>
          <p:cNvSpPr txBox="1"/>
          <p:nvPr/>
        </p:nvSpPr>
        <p:spPr>
          <a:xfrm>
            <a:off x="3062294" y="2921174"/>
            <a:ext cx="6067425" cy="1015663"/>
          </a:xfrm>
          <a:prstGeom prst="rect">
            <a:avLst/>
          </a:prstGeom>
          <a:noFill/>
        </p:spPr>
        <p:txBody>
          <a:bodyPr wrap="square" rtlCol="0">
            <a:spAutoFit/>
          </a:bodyPr>
          <a:lstStyle/>
          <a:p>
            <a:pPr algn="ctr"/>
            <a:r>
              <a:rPr lang="en-US" sz="6000" b="1" dirty="0">
                <a:solidFill>
                  <a:schemeClr val="bg1"/>
                </a:solidFill>
                <a:latin typeface="Open Sauce Heavy"/>
              </a:rPr>
              <a:t>THANK YOU</a:t>
            </a:r>
            <a:endParaRPr lang="en-NG" sz="6000" b="1" dirty="0">
              <a:solidFill>
                <a:schemeClr val="bg1"/>
              </a:solidFill>
              <a:latin typeface="Open Sauce Heavy"/>
            </a:endParaRPr>
          </a:p>
        </p:txBody>
      </p:sp>
    </p:spTree>
    <p:extLst>
      <p:ext uri="{BB962C8B-B14F-4D97-AF65-F5344CB8AC3E}">
        <p14:creationId xmlns:p14="http://schemas.microsoft.com/office/powerpoint/2010/main" val="217396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1118</TotalTime>
  <Words>583</Words>
  <Application>Microsoft Office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 Sauce Heavy</vt:lpstr>
      <vt:lpstr>Open Sauce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Akachukwu Emenike</dc:creator>
  <cp:lastModifiedBy>OLUSEGUN DANIEL</cp:lastModifiedBy>
  <cp:revision>57</cp:revision>
  <dcterms:created xsi:type="dcterms:W3CDTF">2024-09-21T11:36:53Z</dcterms:created>
  <dcterms:modified xsi:type="dcterms:W3CDTF">2025-02-05T11:39:20Z</dcterms:modified>
</cp:coreProperties>
</file>