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90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9CCF-1A3A-1343-8B0F-0AB5E0B591B5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20B6-8E58-F241-8874-1F8B08E2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175F-57E3-7C4D-81FA-8EEEDBD005CB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F016-99F8-7549-8CB5-5E0FF597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ACAD-D184-1941-A7FA-C4F936B945E7}" type="datetime1">
              <a:rPr lang="en-US" smtClean="0"/>
              <a:t>9/13/13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936-2338-CB40-98E9-139075AC638E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999-866C-DC42-993E-73445FEA8947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C3C-32B8-D743-AADE-20D0FDF7843F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5C08-7986-AC4C-A406-6361CF00FCBB}" type="datetime1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40DF-DCAD-8E48-9BFF-B55B6F070581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D9A1-D63E-FD4E-80FD-C14C1E2D25DB}" type="datetime1">
              <a:rPr lang="en-US" smtClean="0"/>
              <a:t>9/13/13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D304-6DFC-224F-B89D-F5E61F794B4C}" type="datetime1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996D-307D-7C41-858F-A910001DC027}" type="datetime1">
              <a:rPr lang="en-US" smtClean="0"/>
              <a:t>9/13/13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5E7A-36A7-6D43-B29B-FF57995D4813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4943-3448-C14B-8609-2D27B14AF55E}" type="datetime1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AA9C75-A91E-9245-B4AE-794B66FE0588}" type="datetime1">
              <a:rPr lang="en-US" smtClean="0"/>
              <a:t>9/13/13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LSS-USDL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6-Point interaction star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z="1800" smtClean="0"/>
              <a:pPr/>
              <a:t>1</a:t>
            </a:fld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1856323" y="2973937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Role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34885" y="2973937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Process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36735" y="2973937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Goal</a:t>
            </a:r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56323" y="5061499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Location</a:t>
            </a:r>
            <a:endParaRPr lang="en-US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34885" y="5061499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6735" y="5061499"/>
            <a:ext cx="1286932" cy="472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Resource</a:t>
            </a:r>
            <a:endParaRPr lang="en-US" dirty="0">
              <a:latin typeface="+mj-lt"/>
            </a:endParaRPr>
          </a:p>
        </p:txBody>
      </p:sp>
      <p:cxnSp>
        <p:nvCxnSpPr>
          <p:cNvPr id="15" name="Straight Connector 14"/>
          <p:cNvCxnSpPr>
            <a:stCxn id="8" idx="2"/>
          </p:cNvCxnSpPr>
          <p:nvPr/>
        </p:nvCxnSpPr>
        <p:spPr>
          <a:xfrm>
            <a:off x="2499789" y="3445953"/>
            <a:ext cx="1172628" cy="496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  <a:endCxn id="6" idx="0"/>
          </p:cNvCxnSpPr>
          <p:nvPr/>
        </p:nvCxnSpPr>
        <p:spPr>
          <a:xfrm flipH="1">
            <a:off x="4577292" y="3445953"/>
            <a:ext cx="1059" cy="496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</p:cNvCxnSpPr>
          <p:nvPr/>
        </p:nvCxnSpPr>
        <p:spPr>
          <a:xfrm flipH="1">
            <a:off x="5482167" y="3445953"/>
            <a:ext cx="1198034" cy="496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0"/>
          </p:cNvCxnSpPr>
          <p:nvPr/>
        </p:nvCxnSpPr>
        <p:spPr>
          <a:xfrm flipV="1">
            <a:off x="2499789" y="4566727"/>
            <a:ext cx="1172628" cy="494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6" idx="2"/>
          </p:cNvCxnSpPr>
          <p:nvPr/>
        </p:nvCxnSpPr>
        <p:spPr>
          <a:xfrm flipH="1" flipV="1">
            <a:off x="4577292" y="4566727"/>
            <a:ext cx="1059" cy="494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</p:cNvCxnSpPr>
          <p:nvPr/>
        </p:nvCxnSpPr>
        <p:spPr>
          <a:xfrm flipH="1" flipV="1">
            <a:off x="5482167" y="4566727"/>
            <a:ext cx="1198034" cy="494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87751" y="3942311"/>
            <a:ext cx="1979082" cy="6244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Interaction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27" y="2632123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Who?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0510" y="2604605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How?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2039" y="2632123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Why?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627" y="5533515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Where?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0510" y="5533515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When?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2039" y="5533515"/>
            <a:ext cx="18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What?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8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LSS-USDL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Interaction types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5836737" y="4092370"/>
            <a:ext cx="1501806" cy="6244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Interaction</a:t>
            </a:r>
            <a:endParaRPr lang="en-US" dirty="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426992" y="2742159"/>
            <a:ext cx="3396916" cy="1662419"/>
            <a:chOff x="3672549" y="2742159"/>
            <a:chExt cx="3396916" cy="1662419"/>
          </a:xfrm>
        </p:grpSpPr>
        <p:sp>
          <p:nvSpPr>
            <p:cNvPr id="18" name="Rounded Rectangle 17"/>
            <p:cNvSpPr/>
            <p:nvPr/>
          </p:nvSpPr>
          <p:spPr>
            <a:xfrm>
              <a:off x="3672549" y="2742159"/>
              <a:ext cx="2832813" cy="6244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Customer Interaction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5" name="Elbow Connector 24"/>
            <p:cNvCxnSpPr>
              <a:stCxn id="18" idx="3"/>
              <a:endCxn id="6" idx="1"/>
            </p:cNvCxnSpPr>
            <p:nvPr/>
          </p:nvCxnSpPr>
          <p:spPr>
            <a:xfrm>
              <a:off x="6505362" y="3054367"/>
              <a:ext cx="564103" cy="1350211"/>
            </a:xfrm>
            <a:prstGeom prst="bentConnector3">
              <a:avLst>
                <a:gd name="adj1" fmla="val 50000"/>
              </a:avLst>
            </a:prstGeom>
            <a:ln cap="flat"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426992" y="3619501"/>
            <a:ext cx="3396916" cy="785077"/>
            <a:chOff x="3672549" y="3619501"/>
            <a:chExt cx="3396916" cy="785077"/>
          </a:xfrm>
        </p:grpSpPr>
        <p:sp>
          <p:nvSpPr>
            <p:cNvPr id="19" name="Rounded Rectangle 18"/>
            <p:cNvSpPr/>
            <p:nvPr/>
          </p:nvSpPr>
          <p:spPr>
            <a:xfrm>
              <a:off x="3672549" y="3619501"/>
              <a:ext cx="2832814" cy="6244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Onstage Interaction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7" name="Elbow Connector 26"/>
            <p:cNvCxnSpPr>
              <a:stCxn id="19" idx="3"/>
              <a:endCxn id="6" idx="1"/>
            </p:cNvCxnSpPr>
            <p:nvPr/>
          </p:nvCxnSpPr>
          <p:spPr>
            <a:xfrm>
              <a:off x="6505363" y="3931709"/>
              <a:ext cx="564102" cy="472869"/>
            </a:xfrm>
            <a:prstGeom prst="bentConnector3">
              <a:avLst>
                <a:gd name="adj1" fmla="val 50000"/>
              </a:avLst>
            </a:prstGeom>
            <a:ln cap="flat"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426992" y="4404578"/>
            <a:ext cx="3396916" cy="750579"/>
            <a:chOff x="3672549" y="4404578"/>
            <a:chExt cx="3396916" cy="750579"/>
          </a:xfrm>
        </p:grpSpPr>
        <p:sp>
          <p:nvSpPr>
            <p:cNvPr id="21" name="Rounded Rectangle 20"/>
            <p:cNvSpPr/>
            <p:nvPr/>
          </p:nvSpPr>
          <p:spPr>
            <a:xfrm>
              <a:off x="3672549" y="4530741"/>
              <a:ext cx="2832814" cy="6244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Backstage Interaction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8" name="Elbow Connector 27"/>
            <p:cNvCxnSpPr>
              <a:stCxn id="21" idx="3"/>
              <a:endCxn id="6" idx="1"/>
            </p:cNvCxnSpPr>
            <p:nvPr/>
          </p:nvCxnSpPr>
          <p:spPr>
            <a:xfrm flipV="1">
              <a:off x="6505363" y="4404578"/>
              <a:ext cx="564102" cy="438371"/>
            </a:xfrm>
            <a:prstGeom prst="bentConnector3">
              <a:avLst>
                <a:gd name="adj1" fmla="val 50000"/>
              </a:avLst>
            </a:prstGeom>
            <a:ln cap="flat"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426992" y="4404578"/>
            <a:ext cx="3396916" cy="1699873"/>
            <a:chOff x="3672549" y="4404578"/>
            <a:chExt cx="3396916" cy="1699873"/>
          </a:xfrm>
        </p:grpSpPr>
        <p:sp>
          <p:nvSpPr>
            <p:cNvPr id="23" name="Rounded Rectangle 22"/>
            <p:cNvSpPr/>
            <p:nvPr/>
          </p:nvSpPr>
          <p:spPr>
            <a:xfrm>
              <a:off x="3672549" y="5480035"/>
              <a:ext cx="2832814" cy="6244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Support Interaction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9" name="Elbow Connector 28"/>
            <p:cNvCxnSpPr>
              <a:stCxn id="23" idx="3"/>
              <a:endCxn id="6" idx="1"/>
            </p:cNvCxnSpPr>
            <p:nvPr/>
          </p:nvCxnSpPr>
          <p:spPr>
            <a:xfrm flipV="1">
              <a:off x="6505363" y="4404578"/>
              <a:ext cx="564102" cy="1387665"/>
            </a:xfrm>
            <a:prstGeom prst="bentConnector3">
              <a:avLst>
                <a:gd name="adj1" fmla="val 50000"/>
              </a:avLst>
            </a:prstGeom>
            <a:ln cap="flat"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92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LSS-USDL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z="1800" smtClean="0"/>
              <a:pPr/>
              <a:t>3</a:t>
            </a:fld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82763" y="1689996"/>
            <a:ext cx="9015200" cy="5008449"/>
            <a:chOff x="189197" y="677845"/>
            <a:chExt cx="9491788" cy="5273222"/>
          </a:xfrm>
        </p:grpSpPr>
        <p:sp>
          <p:nvSpPr>
            <p:cNvPr id="10" name="Rounded Rectangle 9"/>
            <p:cNvSpPr/>
            <p:nvPr/>
          </p:nvSpPr>
          <p:spPr>
            <a:xfrm>
              <a:off x="2074417" y="1733555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Role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52979" y="1733555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Process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4828" y="1733555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Goal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74417" y="3821117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Location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52979" y="3821117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Time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54828" y="3821117"/>
              <a:ext cx="1286932" cy="472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Resource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28423" y="677845"/>
              <a:ext cx="2032926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+mj-lt"/>
                </a:rPr>
                <a:t>gr:Business</a:t>
              </a:r>
              <a:r>
                <a:rPr lang="en-US" sz="1600" dirty="0" smtClean="0">
                  <a:latin typeface="+mj-lt"/>
                </a:rPr>
                <a:t> Entity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779982" y="677845"/>
              <a:ext cx="2032926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+mj-lt"/>
                </a:rPr>
                <a:t>b</a:t>
              </a:r>
              <a:r>
                <a:rPr lang="en-US" sz="1600" dirty="0" err="1" smtClean="0">
                  <a:latin typeface="+mj-lt"/>
                </a:rPr>
                <a:t>pmn:Process</a:t>
              </a:r>
              <a:endParaRPr lang="en-US" dirty="0">
                <a:latin typeface="+mj-lt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28423" y="4901999"/>
              <a:ext cx="2032926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+mj-lt"/>
                </a:rPr>
                <a:t>g</a:t>
              </a:r>
              <a:r>
                <a:rPr lang="en-US" sz="1600" dirty="0" err="1" smtClean="0">
                  <a:latin typeface="+mj-lt"/>
                </a:rPr>
                <a:t>n:Feature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76709" y="4901999"/>
              <a:ext cx="2637003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+mj-lt"/>
                </a:rPr>
                <a:t>time:Temporal</a:t>
              </a:r>
              <a:r>
                <a:rPr lang="en-US" sz="1600" dirty="0" smtClean="0">
                  <a:latin typeface="+mj-lt"/>
                </a:rPr>
                <a:t> Entity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567080" y="4901999"/>
              <a:ext cx="2307160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+mj-lt"/>
                </a:rPr>
                <a:t>dbpedia:Resource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17586" y="2265872"/>
              <a:ext cx="1707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+mj-lt"/>
                </a:rPr>
                <a:t>is performed by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8738" y="1163481"/>
              <a:ext cx="1808914" cy="55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belongs to business entity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9687" y="2205575"/>
              <a:ext cx="1603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belongs to process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73602" y="1283547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BPMN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3649" y="2266719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goal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5579" y="3484127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location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6305" y="4458702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is location from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69878" y="3432863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time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30" name="Curved Connector 29"/>
            <p:cNvCxnSpPr>
              <a:stCxn id="13" idx="0"/>
              <a:endCxn id="13" idx="1"/>
            </p:cNvCxnSpPr>
            <p:nvPr/>
          </p:nvCxnSpPr>
          <p:spPr>
            <a:xfrm rot="16200000" flipH="1" flipV="1">
              <a:off x="2278145" y="3617388"/>
              <a:ext cx="236008" cy="643466"/>
            </a:xfrm>
            <a:prstGeom prst="curvedConnector4">
              <a:avLst>
                <a:gd name="adj1" fmla="val -96861"/>
                <a:gd name="adj2" fmla="val 13552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1239" y="3667228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is located in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5098" y="4445459"/>
              <a:ext cx="207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temporal entity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3472" y="4209550"/>
              <a:ext cx="1967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</a:t>
              </a:r>
              <a:r>
                <a:rPr lang="en-US" sz="1400" dirty="0" err="1" smtClean="0">
                  <a:latin typeface="+mj-lt"/>
                </a:rPr>
                <a:t>DBpedia</a:t>
              </a:r>
              <a:r>
                <a:rPr lang="en-US" sz="1400" dirty="0" smtClean="0">
                  <a:latin typeface="+mj-lt"/>
                </a:rPr>
                <a:t> resource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02161" y="2712459"/>
              <a:ext cx="2637003" cy="472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+mj-lt"/>
                </a:rPr>
                <a:t>gr:Quantitative</a:t>
              </a:r>
              <a:r>
                <a:rPr lang="en-US" sz="1600" dirty="0" smtClean="0">
                  <a:latin typeface="+mj-lt"/>
                </a:rPr>
                <a:t> Value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35" name="Straight Arrow Connector 20"/>
            <p:cNvCxnSpPr>
              <a:stCxn id="16" idx="3"/>
              <a:endCxn id="34" idx="2"/>
            </p:cNvCxnSpPr>
            <p:nvPr/>
          </p:nvCxnSpPr>
          <p:spPr>
            <a:xfrm flipV="1">
              <a:off x="7541760" y="3184477"/>
              <a:ext cx="178900" cy="87265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698278" y="3307022"/>
              <a:ext cx="1547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quantitative value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37" name="Straight Arrow Connector 47"/>
            <p:cNvCxnSpPr>
              <a:stCxn id="16" idx="3"/>
              <a:endCxn id="21" idx="0"/>
            </p:cNvCxnSpPr>
            <p:nvPr/>
          </p:nvCxnSpPr>
          <p:spPr>
            <a:xfrm>
              <a:off x="7541760" y="4057127"/>
              <a:ext cx="178900" cy="8448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43264" y="3184477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(*)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78738" y="5627019"/>
              <a:ext cx="7260157" cy="32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(*) – receives resource, creates resource, consumes resource, returns resource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40" name="Straight Arrow Connector 39"/>
            <p:cNvCxnSpPr>
              <a:stCxn id="13" idx="2"/>
              <a:endCxn id="19" idx="0"/>
            </p:cNvCxnSpPr>
            <p:nvPr/>
          </p:nvCxnSpPr>
          <p:spPr>
            <a:xfrm flipH="1">
              <a:off x="2344888" y="4293135"/>
              <a:ext cx="372997" cy="608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3" idx="0"/>
            </p:cNvCxnSpPr>
            <p:nvPr/>
          </p:nvCxnSpPr>
          <p:spPr>
            <a:xfrm flipH="1">
              <a:off x="2717883" y="3326346"/>
              <a:ext cx="1323307" cy="494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717883" y="2205575"/>
              <a:ext cx="1323307" cy="5068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0"/>
              <a:endCxn id="17" idx="2"/>
            </p:cNvCxnSpPr>
            <p:nvPr/>
          </p:nvCxnSpPr>
          <p:spPr>
            <a:xfrm flipH="1" flipV="1">
              <a:off x="2344888" y="1149864"/>
              <a:ext cx="372997" cy="5836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0" idx="0"/>
              <a:endCxn id="11" idx="2"/>
            </p:cNvCxnSpPr>
            <p:nvPr/>
          </p:nvCxnSpPr>
          <p:spPr>
            <a:xfrm flipV="1">
              <a:off x="4795388" y="2205573"/>
              <a:ext cx="1059" cy="4963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1" idx="0"/>
              <a:endCxn id="18" idx="2"/>
            </p:cNvCxnSpPr>
            <p:nvPr/>
          </p:nvCxnSpPr>
          <p:spPr>
            <a:xfrm flipV="1">
              <a:off x="4796444" y="1149864"/>
              <a:ext cx="0" cy="5836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12" idx="2"/>
            </p:cNvCxnSpPr>
            <p:nvPr/>
          </p:nvCxnSpPr>
          <p:spPr>
            <a:xfrm flipV="1">
              <a:off x="5567863" y="2205575"/>
              <a:ext cx="1330432" cy="4963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0" idx="2"/>
              <a:endCxn id="15" idx="0"/>
            </p:cNvCxnSpPr>
            <p:nvPr/>
          </p:nvCxnSpPr>
          <p:spPr>
            <a:xfrm>
              <a:off x="4795388" y="3326346"/>
              <a:ext cx="1059" cy="494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2"/>
              <a:endCxn id="20" idx="0"/>
            </p:cNvCxnSpPr>
            <p:nvPr/>
          </p:nvCxnSpPr>
          <p:spPr>
            <a:xfrm flipH="1">
              <a:off x="4795208" y="4293135"/>
              <a:ext cx="1236" cy="608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6" idx="0"/>
            </p:cNvCxnSpPr>
            <p:nvPr/>
          </p:nvCxnSpPr>
          <p:spPr>
            <a:xfrm>
              <a:off x="5567863" y="3307021"/>
              <a:ext cx="1330432" cy="51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805844" y="2701929"/>
              <a:ext cx="1979082" cy="6244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Interaction</a:t>
              </a:r>
              <a:endParaRPr lang="en-US" dirty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89197" y="2712462"/>
              <a:ext cx="1979082" cy="6244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Service System</a:t>
              </a:r>
              <a:endParaRPr lang="en-US" dirty="0">
                <a:latin typeface="+mj-lt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50" idx="1"/>
            </p:cNvCxnSpPr>
            <p:nvPr/>
          </p:nvCxnSpPr>
          <p:spPr>
            <a:xfrm flipV="1">
              <a:off x="2168279" y="3014137"/>
              <a:ext cx="1637565" cy="10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45253" y="2999244"/>
              <a:ext cx="224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has interaction</a:t>
              </a:r>
              <a:endParaRPr 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3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8817</TotalTime>
  <Words>119</Words>
  <Application>Microsoft Macintosh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LSS-USDL</vt:lpstr>
      <vt:lpstr>LSS-USDL</vt:lpstr>
      <vt:lpstr>LSS-USDL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LSS-USDL</dc:title>
  <dc:creator>Ricardo Lopes</dc:creator>
  <cp:lastModifiedBy>Ricardo Lopes</cp:lastModifiedBy>
  <cp:revision>83</cp:revision>
  <dcterms:created xsi:type="dcterms:W3CDTF">2013-04-06T17:00:27Z</dcterms:created>
  <dcterms:modified xsi:type="dcterms:W3CDTF">2013-09-13T09:24:38Z</dcterms:modified>
</cp:coreProperties>
</file>