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Lexend"/>
      <p:regular r:id="rId26"/>
      <p:bold r:id="rId27"/>
    </p:embeddedFont>
    <p:embeddedFont>
      <p:font typeface="Merriweather Black"/>
      <p:bold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3FA5CE-23BE-4626-892E-A8BA86DE5B9D}">
  <a:tblStyle styleId="{BB3FA5CE-23BE-4626-892E-A8BA86DE5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FCB71E8-C183-4ED6-B173-6D9188FE1D4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Black-bold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a892a4a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7a892a4a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a892a4a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7a892a4a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a892a4a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7a892a4a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1c9d66ac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1c9d66ac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7a892a4a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7a892a4a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c9d66ac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1c9d66ac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7a892a4a2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7a892a4a2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7a892a4a2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7a892a4a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27175" y="346550"/>
            <a:ext cx="5120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922">
                <a:solidFill>
                  <a:srgbClr val="E3E3E3"/>
                </a:solidFill>
                <a:highlight>
                  <a:srgbClr val="222327"/>
                </a:highlight>
                <a:latin typeface="Merriweather Black"/>
                <a:ea typeface="Merriweather Black"/>
                <a:cs typeface="Merriweather Black"/>
                <a:sym typeface="Merriweather Black"/>
              </a:rPr>
              <a:t>Early Detection of Alzheimer's Disease Through Pattern Recognition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3539475" y="2039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{BB3FA5CE-23BE-4626-892E-A8BA86DE5B9D}</a:tableStyleId>
              </a:tblPr>
              <a:tblGrid>
                <a:gridCol w="2704200"/>
                <a:gridCol w="2704200"/>
              </a:tblGrid>
              <a:tr h="5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     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/>
                </a:tc>
              </a:tr>
              <a:tr h="41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Sazid Hasan Tonmoy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23241037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Nowrin Tasnim Moon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23266010 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4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Afreen Rahman Tithi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18101303</a:t>
                      </a:r>
                      <a:endParaRPr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13"/>
          <p:cNvSpPr txBox="1"/>
          <p:nvPr/>
        </p:nvSpPr>
        <p:spPr>
          <a:xfrm>
            <a:off x="3539475" y="4144975"/>
            <a:ext cx="497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ST: Mehnaz Ara Fazal</a:t>
            </a:r>
            <a:endParaRPr sz="20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RA: Sania Azhmee Bhuiyan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39475" y="1608050"/>
            <a:ext cx="470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Team: 02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73325"/>
            <a:ext cx="6534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023675"/>
            <a:ext cx="7038900" cy="3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Alzheimer's Disease (AD)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Neurodegenerative disorder affecting the brain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Leads to memory loss, cognitive decline, and functional impairment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Progressive and irreversible, impacting daily life activities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Prevalent in aging populations, with no current cure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MRI (Magnetic Resonance Imaging)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Non-invasive imaging technique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Provides detailed structural information about the brain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Uses magnetic fields and radio waves to create high-resolution images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Essential for studying brain anatomy and detecting abnormalities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73325"/>
            <a:ext cx="6534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Motivation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023675"/>
            <a:ext cx="70389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Significant Impact of Alzheimer's Disease (AD)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Danger of </a:t>
            </a:r>
            <a:r>
              <a:rPr lang="en" sz="1500"/>
              <a:t>Late-Stage Diagnoses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Advancements in Imaging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Machine Learning (ML) Potential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Multimodal Approach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Clinical and Social Impact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Closing Research Gap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In summary, our motivation is to leverage cutting-edge technologies to revolutionize early Alzheimer's Disease detection, ultimately improving patient outcomes and addressing current diagnostic challenges.</a:t>
            </a:r>
            <a:endParaRPr sz="1500"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73325"/>
            <a:ext cx="65343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023675"/>
            <a:ext cx="70389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Late Identification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Current methods often detect Alzheimer's Disease at advanced stages, impeding timely interventions.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Limited Sensitivity 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Existing approaches may miss subtle early-stage AD indicators, hindering accurate diagnosis.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Integration Challenge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Explore integrating pattern recognition with MRI data to enhance early AD detection accuracy.</a:t>
            </a:r>
            <a:endParaRPr sz="1500"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08000" y="894100"/>
            <a:ext cx="7929900" cy="4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Utilize a preprocessed Alzheimer's MRI dataset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Algorithm Selection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Employ diverse models: Random Forest, SVM, CNN, LSTM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Standardize and preprocess images for uniformity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Feature Extraction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Extract relevant features capturing Alzheimer's progression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Algorithm Training and Validation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Train and validate each algorithm on subsets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Optimize hyperparameters for early detection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Multimodal Integration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Investigate combining algorithm results in a multimodal framework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Interpretability and Visualization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1" marL="914400" rtl="0" algn="l"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○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Enhance model interpretability with visualizations</a:t>
            </a:r>
            <a:endParaRPr sz="1543">
              <a:latin typeface="Arial"/>
              <a:ea typeface="Arial"/>
              <a:cs typeface="Arial"/>
              <a:sym typeface="Arial"/>
            </a:endParaRPr>
          </a:p>
          <a:p>
            <a:pPr indent="-3266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43"/>
              <a:buFont typeface="Arial"/>
              <a:buChar char="●"/>
            </a:pPr>
            <a:r>
              <a:rPr lang="en" sz="1543">
                <a:latin typeface="Arial"/>
                <a:ea typeface="Arial"/>
                <a:cs typeface="Arial"/>
                <a:sym typeface="Arial"/>
              </a:rPr>
              <a:t>Cross-Validation</a:t>
            </a:r>
            <a:endParaRPr sz="1543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408000" y="151000"/>
            <a:ext cx="4776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Methodology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18"/>
          <p:cNvGraphicFramePr/>
          <p:nvPr/>
        </p:nvGraphicFramePr>
        <p:xfrm>
          <a:off x="96775" y="67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{5FCB71E8-C183-4ED6-B173-6D9188FE1D45}</a:tableStyleId>
              </a:tblPr>
              <a:tblGrid>
                <a:gridCol w="2593800"/>
                <a:gridCol w="1482325"/>
                <a:gridCol w="1370300"/>
                <a:gridCol w="1636475"/>
                <a:gridCol w="1490900"/>
              </a:tblGrid>
              <a:tr h="21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Paper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Algorithm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Type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Early detection of Alzheimer's disease using single nucleotide polymorphisms analysis based on gradient boosting tree (2022)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 Tree (GBT)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Whole-genome SNPs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High accuracy (99.06%) - Detected most AD-associated SNPs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large datasets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Limited interpretability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Revolutionizing the Early Detection of Alzheimer's Disease through Non-Invasive Biomarkers: The Role of Artificial Intelligence and Deep Learning (2023)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PETNet (Deep Learning)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PET scan images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Non-invasive and accessible data type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High accuracy in early detection of AD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advanced computing resources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Black-box nature, difficult to interpret results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Early Detection of Alzheimer's Disease Using Magnetic Resonance Imaging: A Novel Approach Combining Convolutional Neural Networks and Ensemble Learning (2020)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Convolutional Neural Network (CNN) + Ensemble Learning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MRI scans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Identifies brain regions associated with AD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Performs well in classifying AD vs. healthy controls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Requires large datasets of MRI scans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Complex architecture, challenging to modify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new strategy for the early detection of alzheimer disease stages using multifractal geometry analysis based on K-Nearest Neighbor algorithm (2022)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K-Nearest Neighbors (KNN)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EEG signals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Can distinguish early AD stages 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</a:t>
                      </a: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Simple and computationally efficient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Sensitive to noise in EEG data - Not effective for all types of EEG data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18"/>
          <p:cNvSpPr txBox="1"/>
          <p:nvPr/>
        </p:nvSpPr>
        <p:spPr>
          <a:xfrm>
            <a:off x="0" y="0"/>
            <a:ext cx="447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Review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986750"/>
            <a:ext cx="70389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Quality and 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Size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Variability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Privacy Concerns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Algorithmic Challenges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 Selection and Representation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 Explainability and Interpretability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Handling Multi-Class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Generalization to Real-World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Constraints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Limited Computing 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GPU Unavailability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Scalability Issues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Outdated Hardware Infrastructure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Clinical Translation and Validation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Validation in Large-Scale Studies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Integration into Clinical Workflow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Acceptance and Trust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Ethical and Societal Implications</a:t>
            </a:r>
            <a:endParaRPr/>
          </a:p>
        </p:txBody>
      </p:sp>
      <p:sp>
        <p:nvSpPr>
          <p:cNvPr id="180" name="Google Shape;1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embarking on this project for the "Early Detection of Alzheimer's Disease through Pattern Recognition: A Multimodal Approach Using MRI Data," we recognize the immense potential and the challenges that lie ahead. Our comprehensive plan integrates advanced machine learning algorithms, a diverse dataset, and cutting-edge imaging technologies to address the critical need for early detection in Alzheimer's Disease.</a:t>
            </a:r>
            <a:endParaRPr/>
          </a:p>
        </p:txBody>
      </p: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ibliography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297500" y="1122600"/>
            <a:ext cx="7038900" cy="3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Ahmed, Hala, Hassan Soliman, and Mohammed Elmogy. "Early detection of Alzheimer's disease using single nucleotide polymorphisms analysis based on gradient boosting tree." Computers in Biology and Medicine 146 (2022): 105622.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Elgammal, Yasmina M., M. A. Zahran, and Mohamed M. Abdelsalam. "A new strategy for the early detection of alzheimer disease stages using multifractal geometry analysis based on K-Nearest Neighbor algorithm." Scientific Reports 12.1 (2022): 22381.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Vrahatis, Aristidis G., et al. "Revolutionizing the Early Detection of Alzheimer’s Disease through Non-Invasive Biomarkers: The Role of Artificial Intelligence and Deep Learning." Sensors 23.9 (2023): 4184.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Pan, Dan, et al. "Early detection of Alzheimer’s disease using magnetic resonance imaging: a novel approach combining convolutional neural networks and ensemble learning." Frontiers in neuroscience 14 (2020): 259.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Kishore, P., et al. "Detection and analysis of Alzheimer’s disease using various machine learning algorithms." Materials today: proceedings 45 (2021): 1502-1508.</a:t>
            </a:r>
            <a:endParaRPr/>
          </a:p>
        </p:txBody>
      </p:sp>
      <p:sp>
        <p:nvSpPr>
          <p:cNvPr id="194" name="Google Shape;1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