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582f00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582f00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582f00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582f00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df9f2db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df9f2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582f004a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582f00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9426b96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9426b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19426b96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19426b96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9426b964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9426b9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6a9288be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6a9288be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8625" y="671550"/>
            <a:ext cx="60840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</a:rPr>
              <a:t>A Novel Multi-Criteria Workflow Based on Reverse Solar Envelopes for the Design of Residential Clusters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9250" y="2419125"/>
            <a:ext cx="58335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Name: Sazid Hasan Tonmoy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ID: 23241037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No: 01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ST: </a:t>
            </a:r>
            <a:r>
              <a:rPr lang="en" sz="2000">
                <a:solidFill>
                  <a:schemeClr val="dk1"/>
                </a:solidFill>
              </a:rPr>
              <a:t>Mehnaz Ara Fazal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RA: </a:t>
            </a:r>
            <a:r>
              <a:rPr lang="en" sz="2000">
                <a:solidFill>
                  <a:schemeClr val="dk1"/>
                </a:solidFill>
              </a:rPr>
              <a:t>Md Humaion Kabir Mehedi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4294967295" type="title"/>
          </p:nvPr>
        </p:nvSpPr>
        <p:spPr>
          <a:xfrm>
            <a:off x="2308500" y="875550"/>
            <a:ext cx="4849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Authors</a:t>
            </a:r>
            <a:endParaRPr sz="40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38150"/>
            <a:ext cx="4449300" cy="46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Abel Sepúlveda</a:t>
            </a:r>
            <a:endParaRPr sz="20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Tallinn University of Technology Ehitajate tee 5, Tallinn, ESTONIA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Francesco De Luca</a:t>
            </a:r>
            <a:endParaRPr sz="2000"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Tallinn University of Technology Ehitajate tee 5, Tallinn, ESTONIA</a:t>
            </a:r>
            <a:endParaRPr sz="18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0300" y="4041025"/>
            <a:ext cx="43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Published in: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2022 Annual Modeling and Simulation Conference (ANNSIM)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Background</a:t>
            </a:r>
            <a:endParaRPr sz="4000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572000" y="38150"/>
            <a:ext cx="4449300" cy="50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Floor Area Ratio (FAR)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Urban planning measure indicating building density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Calculated by dividing a building's total floor area by the land area it occupies</a:t>
            </a:r>
            <a:endParaRPr sz="1500"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Solar Access (SA)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Amount of sunlight reaching a location, vital in building design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Involves optimizing building placement for optimal sunlight exposure, considering shadows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Reverse Solar Envelopes (RSEs)</a:t>
            </a:r>
            <a:endParaRPr sz="1500">
              <a:solidFill>
                <a:schemeClr val="accent5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New design approach for residential clusters, optimizing both FAR and SA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Balances living space (FAR) with sunlight exposure (SA)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77600" y="711225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Main Idea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77600" y="1526125"/>
            <a:ext cx="7633500" cy="23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7F9FC"/>
              </a:buClr>
              <a:buSzPts val="2000"/>
              <a:buChar char="●"/>
            </a:pPr>
            <a:r>
              <a:rPr lang="en" sz="2000">
                <a:solidFill>
                  <a:srgbClr val="F7F9FC"/>
                </a:solidFill>
              </a:rPr>
              <a:t>The paper presents "Reverse Solar Envelopes (RSEs)," a new approach to design residential clusters, balancing floor area ratio (FAR) and solar access (SA) for optimal living space and sunlight exposure.</a:t>
            </a:r>
            <a:endParaRPr sz="2000">
              <a:solidFill>
                <a:srgbClr val="F7F9FC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193775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sz="28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911125"/>
            <a:ext cx="4311300" cy="3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</a:rPr>
              <a:t>Traditional Building Design</a:t>
            </a:r>
            <a:endParaRPr>
              <a:solidFill>
                <a:schemeClr val="accent5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Emphasis on maximizing floor area in traditional building design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Result: Poor solar access in dense urban environments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Consequences: Negative impacts on residents' health, well-being, and energy efficiency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905750" y="193778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Research Objective</a:t>
            </a:r>
            <a:endParaRPr sz="2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4905750" y="981625"/>
            <a:ext cx="4115400" cy="33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evelop a design method that balances the competing demands of maximizing floor area while ensuring adequate solar access for all units in a residential cluster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730400" y="1016025"/>
            <a:ext cx="6888300" cy="296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Solar Envelope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Daylighting Factor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Facade Design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Design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 Algorithms</a:t>
            </a:r>
            <a:endParaRPr/>
          </a:p>
        </p:txBody>
      </p:sp>
      <p:cxnSp>
        <p:nvCxnSpPr>
          <p:cNvPr id="107" name="Google Shape;107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8"/>
          <p:cNvSpPr txBox="1"/>
          <p:nvPr/>
        </p:nvSpPr>
        <p:spPr>
          <a:xfrm>
            <a:off x="346975" y="591925"/>
            <a:ext cx="39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671453" y="4653650"/>
            <a:ext cx="349800" cy="40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89850" y="500075"/>
            <a:ext cx="22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89850" y="1602250"/>
            <a:ext cx="587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Achieved high FAR values (over 20% increase compared to traditional methods)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 adequate solar access to over 57% of the windows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 a range of trade-off solutions for different solar access requirements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Computation time: One hour per plot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body"/>
          </p:nvPr>
        </p:nvSpPr>
        <p:spPr>
          <a:xfrm>
            <a:off x="0" y="293250"/>
            <a:ext cx="462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Limitations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22" name="Google Shape;122;p20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338500" y="1150800"/>
            <a:ext cx="44676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Discussion on Implementation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Analysis of Computational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Incompleteness in Trade-Off Solutions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Unaddressed Constraints of 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Restricted Generalizability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0"/>
          <p:cNvSpPr txBox="1"/>
          <p:nvPr>
            <p:ph idx="4294967295" type="body"/>
          </p:nvPr>
        </p:nvSpPr>
        <p:spPr>
          <a:xfrm>
            <a:off x="4978075" y="293250"/>
            <a:ext cx="3922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Future Works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27" name="Google Shape;127;p20"/>
          <p:cNvSpPr txBox="1"/>
          <p:nvPr>
            <p:ph idx="4294967295" type="body"/>
          </p:nvPr>
        </p:nvSpPr>
        <p:spPr>
          <a:xfrm>
            <a:off x="5012725" y="1136050"/>
            <a:ext cx="38532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Integrating additional design objectives like views, privacy, and wind comfort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Adapting the workflow to different building typologies and urban contexts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Developing a fully automated version of the workflow for faster design iterations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03750" y="1153825"/>
            <a:ext cx="8667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The paper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concludes that the proposed workflow based on Reverse Solar Envelopes is a valuable tool for designing energy-efficient residential clusters, allowing for trade-off decisions and optimization of building massing to meet solar access requirements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