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15087600" cx="21396325"/>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52">
          <p15:clr>
            <a:srgbClr val="000000"/>
          </p15:clr>
        </p15:guide>
        <p15:guide id="2" pos="6739">
          <p15:clr>
            <a:srgbClr val="000000"/>
          </p15:clr>
        </p15:guide>
      </p15:sldGuideLst>
    </p:ext>
    <p:ext uri="http://customooxmlschemas.google.com/">
      <go:slidesCustomData xmlns:go="http://customooxmlschemas.google.com/" r:id="rId7" roundtripDataSignature="AMtx7miASJ+ey3amdIQ+srd2hlUuGJEm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752" orient="horz"/>
        <p:guide pos="673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520" cy="3657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439014" y="0"/>
            <a:ext cx="4160520" cy="3657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55913" y="549275"/>
            <a:ext cx="3889375" cy="27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60120" y="3474720"/>
            <a:ext cx="7680960" cy="32918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7747"/>
            <a:ext cx="4160520" cy="3657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439014" y="6947747"/>
            <a:ext cx="4160520" cy="3657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855913" y="549275"/>
            <a:ext cx="388937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60120" y="3474720"/>
            <a:ext cx="7680960" cy="32918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b="1"/>
          </a:p>
        </p:txBody>
      </p:sp>
      <p:sp>
        <p:nvSpPr>
          <p:cNvPr id="87" name="Google Shape;87;p1:notes"/>
          <p:cNvSpPr txBox="1"/>
          <p:nvPr>
            <p:ph idx="12" type="sldNum"/>
          </p:nvPr>
        </p:nvSpPr>
        <p:spPr>
          <a:xfrm>
            <a:off x="5439014" y="6947747"/>
            <a:ext cx="4160520"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604724" y="4686937"/>
            <a:ext cx="18186876" cy="3234055"/>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3209450" y="8549641"/>
            <a:ext cx="14977428" cy="3855720"/>
          </a:xfrm>
          <a:prstGeom prst="rect">
            <a:avLst/>
          </a:prstGeom>
          <a:noFill/>
          <a:ln>
            <a:noFill/>
          </a:ln>
        </p:spPr>
        <p:txBody>
          <a:bodyPr anchorCtr="0" anchor="t" bIns="103875" lIns="207775" spcFirstLastPara="1" rIns="207775" wrap="square" tIns="103875">
            <a:noAutofit/>
          </a:bodyPr>
          <a:lstStyle>
            <a:lvl1pPr lvl="0" algn="ctr">
              <a:spcBef>
                <a:spcPts val="1460"/>
              </a:spcBef>
              <a:spcAft>
                <a:spcPts val="0"/>
              </a:spcAft>
              <a:buClr>
                <a:srgbClr val="888888"/>
              </a:buClr>
              <a:buSzPts val="7300"/>
              <a:buNone/>
              <a:defRPr>
                <a:solidFill>
                  <a:srgbClr val="888888"/>
                </a:solidFill>
              </a:defRPr>
            </a:lvl1pPr>
            <a:lvl2pPr lvl="1" algn="ctr">
              <a:spcBef>
                <a:spcPts val="1280"/>
              </a:spcBef>
              <a:spcAft>
                <a:spcPts val="0"/>
              </a:spcAft>
              <a:buClr>
                <a:srgbClr val="888888"/>
              </a:buClr>
              <a:buSzPts val="6400"/>
              <a:buNone/>
              <a:defRPr>
                <a:solidFill>
                  <a:srgbClr val="888888"/>
                </a:solidFill>
              </a:defRPr>
            </a:lvl2pPr>
            <a:lvl3pPr lvl="2" algn="ctr">
              <a:spcBef>
                <a:spcPts val="1080"/>
              </a:spcBef>
              <a:spcAft>
                <a:spcPts val="0"/>
              </a:spcAft>
              <a:buClr>
                <a:srgbClr val="888888"/>
              </a:buClr>
              <a:buSzPts val="5400"/>
              <a:buNone/>
              <a:defRPr>
                <a:solidFill>
                  <a:srgbClr val="888888"/>
                </a:solidFill>
              </a:defRPr>
            </a:lvl3pPr>
            <a:lvl4pPr lvl="3" algn="ctr">
              <a:spcBef>
                <a:spcPts val="900"/>
              </a:spcBef>
              <a:spcAft>
                <a:spcPts val="0"/>
              </a:spcAft>
              <a:buClr>
                <a:srgbClr val="888888"/>
              </a:buClr>
              <a:buSzPts val="4500"/>
              <a:buNone/>
              <a:defRPr>
                <a:solidFill>
                  <a:srgbClr val="888888"/>
                </a:solidFill>
              </a:defRPr>
            </a:lvl4pPr>
            <a:lvl5pPr lvl="4" algn="ctr">
              <a:spcBef>
                <a:spcPts val="900"/>
              </a:spcBef>
              <a:spcAft>
                <a:spcPts val="0"/>
              </a:spcAft>
              <a:buClr>
                <a:srgbClr val="888888"/>
              </a:buClr>
              <a:buSzPts val="4500"/>
              <a:buNone/>
              <a:defRPr>
                <a:solidFill>
                  <a:srgbClr val="888888"/>
                </a:solidFill>
              </a:defRPr>
            </a:lvl5pPr>
            <a:lvl6pPr lvl="5" algn="ctr">
              <a:spcBef>
                <a:spcPts val="900"/>
              </a:spcBef>
              <a:spcAft>
                <a:spcPts val="0"/>
              </a:spcAft>
              <a:buClr>
                <a:srgbClr val="888888"/>
              </a:buClr>
              <a:buSzPts val="4500"/>
              <a:buNone/>
              <a:defRPr>
                <a:solidFill>
                  <a:srgbClr val="888888"/>
                </a:solidFill>
              </a:defRPr>
            </a:lvl6pPr>
            <a:lvl7pPr lvl="6" algn="ctr">
              <a:spcBef>
                <a:spcPts val="900"/>
              </a:spcBef>
              <a:spcAft>
                <a:spcPts val="0"/>
              </a:spcAft>
              <a:buClr>
                <a:srgbClr val="888888"/>
              </a:buClr>
              <a:buSzPts val="4500"/>
              <a:buNone/>
              <a:defRPr>
                <a:solidFill>
                  <a:srgbClr val="888888"/>
                </a:solidFill>
              </a:defRPr>
            </a:lvl7pPr>
            <a:lvl8pPr lvl="7" algn="ctr">
              <a:spcBef>
                <a:spcPts val="900"/>
              </a:spcBef>
              <a:spcAft>
                <a:spcPts val="0"/>
              </a:spcAft>
              <a:buClr>
                <a:srgbClr val="888888"/>
              </a:buClr>
              <a:buSzPts val="4500"/>
              <a:buNone/>
              <a:defRPr>
                <a:solidFill>
                  <a:srgbClr val="888888"/>
                </a:solidFill>
              </a:defRPr>
            </a:lvl8pPr>
            <a:lvl9pPr lvl="8" algn="ctr">
              <a:spcBef>
                <a:spcPts val="900"/>
              </a:spcBef>
              <a:spcAft>
                <a:spcPts val="0"/>
              </a:spcAft>
              <a:buClr>
                <a:srgbClr val="888888"/>
              </a:buClr>
              <a:buSzPts val="4500"/>
              <a:buNone/>
              <a:defRPr>
                <a:solidFill>
                  <a:srgbClr val="888888"/>
                </a:solidFill>
              </a:defRPr>
            </a:lvl9pPr>
          </a:lstStyle>
          <a:p/>
        </p:txBody>
      </p:sp>
      <p:sp>
        <p:nvSpPr>
          <p:cNvPr id="18" name="Google Shape;18;p3"/>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b="0" i="0" sz="28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28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28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28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28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28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28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28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2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069737" y="603441"/>
            <a:ext cx="19256852" cy="2515128"/>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5720172" y="-1129573"/>
            <a:ext cx="9955979" cy="19256852"/>
          </a:xfrm>
          <a:prstGeom prst="rect">
            <a:avLst/>
          </a:prstGeom>
          <a:noFill/>
          <a:ln>
            <a:noFill/>
          </a:ln>
        </p:spPr>
        <p:txBody>
          <a:bodyPr anchorCtr="0" anchor="t" bIns="103875" lIns="207775" spcFirstLastPara="1" rIns="207775" wrap="square" tIns="103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39330140" y="13848444"/>
            <a:ext cx="39873874" cy="15920946"/>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7308087" y="-1896056"/>
            <a:ext cx="39873874" cy="47409945"/>
          </a:xfrm>
          <a:prstGeom prst="rect">
            <a:avLst/>
          </a:prstGeom>
          <a:noFill/>
          <a:ln>
            <a:noFill/>
          </a:ln>
        </p:spPr>
        <p:txBody>
          <a:bodyPr anchorCtr="0" anchor="t" bIns="103875" lIns="207775" spcFirstLastPara="1" rIns="207775" wrap="square" tIns="103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069737" y="603441"/>
            <a:ext cx="19256852" cy="2515128"/>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a:off x="1069737" y="3520863"/>
            <a:ext cx="19256852" cy="9955979"/>
          </a:xfrm>
          <a:prstGeom prst="rect">
            <a:avLst/>
          </a:prstGeom>
          <a:noFill/>
          <a:ln>
            <a:noFill/>
          </a:ln>
        </p:spPr>
        <p:txBody>
          <a:bodyPr anchorCtr="0" anchor="t" bIns="103875" lIns="207775" spcFirstLastPara="1" rIns="207775" wrap="square" tIns="1038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690162" y="9695182"/>
            <a:ext cx="18186876" cy="2996565"/>
          </a:xfrm>
          <a:prstGeom prst="rect">
            <a:avLst/>
          </a:prstGeom>
          <a:noFill/>
          <a:ln>
            <a:noFill/>
          </a:ln>
        </p:spPr>
        <p:txBody>
          <a:bodyPr anchorCtr="0" anchor="t" bIns="103875" lIns="207775" spcFirstLastPara="1" rIns="207775" wrap="square" tIns="103875">
            <a:noAutofit/>
          </a:bodyPr>
          <a:lstStyle>
            <a:lvl1pPr lvl="0" algn="l">
              <a:spcBef>
                <a:spcPts val="0"/>
              </a:spcBef>
              <a:spcAft>
                <a:spcPts val="0"/>
              </a:spcAft>
              <a:buSzPts val="1400"/>
              <a:buNone/>
              <a:defRPr b="1" sz="91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1690162" y="6394771"/>
            <a:ext cx="18186876" cy="3300411"/>
          </a:xfrm>
          <a:prstGeom prst="rect">
            <a:avLst/>
          </a:prstGeom>
          <a:noFill/>
          <a:ln>
            <a:noFill/>
          </a:ln>
        </p:spPr>
        <p:txBody>
          <a:bodyPr anchorCtr="0" anchor="b" bIns="103875" lIns="207775" spcFirstLastPara="1" rIns="207775" wrap="square" tIns="103875">
            <a:noAutofit/>
          </a:bodyPr>
          <a:lstStyle>
            <a:lvl1pPr indent="-228600" lvl="0" marL="457200" algn="l">
              <a:spcBef>
                <a:spcPts val="900"/>
              </a:spcBef>
              <a:spcAft>
                <a:spcPts val="0"/>
              </a:spcAft>
              <a:buClr>
                <a:srgbClr val="888888"/>
              </a:buClr>
              <a:buSzPts val="4500"/>
              <a:buNone/>
              <a:defRPr sz="4500">
                <a:solidFill>
                  <a:srgbClr val="888888"/>
                </a:solidFill>
              </a:defRPr>
            </a:lvl1pPr>
            <a:lvl2pPr indent="-228600" lvl="1" marL="914400" algn="l">
              <a:spcBef>
                <a:spcPts val="820"/>
              </a:spcBef>
              <a:spcAft>
                <a:spcPts val="0"/>
              </a:spcAft>
              <a:buClr>
                <a:srgbClr val="888888"/>
              </a:buClr>
              <a:buSzPts val="4100"/>
              <a:buNone/>
              <a:defRPr sz="4100">
                <a:solidFill>
                  <a:srgbClr val="888888"/>
                </a:solidFill>
              </a:defRPr>
            </a:lvl2pPr>
            <a:lvl3pPr indent="-228600" lvl="2" marL="1371600" algn="l">
              <a:spcBef>
                <a:spcPts val="720"/>
              </a:spcBef>
              <a:spcAft>
                <a:spcPts val="0"/>
              </a:spcAft>
              <a:buClr>
                <a:srgbClr val="888888"/>
              </a:buClr>
              <a:buSzPts val="3600"/>
              <a:buNone/>
              <a:defRPr sz="3600">
                <a:solidFill>
                  <a:srgbClr val="888888"/>
                </a:solidFill>
              </a:defRPr>
            </a:lvl3pPr>
            <a:lvl4pPr indent="-228600" lvl="3" marL="1828800" algn="l">
              <a:spcBef>
                <a:spcPts val="640"/>
              </a:spcBef>
              <a:spcAft>
                <a:spcPts val="0"/>
              </a:spcAft>
              <a:buClr>
                <a:srgbClr val="888888"/>
              </a:buClr>
              <a:buSzPts val="3200"/>
              <a:buNone/>
              <a:defRPr sz="3200">
                <a:solidFill>
                  <a:srgbClr val="888888"/>
                </a:solidFill>
              </a:defRPr>
            </a:lvl4pPr>
            <a:lvl5pPr indent="-228600" lvl="4" marL="2286000" algn="l">
              <a:spcBef>
                <a:spcPts val="640"/>
              </a:spcBef>
              <a:spcAft>
                <a:spcPts val="0"/>
              </a:spcAft>
              <a:buClr>
                <a:srgbClr val="888888"/>
              </a:buClr>
              <a:buSzPts val="3200"/>
              <a:buNone/>
              <a:defRPr sz="3200">
                <a:solidFill>
                  <a:srgbClr val="888888"/>
                </a:solidFill>
              </a:defRPr>
            </a:lvl5pPr>
            <a:lvl6pPr indent="-228600" lvl="5" marL="2743200" algn="l">
              <a:spcBef>
                <a:spcPts val="640"/>
              </a:spcBef>
              <a:spcAft>
                <a:spcPts val="0"/>
              </a:spcAft>
              <a:buClr>
                <a:srgbClr val="888888"/>
              </a:buClr>
              <a:buSzPts val="3200"/>
              <a:buNone/>
              <a:defRPr sz="3200">
                <a:solidFill>
                  <a:srgbClr val="888888"/>
                </a:solidFill>
              </a:defRPr>
            </a:lvl6pPr>
            <a:lvl7pPr indent="-228600" lvl="6" marL="3200400" algn="l">
              <a:spcBef>
                <a:spcPts val="640"/>
              </a:spcBef>
              <a:spcAft>
                <a:spcPts val="0"/>
              </a:spcAft>
              <a:buClr>
                <a:srgbClr val="888888"/>
              </a:buClr>
              <a:buSzPts val="3200"/>
              <a:buNone/>
              <a:defRPr sz="3200">
                <a:solidFill>
                  <a:srgbClr val="888888"/>
                </a:solidFill>
              </a:defRPr>
            </a:lvl7pPr>
            <a:lvl8pPr indent="-228600" lvl="7" marL="3657600" algn="l">
              <a:spcBef>
                <a:spcPts val="640"/>
              </a:spcBef>
              <a:spcAft>
                <a:spcPts val="0"/>
              </a:spcAft>
              <a:buClr>
                <a:srgbClr val="888888"/>
              </a:buClr>
              <a:buSzPts val="3200"/>
              <a:buNone/>
              <a:defRPr sz="3200">
                <a:solidFill>
                  <a:srgbClr val="888888"/>
                </a:solidFill>
              </a:defRPr>
            </a:lvl8pPr>
            <a:lvl9pPr indent="-228600" lvl="8" marL="4114800" algn="l">
              <a:spcBef>
                <a:spcPts val="640"/>
              </a:spcBef>
              <a:spcAft>
                <a:spcPts val="0"/>
              </a:spcAft>
              <a:buClr>
                <a:srgbClr val="888888"/>
              </a:buClr>
              <a:buSzPts val="3200"/>
              <a:buNone/>
              <a:defRPr sz="3200">
                <a:solidFill>
                  <a:srgbClr val="888888"/>
                </a:solidFill>
              </a:defRPr>
            </a:lvl9pPr>
          </a:lstStyle>
          <a:p/>
        </p:txBody>
      </p:sp>
      <p:sp>
        <p:nvSpPr>
          <p:cNvPr id="30" name="Google Shape;30;p5"/>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069737" y="603441"/>
            <a:ext cx="19256852" cy="2515128"/>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3540053" y="10903587"/>
            <a:ext cx="31663588" cy="30842268"/>
          </a:xfrm>
          <a:prstGeom prst="rect">
            <a:avLst/>
          </a:prstGeom>
          <a:noFill/>
          <a:ln>
            <a:noFill/>
          </a:ln>
        </p:spPr>
        <p:txBody>
          <a:bodyPr anchorCtr="0" anchor="t" bIns="103875" lIns="207775" spcFirstLastPara="1" rIns="207775" wrap="square" tIns="103875">
            <a:noAutofit/>
          </a:bodyPr>
          <a:lstStyle>
            <a:lvl1pPr indent="-635000" lvl="0" marL="457200" algn="l">
              <a:spcBef>
                <a:spcPts val="1280"/>
              </a:spcBef>
              <a:spcAft>
                <a:spcPts val="0"/>
              </a:spcAft>
              <a:buClr>
                <a:schemeClr val="dk1"/>
              </a:buClr>
              <a:buSzPts val="6400"/>
              <a:buChar char="•"/>
              <a:defRPr sz="6400"/>
            </a:lvl1pPr>
            <a:lvl2pPr indent="-571500" lvl="1" marL="914400" algn="l">
              <a:spcBef>
                <a:spcPts val="1080"/>
              </a:spcBef>
              <a:spcAft>
                <a:spcPts val="0"/>
              </a:spcAft>
              <a:buClr>
                <a:schemeClr val="dk1"/>
              </a:buClr>
              <a:buSzPts val="5400"/>
              <a:buChar char="–"/>
              <a:defRPr sz="5400"/>
            </a:lvl2pPr>
            <a:lvl3pPr indent="-514350" lvl="2" marL="1371600" algn="l">
              <a:spcBef>
                <a:spcPts val="900"/>
              </a:spcBef>
              <a:spcAft>
                <a:spcPts val="0"/>
              </a:spcAft>
              <a:buClr>
                <a:schemeClr val="dk1"/>
              </a:buClr>
              <a:buSzPts val="4500"/>
              <a:buChar char="•"/>
              <a:defRPr sz="4500"/>
            </a:lvl3pPr>
            <a:lvl4pPr indent="-488950" lvl="3" marL="1828800" algn="l">
              <a:spcBef>
                <a:spcPts val="820"/>
              </a:spcBef>
              <a:spcAft>
                <a:spcPts val="0"/>
              </a:spcAft>
              <a:buClr>
                <a:schemeClr val="dk1"/>
              </a:buClr>
              <a:buSzPts val="4100"/>
              <a:buChar char="–"/>
              <a:defRPr sz="4100"/>
            </a:lvl4pPr>
            <a:lvl5pPr indent="-488950" lvl="4" marL="2286000" algn="l">
              <a:spcBef>
                <a:spcPts val="820"/>
              </a:spcBef>
              <a:spcAft>
                <a:spcPts val="0"/>
              </a:spcAft>
              <a:buClr>
                <a:schemeClr val="dk1"/>
              </a:buClr>
              <a:buSzPts val="4100"/>
              <a:buChar char="»"/>
              <a:defRPr sz="4100"/>
            </a:lvl5pPr>
            <a:lvl6pPr indent="-488950" lvl="5" marL="2743200" algn="l">
              <a:spcBef>
                <a:spcPts val="820"/>
              </a:spcBef>
              <a:spcAft>
                <a:spcPts val="0"/>
              </a:spcAft>
              <a:buClr>
                <a:schemeClr val="dk1"/>
              </a:buClr>
              <a:buSzPts val="4100"/>
              <a:buChar char="•"/>
              <a:defRPr sz="4100"/>
            </a:lvl6pPr>
            <a:lvl7pPr indent="-488950" lvl="6" marL="3200400" algn="l">
              <a:spcBef>
                <a:spcPts val="820"/>
              </a:spcBef>
              <a:spcAft>
                <a:spcPts val="0"/>
              </a:spcAft>
              <a:buClr>
                <a:schemeClr val="dk1"/>
              </a:buClr>
              <a:buSzPts val="4100"/>
              <a:buChar char="•"/>
              <a:defRPr sz="4100"/>
            </a:lvl7pPr>
            <a:lvl8pPr indent="-488950" lvl="7" marL="3657600" algn="l">
              <a:spcBef>
                <a:spcPts val="820"/>
              </a:spcBef>
              <a:spcAft>
                <a:spcPts val="0"/>
              </a:spcAft>
              <a:buClr>
                <a:schemeClr val="dk1"/>
              </a:buClr>
              <a:buSzPts val="4100"/>
              <a:buChar char="•"/>
              <a:defRPr sz="4100"/>
            </a:lvl8pPr>
            <a:lvl9pPr indent="-488950" lvl="8" marL="4114800" algn="l">
              <a:spcBef>
                <a:spcPts val="820"/>
              </a:spcBef>
              <a:spcAft>
                <a:spcPts val="0"/>
              </a:spcAft>
              <a:buClr>
                <a:schemeClr val="dk1"/>
              </a:buClr>
              <a:buSzPts val="4100"/>
              <a:buChar char="•"/>
              <a:defRPr sz="4100"/>
            </a:lvl9pPr>
          </a:lstStyle>
          <a:p/>
        </p:txBody>
      </p:sp>
      <p:sp>
        <p:nvSpPr>
          <p:cNvPr id="36" name="Google Shape;36;p6"/>
          <p:cNvSpPr txBox="1"/>
          <p:nvPr>
            <p:ph idx="2" type="body"/>
          </p:nvPr>
        </p:nvSpPr>
        <p:spPr>
          <a:xfrm>
            <a:off x="35560250" y="10903587"/>
            <a:ext cx="31667304" cy="30842268"/>
          </a:xfrm>
          <a:prstGeom prst="rect">
            <a:avLst/>
          </a:prstGeom>
          <a:noFill/>
          <a:ln>
            <a:noFill/>
          </a:ln>
        </p:spPr>
        <p:txBody>
          <a:bodyPr anchorCtr="0" anchor="t" bIns="103875" lIns="207775" spcFirstLastPara="1" rIns="207775" wrap="square" tIns="103875">
            <a:noAutofit/>
          </a:bodyPr>
          <a:lstStyle>
            <a:lvl1pPr indent="-635000" lvl="0" marL="457200" algn="l">
              <a:spcBef>
                <a:spcPts val="1280"/>
              </a:spcBef>
              <a:spcAft>
                <a:spcPts val="0"/>
              </a:spcAft>
              <a:buClr>
                <a:schemeClr val="dk1"/>
              </a:buClr>
              <a:buSzPts val="6400"/>
              <a:buChar char="•"/>
              <a:defRPr sz="6400"/>
            </a:lvl1pPr>
            <a:lvl2pPr indent="-571500" lvl="1" marL="914400" algn="l">
              <a:spcBef>
                <a:spcPts val="1080"/>
              </a:spcBef>
              <a:spcAft>
                <a:spcPts val="0"/>
              </a:spcAft>
              <a:buClr>
                <a:schemeClr val="dk1"/>
              </a:buClr>
              <a:buSzPts val="5400"/>
              <a:buChar char="–"/>
              <a:defRPr sz="5400"/>
            </a:lvl2pPr>
            <a:lvl3pPr indent="-514350" lvl="2" marL="1371600" algn="l">
              <a:spcBef>
                <a:spcPts val="900"/>
              </a:spcBef>
              <a:spcAft>
                <a:spcPts val="0"/>
              </a:spcAft>
              <a:buClr>
                <a:schemeClr val="dk1"/>
              </a:buClr>
              <a:buSzPts val="4500"/>
              <a:buChar char="•"/>
              <a:defRPr sz="4500"/>
            </a:lvl3pPr>
            <a:lvl4pPr indent="-488950" lvl="3" marL="1828800" algn="l">
              <a:spcBef>
                <a:spcPts val="820"/>
              </a:spcBef>
              <a:spcAft>
                <a:spcPts val="0"/>
              </a:spcAft>
              <a:buClr>
                <a:schemeClr val="dk1"/>
              </a:buClr>
              <a:buSzPts val="4100"/>
              <a:buChar char="–"/>
              <a:defRPr sz="4100"/>
            </a:lvl4pPr>
            <a:lvl5pPr indent="-488950" lvl="4" marL="2286000" algn="l">
              <a:spcBef>
                <a:spcPts val="820"/>
              </a:spcBef>
              <a:spcAft>
                <a:spcPts val="0"/>
              </a:spcAft>
              <a:buClr>
                <a:schemeClr val="dk1"/>
              </a:buClr>
              <a:buSzPts val="4100"/>
              <a:buChar char="»"/>
              <a:defRPr sz="4100"/>
            </a:lvl5pPr>
            <a:lvl6pPr indent="-488950" lvl="5" marL="2743200" algn="l">
              <a:spcBef>
                <a:spcPts val="820"/>
              </a:spcBef>
              <a:spcAft>
                <a:spcPts val="0"/>
              </a:spcAft>
              <a:buClr>
                <a:schemeClr val="dk1"/>
              </a:buClr>
              <a:buSzPts val="4100"/>
              <a:buChar char="•"/>
              <a:defRPr sz="4100"/>
            </a:lvl6pPr>
            <a:lvl7pPr indent="-488950" lvl="6" marL="3200400" algn="l">
              <a:spcBef>
                <a:spcPts val="820"/>
              </a:spcBef>
              <a:spcAft>
                <a:spcPts val="0"/>
              </a:spcAft>
              <a:buClr>
                <a:schemeClr val="dk1"/>
              </a:buClr>
              <a:buSzPts val="4100"/>
              <a:buChar char="•"/>
              <a:defRPr sz="4100"/>
            </a:lvl7pPr>
            <a:lvl8pPr indent="-488950" lvl="7" marL="3657600" algn="l">
              <a:spcBef>
                <a:spcPts val="820"/>
              </a:spcBef>
              <a:spcAft>
                <a:spcPts val="0"/>
              </a:spcAft>
              <a:buClr>
                <a:schemeClr val="dk1"/>
              </a:buClr>
              <a:buSzPts val="4100"/>
              <a:buChar char="•"/>
              <a:defRPr sz="4100"/>
            </a:lvl8pPr>
            <a:lvl9pPr indent="-488950" lvl="8" marL="4114800" algn="l">
              <a:spcBef>
                <a:spcPts val="820"/>
              </a:spcBef>
              <a:spcAft>
                <a:spcPts val="0"/>
              </a:spcAft>
              <a:buClr>
                <a:schemeClr val="dk1"/>
              </a:buClr>
              <a:buSzPts val="4100"/>
              <a:buChar char="•"/>
              <a:defRPr sz="4100"/>
            </a:lvl9pPr>
          </a:lstStyle>
          <a:p/>
        </p:txBody>
      </p:sp>
      <p:sp>
        <p:nvSpPr>
          <p:cNvPr id="37" name="Google Shape;37;p6"/>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069817" y="604204"/>
            <a:ext cx="19256691" cy="2514600"/>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069816" y="3377249"/>
            <a:ext cx="9453760" cy="1407476"/>
          </a:xfrm>
          <a:prstGeom prst="rect">
            <a:avLst/>
          </a:prstGeom>
          <a:noFill/>
          <a:ln>
            <a:noFill/>
          </a:ln>
        </p:spPr>
        <p:txBody>
          <a:bodyPr anchorCtr="0" anchor="b" bIns="103875" lIns="207775" spcFirstLastPara="1" rIns="207775" wrap="square" tIns="103875">
            <a:noAutofit/>
          </a:bodyPr>
          <a:lstStyle>
            <a:lvl1pPr indent="-228600" lvl="0" marL="457200" algn="l">
              <a:spcBef>
                <a:spcPts val="1080"/>
              </a:spcBef>
              <a:spcAft>
                <a:spcPts val="0"/>
              </a:spcAft>
              <a:buClr>
                <a:schemeClr val="dk1"/>
              </a:buClr>
              <a:buSzPts val="5400"/>
              <a:buNone/>
              <a:defRPr b="1" sz="5400"/>
            </a:lvl1pPr>
            <a:lvl2pPr indent="-228600" lvl="1" marL="914400" algn="l">
              <a:spcBef>
                <a:spcPts val="900"/>
              </a:spcBef>
              <a:spcAft>
                <a:spcPts val="0"/>
              </a:spcAft>
              <a:buClr>
                <a:schemeClr val="dk1"/>
              </a:buClr>
              <a:buSzPts val="4500"/>
              <a:buNone/>
              <a:defRPr b="1" sz="4500"/>
            </a:lvl2pPr>
            <a:lvl3pPr indent="-228600" lvl="2" marL="1371600" algn="l">
              <a:spcBef>
                <a:spcPts val="820"/>
              </a:spcBef>
              <a:spcAft>
                <a:spcPts val="0"/>
              </a:spcAft>
              <a:buClr>
                <a:schemeClr val="dk1"/>
              </a:buClr>
              <a:buSzPts val="4100"/>
              <a:buNone/>
              <a:defRPr b="1" sz="4100"/>
            </a:lvl3pPr>
            <a:lvl4pPr indent="-228600" lvl="3" marL="1828800" algn="l">
              <a:spcBef>
                <a:spcPts val="720"/>
              </a:spcBef>
              <a:spcAft>
                <a:spcPts val="0"/>
              </a:spcAft>
              <a:buClr>
                <a:schemeClr val="dk1"/>
              </a:buClr>
              <a:buSzPts val="3600"/>
              <a:buNone/>
              <a:defRPr b="1" sz="3600"/>
            </a:lvl4pPr>
            <a:lvl5pPr indent="-228600" lvl="4" marL="2286000" algn="l">
              <a:spcBef>
                <a:spcPts val="720"/>
              </a:spcBef>
              <a:spcAft>
                <a:spcPts val="0"/>
              </a:spcAft>
              <a:buClr>
                <a:schemeClr val="dk1"/>
              </a:buClr>
              <a:buSzPts val="3600"/>
              <a:buNone/>
              <a:defRPr b="1" sz="3600"/>
            </a:lvl5pPr>
            <a:lvl6pPr indent="-228600" lvl="5" marL="2743200" algn="l">
              <a:spcBef>
                <a:spcPts val="720"/>
              </a:spcBef>
              <a:spcAft>
                <a:spcPts val="0"/>
              </a:spcAft>
              <a:buClr>
                <a:schemeClr val="dk1"/>
              </a:buClr>
              <a:buSzPts val="3600"/>
              <a:buNone/>
              <a:defRPr b="1" sz="3600"/>
            </a:lvl6pPr>
            <a:lvl7pPr indent="-228600" lvl="6" marL="3200400" algn="l">
              <a:spcBef>
                <a:spcPts val="720"/>
              </a:spcBef>
              <a:spcAft>
                <a:spcPts val="0"/>
              </a:spcAft>
              <a:buClr>
                <a:schemeClr val="dk1"/>
              </a:buClr>
              <a:buSzPts val="3600"/>
              <a:buNone/>
              <a:defRPr b="1" sz="3600"/>
            </a:lvl7pPr>
            <a:lvl8pPr indent="-228600" lvl="7" marL="3657600" algn="l">
              <a:spcBef>
                <a:spcPts val="720"/>
              </a:spcBef>
              <a:spcAft>
                <a:spcPts val="0"/>
              </a:spcAft>
              <a:buClr>
                <a:schemeClr val="dk1"/>
              </a:buClr>
              <a:buSzPts val="3600"/>
              <a:buNone/>
              <a:defRPr b="1" sz="3600"/>
            </a:lvl8pPr>
            <a:lvl9pPr indent="-228600" lvl="8" marL="4114800" algn="l">
              <a:spcBef>
                <a:spcPts val="720"/>
              </a:spcBef>
              <a:spcAft>
                <a:spcPts val="0"/>
              </a:spcAft>
              <a:buClr>
                <a:schemeClr val="dk1"/>
              </a:buClr>
              <a:buSzPts val="3600"/>
              <a:buNone/>
              <a:defRPr b="1" sz="3600"/>
            </a:lvl9pPr>
          </a:lstStyle>
          <a:p/>
        </p:txBody>
      </p:sp>
      <p:sp>
        <p:nvSpPr>
          <p:cNvPr id="43" name="Google Shape;43;p7"/>
          <p:cNvSpPr txBox="1"/>
          <p:nvPr>
            <p:ph idx="2" type="body"/>
          </p:nvPr>
        </p:nvSpPr>
        <p:spPr>
          <a:xfrm>
            <a:off x="1069816" y="4784725"/>
            <a:ext cx="9453760" cy="8692834"/>
          </a:xfrm>
          <a:prstGeom prst="rect">
            <a:avLst/>
          </a:prstGeom>
          <a:noFill/>
          <a:ln>
            <a:noFill/>
          </a:ln>
        </p:spPr>
        <p:txBody>
          <a:bodyPr anchorCtr="0" anchor="t" bIns="103875" lIns="207775" spcFirstLastPara="1" rIns="207775" wrap="square" tIns="103875">
            <a:noAutofit/>
          </a:bodyPr>
          <a:lstStyle>
            <a:lvl1pPr indent="-571500" lvl="0" marL="457200" algn="l">
              <a:spcBef>
                <a:spcPts val="1080"/>
              </a:spcBef>
              <a:spcAft>
                <a:spcPts val="0"/>
              </a:spcAft>
              <a:buClr>
                <a:schemeClr val="dk1"/>
              </a:buClr>
              <a:buSzPts val="5400"/>
              <a:buChar char="•"/>
              <a:defRPr sz="5400"/>
            </a:lvl1pPr>
            <a:lvl2pPr indent="-514350" lvl="1" marL="914400" algn="l">
              <a:spcBef>
                <a:spcPts val="900"/>
              </a:spcBef>
              <a:spcAft>
                <a:spcPts val="0"/>
              </a:spcAft>
              <a:buClr>
                <a:schemeClr val="dk1"/>
              </a:buClr>
              <a:buSzPts val="4500"/>
              <a:buChar char="–"/>
              <a:defRPr sz="4500"/>
            </a:lvl2pPr>
            <a:lvl3pPr indent="-488950" lvl="2" marL="1371600" algn="l">
              <a:spcBef>
                <a:spcPts val="820"/>
              </a:spcBef>
              <a:spcAft>
                <a:spcPts val="0"/>
              </a:spcAft>
              <a:buClr>
                <a:schemeClr val="dk1"/>
              </a:buClr>
              <a:buSzPts val="4100"/>
              <a:buChar char="•"/>
              <a:defRPr sz="4100"/>
            </a:lvl3pPr>
            <a:lvl4pPr indent="-457200" lvl="3" marL="1828800" algn="l">
              <a:spcBef>
                <a:spcPts val="720"/>
              </a:spcBef>
              <a:spcAft>
                <a:spcPts val="0"/>
              </a:spcAft>
              <a:buClr>
                <a:schemeClr val="dk1"/>
              </a:buClr>
              <a:buSzPts val="3600"/>
              <a:buChar char="–"/>
              <a:defRPr sz="3600"/>
            </a:lvl4pPr>
            <a:lvl5pPr indent="-457200" lvl="4" marL="2286000" algn="l">
              <a:spcBef>
                <a:spcPts val="720"/>
              </a:spcBef>
              <a:spcAft>
                <a:spcPts val="0"/>
              </a:spcAft>
              <a:buClr>
                <a:schemeClr val="dk1"/>
              </a:buClr>
              <a:buSzPts val="3600"/>
              <a:buChar char="»"/>
              <a:defRPr sz="3600"/>
            </a:lvl5pPr>
            <a:lvl6pPr indent="-457200" lvl="5" marL="2743200" algn="l">
              <a:spcBef>
                <a:spcPts val="720"/>
              </a:spcBef>
              <a:spcAft>
                <a:spcPts val="0"/>
              </a:spcAft>
              <a:buClr>
                <a:schemeClr val="dk1"/>
              </a:buClr>
              <a:buSzPts val="3600"/>
              <a:buChar char="•"/>
              <a:defRPr sz="3600"/>
            </a:lvl6pPr>
            <a:lvl7pPr indent="-457200" lvl="6" marL="3200400" algn="l">
              <a:spcBef>
                <a:spcPts val="720"/>
              </a:spcBef>
              <a:spcAft>
                <a:spcPts val="0"/>
              </a:spcAft>
              <a:buClr>
                <a:schemeClr val="dk1"/>
              </a:buClr>
              <a:buSzPts val="3600"/>
              <a:buChar char="•"/>
              <a:defRPr sz="3600"/>
            </a:lvl7pPr>
            <a:lvl8pPr indent="-457200" lvl="7" marL="3657600" algn="l">
              <a:spcBef>
                <a:spcPts val="720"/>
              </a:spcBef>
              <a:spcAft>
                <a:spcPts val="0"/>
              </a:spcAft>
              <a:buClr>
                <a:schemeClr val="dk1"/>
              </a:buClr>
              <a:buSzPts val="3600"/>
              <a:buChar char="•"/>
              <a:defRPr sz="3600"/>
            </a:lvl8pPr>
            <a:lvl9pPr indent="-457200" lvl="8" marL="4114800" algn="l">
              <a:spcBef>
                <a:spcPts val="720"/>
              </a:spcBef>
              <a:spcAft>
                <a:spcPts val="0"/>
              </a:spcAft>
              <a:buClr>
                <a:schemeClr val="dk1"/>
              </a:buClr>
              <a:buSzPts val="3600"/>
              <a:buChar char="•"/>
              <a:defRPr sz="3600"/>
            </a:lvl9pPr>
          </a:lstStyle>
          <a:p/>
        </p:txBody>
      </p:sp>
      <p:sp>
        <p:nvSpPr>
          <p:cNvPr id="44" name="Google Shape;44;p7"/>
          <p:cNvSpPr txBox="1"/>
          <p:nvPr>
            <p:ph idx="3" type="body"/>
          </p:nvPr>
        </p:nvSpPr>
        <p:spPr>
          <a:xfrm>
            <a:off x="10869038" y="3377249"/>
            <a:ext cx="9457473" cy="1407476"/>
          </a:xfrm>
          <a:prstGeom prst="rect">
            <a:avLst/>
          </a:prstGeom>
          <a:noFill/>
          <a:ln>
            <a:noFill/>
          </a:ln>
        </p:spPr>
        <p:txBody>
          <a:bodyPr anchorCtr="0" anchor="b" bIns="103875" lIns="207775" spcFirstLastPara="1" rIns="207775" wrap="square" tIns="103875">
            <a:noAutofit/>
          </a:bodyPr>
          <a:lstStyle>
            <a:lvl1pPr indent="-228600" lvl="0" marL="457200" algn="l">
              <a:spcBef>
                <a:spcPts val="1080"/>
              </a:spcBef>
              <a:spcAft>
                <a:spcPts val="0"/>
              </a:spcAft>
              <a:buClr>
                <a:schemeClr val="dk1"/>
              </a:buClr>
              <a:buSzPts val="5400"/>
              <a:buNone/>
              <a:defRPr b="1" sz="5400"/>
            </a:lvl1pPr>
            <a:lvl2pPr indent="-228600" lvl="1" marL="914400" algn="l">
              <a:spcBef>
                <a:spcPts val="900"/>
              </a:spcBef>
              <a:spcAft>
                <a:spcPts val="0"/>
              </a:spcAft>
              <a:buClr>
                <a:schemeClr val="dk1"/>
              </a:buClr>
              <a:buSzPts val="4500"/>
              <a:buNone/>
              <a:defRPr b="1" sz="4500"/>
            </a:lvl2pPr>
            <a:lvl3pPr indent="-228600" lvl="2" marL="1371600" algn="l">
              <a:spcBef>
                <a:spcPts val="820"/>
              </a:spcBef>
              <a:spcAft>
                <a:spcPts val="0"/>
              </a:spcAft>
              <a:buClr>
                <a:schemeClr val="dk1"/>
              </a:buClr>
              <a:buSzPts val="4100"/>
              <a:buNone/>
              <a:defRPr b="1" sz="4100"/>
            </a:lvl3pPr>
            <a:lvl4pPr indent="-228600" lvl="3" marL="1828800" algn="l">
              <a:spcBef>
                <a:spcPts val="720"/>
              </a:spcBef>
              <a:spcAft>
                <a:spcPts val="0"/>
              </a:spcAft>
              <a:buClr>
                <a:schemeClr val="dk1"/>
              </a:buClr>
              <a:buSzPts val="3600"/>
              <a:buNone/>
              <a:defRPr b="1" sz="3600"/>
            </a:lvl4pPr>
            <a:lvl5pPr indent="-228600" lvl="4" marL="2286000" algn="l">
              <a:spcBef>
                <a:spcPts val="720"/>
              </a:spcBef>
              <a:spcAft>
                <a:spcPts val="0"/>
              </a:spcAft>
              <a:buClr>
                <a:schemeClr val="dk1"/>
              </a:buClr>
              <a:buSzPts val="3600"/>
              <a:buNone/>
              <a:defRPr b="1" sz="3600"/>
            </a:lvl5pPr>
            <a:lvl6pPr indent="-228600" lvl="5" marL="2743200" algn="l">
              <a:spcBef>
                <a:spcPts val="720"/>
              </a:spcBef>
              <a:spcAft>
                <a:spcPts val="0"/>
              </a:spcAft>
              <a:buClr>
                <a:schemeClr val="dk1"/>
              </a:buClr>
              <a:buSzPts val="3600"/>
              <a:buNone/>
              <a:defRPr b="1" sz="3600"/>
            </a:lvl6pPr>
            <a:lvl7pPr indent="-228600" lvl="6" marL="3200400" algn="l">
              <a:spcBef>
                <a:spcPts val="720"/>
              </a:spcBef>
              <a:spcAft>
                <a:spcPts val="0"/>
              </a:spcAft>
              <a:buClr>
                <a:schemeClr val="dk1"/>
              </a:buClr>
              <a:buSzPts val="3600"/>
              <a:buNone/>
              <a:defRPr b="1" sz="3600"/>
            </a:lvl7pPr>
            <a:lvl8pPr indent="-228600" lvl="7" marL="3657600" algn="l">
              <a:spcBef>
                <a:spcPts val="720"/>
              </a:spcBef>
              <a:spcAft>
                <a:spcPts val="0"/>
              </a:spcAft>
              <a:buClr>
                <a:schemeClr val="dk1"/>
              </a:buClr>
              <a:buSzPts val="3600"/>
              <a:buNone/>
              <a:defRPr b="1" sz="3600"/>
            </a:lvl8pPr>
            <a:lvl9pPr indent="-228600" lvl="8" marL="4114800" algn="l">
              <a:spcBef>
                <a:spcPts val="720"/>
              </a:spcBef>
              <a:spcAft>
                <a:spcPts val="0"/>
              </a:spcAft>
              <a:buClr>
                <a:schemeClr val="dk1"/>
              </a:buClr>
              <a:buSzPts val="3600"/>
              <a:buNone/>
              <a:defRPr b="1" sz="3600"/>
            </a:lvl9pPr>
          </a:lstStyle>
          <a:p/>
        </p:txBody>
      </p:sp>
      <p:sp>
        <p:nvSpPr>
          <p:cNvPr id="45" name="Google Shape;45;p7"/>
          <p:cNvSpPr txBox="1"/>
          <p:nvPr>
            <p:ph idx="4" type="body"/>
          </p:nvPr>
        </p:nvSpPr>
        <p:spPr>
          <a:xfrm>
            <a:off x="10869038" y="4784725"/>
            <a:ext cx="9457473" cy="8692834"/>
          </a:xfrm>
          <a:prstGeom prst="rect">
            <a:avLst/>
          </a:prstGeom>
          <a:noFill/>
          <a:ln>
            <a:noFill/>
          </a:ln>
        </p:spPr>
        <p:txBody>
          <a:bodyPr anchorCtr="0" anchor="t" bIns="103875" lIns="207775" spcFirstLastPara="1" rIns="207775" wrap="square" tIns="103875">
            <a:noAutofit/>
          </a:bodyPr>
          <a:lstStyle>
            <a:lvl1pPr indent="-571500" lvl="0" marL="457200" algn="l">
              <a:spcBef>
                <a:spcPts val="1080"/>
              </a:spcBef>
              <a:spcAft>
                <a:spcPts val="0"/>
              </a:spcAft>
              <a:buClr>
                <a:schemeClr val="dk1"/>
              </a:buClr>
              <a:buSzPts val="5400"/>
              <a:buChar char="•"/>
              <a:defRPr sz="5400"/>
            </a:lvl1pPr>
            <a:lvl2pPr indent="-514350" lvl="1" marL="914400" algn="l">
              <a:spcBef>
                <a:spcPts val="900"/>
              </a:spcBef>
              <a:spcAft>
                <a:spcPts val="0"/>
              </a:spcAft>
              <a:buClr>
                <a:schemeClr val="dk1"/>
              </a:buClr>
              <a:buSzPts val="4500"/>
              <a:buChar char="–"/>
              <a:defRPr sz="4500"/>
            </a:lvl2pPr>
            <a:lvl3pPr indent="-488950" lvl="2" marL="1371600" algn="l">
              <a:spcBef>
                <a:spcPts val="820"/>
              </a:spcBef>
              <a:spcAft>
                <a:spcPts val="0"/>
              </a:spcAft>
              <a:buClr>
                <a:schemeClr val="dk1"/>
              </a:buClr>
              <a:buSzPts val="4100"/>
              <a:buChar char="•"/>
              <a:defRPr sz="4100"/>
            </a:lvl3pPr>
            <a:lvl4pPr indent="-457200" lvl="3" marL="1828800" algn="l">
              <a:spcBef>
                <a:spcPts val="720"/>
              </a:spcBef>
              <a:spcAft>
                <a:spcPts val="0"/>
              </a:spcAft>
              <a:buClr>
                <a:schemeClr val="dk1"/>
              </a:buClr>
              <a:buSzPts val="3600"/>
              <a:buChar char="–"/>
              <a:defRPr sz="3600"/>
            </a:lvl4pPr>
            <a:lvl5pPr indent="-457200" lvl="4" marL="2286000" algn="l">
              <a:spcBef>
                <a:spcPts val="720"/>
              </a:spcBef>
              <a:spcAft>
                <a:spcPts val="0"/>
              </a:spcAft>
              <a:buClr>
                <a:schemeClr val="dk1"/>
              </a:buClr>
              <a:buSzPts val="3600"/>
              <a:buChar char="»"/>
              <a:defRPr sz="3600"/>
            </a:lvl5pPr>
            <a:lvl6pPr indent="-457200" lvl="5" marL="2743200" algn="l">
              <a:spcBef>
                <a:spcPts val="720"/>
              </a:spcBef>
              <a:spcAft>
                <a:spcPts val="0"/>
              </a:spcAft>
              <a:buClr>
                <a:schemeClr val="dk1"/>
              </a:buClr>
              <a:buSzPts val="3600"/>
              <a:buChar char="•"/>
              <a:defRPr sz="3600"/>
            </a:lvl6pPr>
            <a:lvl7pPr indent="-457200" lvl="6" marL="3200400" algn="l">
              <a:spcBef>
                <a:spcPts val="720"/>
              </a:spcBef>
              <a:spcAft>
                <a:spcPts val="0"/>
              </a:spcAft>
              <a:buClr>
                <a:schemeClr val="dk1"/>
              </a:buClr>
              <a:buSzPts val="3600"/>
              <a:buChar char="•"/>
              <a:defRPr sz="3600"/>
            </a:lvl7pPr>
            <a:lvl8pPr indent="-457200" lvl="7" marL="3657600" algn="l">
              <a:spcBef>
                <a:spcPts val="720"/>
              </a:spcBef>
              <a:spcAft>
                <a:spcPts val="0"/>
              </a:spcAft>
              <a:buClr>
                <a:schemeClr val="dk1"/>
              </a:buClr>
              <a:buSzPts val="3600"/>
              <a:buChar char="•"/>
              <a:defRPr sz="3600"/>
            </a:lvl8pPr>
            <a:lvl9pPr indent="-457200" lvl="8" marL="4114800" algn="l">
              <a:spcBef>
                <a:spcPts val="720"/>
              </a:spcBef>
              <a:spcAft>
                <a:spcPts val="0"/>
              </a:spcAft>
              <a:buClr>
                <a:schemeClr val="dk1"/>
              </a:buClr>
              <a:buSzPts val="3600"/>
              <a:buChar char="•"/>
              <a:defRPr sz="3600"/>
            </a:lvl9pPr>
          </a:lstStyle>
          <a:p/>
        </p:txBody>
      </p:sp>
      <p:sp>
        <p:nvSpPr>
          <p:cNvPr id="46" name="Google Shape;46;p7"/>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069737" y="603441"/>
            <a:ext cx="19256852" cy="2515128"/>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069818" y="600711"/>
            <a:ext cx="7039244" cy="2556510"/>
          </a:xfrm>
          <a:prstGeom prst="rect">
            <a:avLst/>
          </a:prstGeom>
          <a:noFill/>
          <a:ln>
            <a:noFill/>
          </a:ln>
        </p:spPr>
        <p:txBody>
          <a:bodyPr anchorCtr="0" anchor="b" bIns="103875" lIns="207775" spcFirstLastPara="1" rIns="207775" wrap="square" tIns="103875">
            <a:noAutofit/>
          </a:bodyPr>
          <a:lstStyle>
            <a:lvl1pPr lvl="0" algn="l">
              <a:spcBef>
                <a:spcPts val="0"/>
              </a:spcBef>
              <a:spcAft>
                <a:spcPts val="0"/>
              </a:spcAft>
              <a:buSzPts val="1400"/>
              <a:buNone/>
              <a:defRPr b="1"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8365369" y="600712"/>
            <a:ext cx="11961140" cy="12876848"/>
          </a:xfrm>
          <a:prstGeom prst="rect">
            <a:avLst/>
          </a:prstGeom>
          <a:noFill/>
          <a:ln>
            <a:noFill/>
          </a:ln>
        </p:spPr>
        <p:txBody>
          <a:bodyPr anchorCtr="0" anchor="t" bIns="103875" lIns="207775" spcFirstLastPara="1" rIns="207775" wrap="square" tIns="103875">
            <a:noAutofit/>
          </a:bodyPr>
          <a:lstStyle>
            <a:lvl1pPr indent="-692150" lvl="0" marL="457200" algn="l">
              <a:spcBef>
                <a:spcPts val="1460"/>
              </a:spcBef>
              <a:spcAft>
                <a:spcPts val="0"/>
              </a:spcAft>
              <a:buClr>
                <a:schemeClr val="dk1"/>
              </a:buClr>
              <a:buSzPts val="7300"/>
              <a:buChar char="•"/>
              <a:defRPr sz="7300"/>
            </a:lvl1pPr>
            <a:lvl2pPr indent="-635000" lvl="1" marL="914400" algn="l">
              <a:spcBef>
                <a:spcPts val="1280"/>
              </a:spcBef>
              <a:spcAft>
                <a:spcPts val="0"/>
              </a:spcAft>
              <a:buClr>
                <a:schemeClr val="dk1"/>
              </a:buClr>
              <a:buSzPts val="6400"/>
              <a:buChar char="–"/>
              <a:defRPr sz="6400"/>
            </a:lvl2pPr>
            <a:lvl3pPr indent="-571500" lvl="2" marL="1371600" algn="l">
              <a:spcBef>
                <a:spcPts val="1080"/>
              </a:spcBef>
              <a:spcAft>
                <a:spcPts val="0"/>
              </a:spcAft>
              <a:buClr>
                <a:schemeClr val="dk1"/>
              </a:buClr>
              <a:buSzPts val="5400"/>
              <a:buChar char="•"/>
              <a:defRPr sz="5400"/>
            </a:lvl3pPr>
            <a:lvl4pPr indent="-514350" lvl="3" marL="1828800" algn="l">
              <a:spcBef>
                <a:spcPts val="900"/>
              </a:spcBef>
              <a:spcAft>
                <a:spcPts val="0"/>
              </a:spcAft>
              <a:buClr>
                <a:schemeClr val="dk1"/>
              </a:buClr>
              <a:buSzPts val="4500"/>
              <a:buChar char="–"/>
              <a:defRPr sz="4500"/>
            </a:lvl4pPr>
            <a:lvl5pPr indent="-514350" lvl="4" marL="2286000" algn="l">
              <a:spcBef>
                <a:spcPts val="900"/>
              </a:spcBef>
              <a:spcAft>
                <a:spcPts val="0"/>
              </a:spcAft>
              <a:buClr>
                <a:schemeClr val="dk1"/>
              </a:buClr>
              <a:buSzPts val="4500"/>
              <a:buChar char="»"/>
              <a:defRPr sz="4500"/>
            </a:lvl5pPr>
            <a:lvl6pPr indent="-514350" lvl="5" marL="2743200" algn="l">
              <a:spcBef>
                <a:spcPts val="900"/>
              </a:spcBef>
              <a:spcAft>
                <a:spcPts val="0"/>
              </a:spcAft>
              <a:buClr>
                <a:schemeClr val="dk1"/>
              </a:buClr>
              <a:buSzPts val="4500"/>
              <a:buChar char="•"/>
              <a:defRPr sz="4500"/>
            </a:lvl6pPr>
            <a:lvl7pPr indent="-514350" lvl="6" marL="3200400" algn="l">
              <a:spcBef>
                <a:spcPts val="900"/>
              </a:spcBef>
              <a:spcAft>
                <a:spcPts val="0"/>
              </a:spcAft>
              <a:buClr>
                <a:schemeClr val="dk1"/>
              </a:buClr>
              <a:buSzPts val="4500"/>
              <a:buChar char="•"/>
              <a:defRPr sz="4500"/>
            </a:lvl7pPr>
            <a:lvl8pPr indent="-514350" lvl="7" marL="3657600" algn="l">
              <a:spcBef>
                <a:spcPts val="900"/>
              </a:spcBef>
              <a:spcAft>
                <a:spcPts val="0"/>
              </a:spcAft>
              <a:buClr>
                <a:schemeClr val="dk1"/>
              </a:buClr>
              <a:buSzPts val="4500"/>
              <a:buChar char="•"/>
              <a:defRPr sz="4500"/>
            </a:lvl8pPr>
            <a:lvl9pPr indent="-514350" lvl="8" marL="4114800" algn="l">
              <a:spcBef>
                <a:spcPts val="900"/>
              </a:spcBef>
              <a:spcAft>
                <a:spcPts val="0"/>
              </a:spcAft>
              <a:buClr>
                <a:schemeClr val="dk1"/>
              </a:buClr>
              <a:buSzPts val="4500"/>
              <a:buChar char="•"/>
              <a:defRPr sz="4500"/>
            </a:lvl9pPr>
          </a:lstStyle>
          <a:p/>
        </p:txBody>
      </p:sp>
      <p:sp>
        <p:nvSpPr>
          <p:cNvPr id="61" name="Google Shape;61;p10"/>
          <p:cNvSpPr txBox="1"/>
          <p:nvPr>
            <p:ph idx="2" type="body"/>
          </p:nvPr>
        </p:nvSpPr>
        <p:spPr>
          <a:xfrm>
            <a:off x="1069818" y="3157222"/>
            <a:ext cx="7039244" cy="10320338"/>
          </a:xfrm>
          <a:prstGeom prst="rect">
            <a:avLst/>
          </a:prstGeom>
          <a:noFill/>
          <a:ln>
            <a:noFill/>
          </a:ln>
        </p:spPr>
        <p:txBody>
          <a:bodyPr anchorCtr="0" anchor="t" bIns="103875" lIns="207775" spcFirstLastPara="1" rIns="207775" wrap="square" tIns="103875">
            <a:noAutofit/>
          </a:bodyPr>
          <a:lstStyle>
            <a:lvl1pPr indent="-228600" lvl="0" marL="457200" algn="l">
              <a:spcBef>
                <a:spcPts val="640"/>
              </a:spcBef>
              <a:spcAft>
                <a:spcPts val="0"/>
              </a:spcAft>
              <a:buClr>
                <a:schemeClr val="dk1"/>
              </a:buClr>
              <a:buSzPts val="3200"/>
              <a:buNone/>
              <a:defRPr sz="3200"/>
            </a:lvl1pPr>
            <a:lvl2pPr indent="-228600" lvl="1" marL="914400" algn="l">
              <a:spcBef>
                <a:spcPts val="560"/>
              </a:spcBef>
              <a:spcAft>
                <a:spcPts val="0"/>
              </a:spcAft>
              <a:buClr>
                <a:schemeClr val="dk1"/>
              </a:buClr>
              <a:buSzPts val="2800"/>
              <a:buNone/>
              <a:defRPr sz="2800"/>
            </a:lvl2pPr>
            <a:lvl3pPr indent="-228600" lvl="2" marL="1371600" algn="l">
              <a:spcBef>
                <a:spcPts val="460"/>
              </a:spcBef>
              <a:spcAft>
                <a:spcPts val="0"/>
              </a:spcAft>
              <a:buClr>
                <a:schemeClr val="dk1"/>
              </a:buClr>
              <a:buSzPts val="2300"/>
              <a:buNone/>
              <a:defRPr sz="2300"/>
            </a:lvl3pPr>
            <a:lvl4pPr indent="-228600" lvl="3" marL="1828800" algn="l">
              <a:spcBef>
                <a:spcPts val="400"/>
              </a:spcBef>
              <a:spcAft>
                <a:spcPts val="0"/>
              </a:spcAft>
              <a:buClr>
                <a:schemeClr val="dk1"/>
              </a:buClr>
              <a:buSzPts val="2000"/>
              <a:buNone/>
              <a:defRPr sz="2000"/>
            </a:lvl4pPr>
            <a:lvl5pPr indent="-228600" lvl="4" marL="2286000" algn="l">
              <a:spcBef>
                <a:spcPts val="400"/>
              </a:spcBef>
              <a:spcAft>
                <a:spcPts val="0"/>
              </a:spcAft>
              <a:buClr>
                <a:schemeClr val="dk1"/>
              </a:buClr>
              <a:buSzPts val="2000"/>
              <a:buNone/>
              <a:defRPr sz="2000"/>
            </a:lvl5pPr>
            <a:lvl6pPr indent="-228600" lvl="5" marL="2743200" algn="l">
              <a:spcBef>
                <a:spcPts val="400"/>
              </a:spcBef>
              <a:spcAft>
                <a:spcPts val="0"/>
              </a:spcAft>
              <a:buClr>
                <a:schemeClr val="dk1"/>
              </a:buClr>
              <a:buSzPts val="2000"/>
              <a:buNone/>
              <a:defRPr sz="2000"/>
            </a:lvl6pPr>
            <a:lvl7pPr indent="-228600" lvl="6" marL="3200400" algn="l">
              <a:spcBef>
                <a:spcPts val="400"/>
              </a:spcBef>
              <a:spcAft>
                <a:spcPts val="0"/>
              </a:spcAft>
              <a:buClr>
                <a:schemeClr val="dk1"/>
              </a:buClr>
              <a:buSzPts val="2000"/>
              <a:buNone/>
              <a:defRPr sz="2000"/>
            </a:lvl7pPr>
            <a:lvl8pPr indent="-228600" lvl="7" marL="3657600" algn="l">
              <a:spcBef>
                <a:spcPts val="400"/>
              </a:spcBef>
              <a:spcAft>
                <a:spcPts val="0"/>
              </a:spcAft>
              <a:buClr>
                <a:schemeClr val="dk1"/>
              </a:buClr>
              <a:buSzPts val="2000"/>
              <a:buNone/>
              <a:defRPr sz="2000"/>
            </a:lvl8pPr>
            <a:lvl9pPr indent="-228600" lvl="8" marL="4114800" algn="l">
              <a:spcBef>
                <a:spcPts val="400"/>
              </a:spcBef>
              <a:spcAft>
                <a:spcPts val="0"/>
              </a:spcAft>
              <a:buClr>
                <a:schemeClr val="dk1"/>
              </a:buClr>
              <a:buSzPts val="2000"/>
              <a:buNone/>
              <a:defRPr sz="2000"/>
            </a:lvl9pPr>
          </a:lstStyle>
          <a:p/>
        </p:txBody>
      </p:sp>
      <p:sp>
        <p:nvSpPr>
          <p:cNvPr id="62" name="Google Shape;62;p10"/>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4193830" y="10561319"/>
            <a:ext cx="12837795" cy="1246824"/>
          </a:xfrm>
          <a:prstGeom prst="rect">
            <a:avLst/>
          </a:prstGeom>
          <a:noFill/>
          <a:ln>
            <a:noFill/>
          </a:ln>
        </p:spPr>
        <p:txBody>
          <a:bodyPr anchorCtr="0" anchor="b" bIns="103875" lIns="207775" spcFirstLastPara="1" rIns="207775" wrap="square" tIns="103875">
            <a:noAutofit/>
          </a:bodyPr>
          <a:lstStyle>
            <a:lvl1pPr lvl="0" algn="l">
              <a:spcBef>
                <a:spcPts val="0"/>
              </a:spcBef>
              <a:spcAft>
                <a:spcPts val="0"/>
              </a:spcAft>
              <a:buSzPts val="1400"/>
              <a:buNone/>
              <a:defRPr b="1"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4193830" y="1348106"/>
            <a:ext cx="12837795" cy="9052560"/>
          </a:xfrm>
          <a:prstGeom prst="rect">
            <a:avLst/>
          </a:prstGeom>
          <a:noFill/>
          <a:ln>
            <a:noFill/>
          </a:ln>
        </p:spPr>
        <p:txBody>
          <a:bodyPr anchorCtr="0" anchor="t" bIns="103875" lIns="207775" spcFirstLastPara="1" rIns="207775" wrap="square" tIns="103875">
            <a:normAutofit/>
          </a:bodyPr>
          <a:lstStyle>
            <a:lvl1pPr lvl="0" marR="0" rtl="0" algn="l">
              <a:spcBef>
                <a:spcPts val="1460"/>
              </a:spcBef>
              <a:spcAft>
                <a:spcPts val="0"/>
              </a:spcAft>
              <a:buClr>
                <a:schemeClr val="dk1"/>
              </a:buClr>
              <a:buSzPts val="7300"/>
              <a:buFont typeface="Arial"/>
              <a:buNone/>
              <a:defRPr b="0" i="0" sz="7300" u="none" cap="none" strike="noStrike">
                <a:solidFill>
                  <a:schemeClr val="dk1"/>
                </a:solidFill>
                <a:latin typeface="Calibri"/>
                <a:ea typeface="Calibri"/>
                <a:cs typeface="Calibri"/>
                <a:sym typeface="Calibri"/>
              </a:defRPr>
            </a:lvl1pPr>
            <a:lvl2pPr lvl="1" marR="0" rtl="0" algn="l">
              <a:spcBef>
                <a:spcPts val="128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2pPr>
            <a:lvl3pPr lvl="2" marR="0" rtl="0" algn="l">
              <a:spcBef>
                <a:spcPts val="108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3pPr>
            <a:lvl4pPr lvl="3"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4pPr>
            <a:lvl5pPr lvl="4"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5pPr>
            <a:lvl6pPr lvl="5"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6pPr>
            <a:lvl7pPr lvl="6"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7pPr>
            <a:lvl8pPr lvl="7"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8pPr>
            <a:lvl9pPr lvl="8" marR="0" rtl="0" algn="l">
              <a:spcBef>
                <a:spcPts val="900"/>
              </a:spcBef>
              <a:spcAft>
                <a:spcPts val="0"/>
              </a:spcAft>
              <a:buClr>
                <a:schemeClr val="dk1"/>
              </a:buClr>
              <a:buSzPts val="4500"/>
              <a:buFont typeface="Arial"/>
              <a:buNone/>
              <a:defRPr b="0" i="0" sz="4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4193830" y="11808145"/>
            <a:ext cx="12837795" cy="1770696"/>
          </a:xfrm>
          <a:prstGeom prst="rect">
            <a:avLst/>
          </a:prstGeom>
          <a:noFill/>
          <a:ln>
            <a:noFill/>
          </a:ln>
        </p:spPr>
        <p:txBody>
          <a:bodyPr anchorCtr="0" anchor="t" bIns="103875" lIns="207775" spcFirstLastPara="1" rIns="207775" wrap="square" tIns="103875">
            <a:noAutofit/>
          </a:bodyPr>
          <a:lstStyle>
            <a:lvl1pPr indent="-228600" lvl="0" marL="457200" algn="l">
              <a:spcBef>
                <a:spcPts val="640"/>
              </a:spcBef>
              <a:spcAft>
                <a:spcPts val="0"/>
              </a:spcAft>
              <a:buClr>
                <a:schemeClr val="dk1"/>
              </a:buClr>
              <a:buSzPts val="3200"/>
              <a:buNone/>
              <a:defRPr sz="3200"/>
            </a:lvl1pPr>
            <a:lvl2pPr indent="-228600" lvl="1" marL="914400" algn="l">
              <a:spcBef>
                <a:spcPts val="560"/>
              </a:spcBef>
              <a:spcAft>
                <a:spcPts val="0"/>
              </a:spcAft>
              <a:buClr>
                <a:schemeClr val="dk1"/>
              </a:buClr>
              <a:buSzPts val="2800"/>
              <a:buNone/>
              <a:defRPr sz="2800"/>
            </a:lvl2pPr>
            <a:lvl3pPr indent="-228600" lvl="2" marL="1371600" algn="l">
              <a:spcBef>
                <a:spcPts val="460"/>
              </a:spcBef>
              <a:spcAft>
                <a:spcPts val="0"/>
              </a:spcAft>
              <a:buClr>
                <a:schemeClr val="dk1"/>
              </a:buClr>
              <a:buSzPts val="2300"/>
              <a:buNone/>
              <a:defRPr sz="2300"/>
            </a:lvl3pPr>
            <a:lvl4pPr indent="-228600" lvl="3" marL="1828800" algn="l">
              <a:spcBef>
                <a:spcPts val="400"/>
              </a:spcBef>
              <a:spcAft>
                <a:spcPts val="0"/>
              </a:spcAft>
              <a:buClr>
                <a:schemeClr val="dk1"/>
              </a:buClr>
              <a:buSzPts val="2000"/>
              <a:buNone/>
              <a:defRPr sz="2000"/>
            </a:lvl4pPr>
            <a:lvl5pPr indent="-228600" lvl="4" marL="2286000" algn="l">
              <a:spcBef>
                <a:spcPts val="400"/>
              </a:spcBef>
              <a:spcAft>
                <a:spcPts val="0"/>
              </a:spcAft>
              <a:buClr>
                <a:schemeClr val="dk1"/>
              </a:buClr>
              <a:buSzPts val="2000"/>
              <a:buNone/>
              <a:defRPr sz="2000"/>
            </a:lvl5pPr>
            <a:lvl6pPr indent="-228600" lvl="5" marL="2743200" algn="l">
              <a:spcBef>
                <a:spcPts val="400"/>
              </a:spcBef>
              <a:spcAft>
                <a:spcPts val="0"/>
              </a:spcAft>
              <a:buClr>
                <a:schemeClr val="dk1"/>
              </a:buClr>
              <a:buSzPts val="2000"/>
              <a:buNone/>
              <a:defRPr sz="2000"/>
            </a:lvl6pPr>
            <a:lvl7pPr indent="-228600" lvl="6" marL="3200400" algn="l">
              <a:spcBef>
                <a:spcPts val="400"/>
              </a:spcBef>
              <a:spcAft>
                <a:spcPts val="0"/>
              </a:spcAft>
              <a:buClr>
                <a:schemeClr val="dk1"/>
              </a:buClr>
              <a:buSzPts val="2000"/>
              <a:buNone/>
              <a:defRPr sz="2000"/>
            </a:lvl7pPr>
            <a:lvl8pPr indent="-228600" lvl="7" marL="3657600" algn="l">
              <a:spcBef>
                <a:spcPts val="400"/>
              </a:spcBef>
              <a:spcAft>
                <a:spcPts val="0"/>
              </a:spcAft>
              <a:buClr>
                <a:schemeClr val="dk1"/>
              </a:buClr>
              <a:buSzPts val="2000"/>
              <a:buNone/>
              <a:defRPr sz="2000"/>
            </a:lvl8pPr>
            <a:lvl9pPr indent="-228600" lvl="8" marL="4114800" algn="l">
              <a:spcBef>
                <a:spcPts val="400"/>
              </a:spcBef>
              <a:spcAft>
                <a:spcPts val="0"/>
              </a:spcAft>
              <a:buClr>
                <a:schemeClr val="dk1"/>
              </a:buClr>
              <a:buSzPts val="2000"/>
              <a:buNone/>
              <a:defRPr sz="2000"/>
            </a:lvl9pPr>
          </a:lstStyle>
          <a:p/>
        </p:txBody>
      </p:sp>
      <p:sp>
        <p:nvSpPr>
          <p:cNvPr id="69" name="Google Shape;69;p11"/>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algn="r">
              <a:spcBef>
                <a:spcPts val="0"/>
              </a:spcBef>
              <a:spcAft>
                <a:spcPts val="0"/>
              </a:spcAft>
              <a:buNone/>
              <a:defRPr sz="2800">
                <a:solidFill>
                  <a:srgbClr val="888888"/>
                </a:solidFill>
                <a:latin typeface="Calibri"/>
                <a:ea typeface="Calibri"/>
                <a:cs typeface="Calibri"/>
                <a:sym typeface="Calibri"/>
              </a:defRPr>
            </a:lvl1pPr>
            <a:lvl2pPr indent="0" lvl="1" marL="0" marR="0" algn="r">
              <a:spcBef>
                <a:spcPts val="0"/>
              </a:spcBef>
              <a:spcAft>
                <a:spcPts val="0"/>
              </a:spcAft>
              <a:buNone/>
              <a:defRPr sz="2800">
                <a:solidFill>
                  <a:srgbClr val="888888"/>
                </a:solidFill>
                <a:latin typeface="Calibri"/>
                <a:ea typeface="Calibri"/>
                <a:cs typeface="Calibri"/>
                <a:sym typeface="Calibri"/>
              </a:defRPr>
            </a:lvl2pPr>
            <a:lvl3pPr indent="0" lvl="2" marL="0" marR="0" algn="r">
              <a:spcBef>
                <a:spcPts val="0"/>
              </a:spcBef>
              <a:spcAft>
                <a:spcPts val="0"/>
              </a:spcAft>
              <a:buNone/>
              <a:defRPr sz="2800">
                <a:solidFill>
                  <a:srgbClr val="888888"/>
                </a:solidFill>
                <a:latin typeface="Calibri"/>
                <a:ea typeface="Calibri"/>
                <a:cs typeface="Calibri"/>
                <a:sym typeface="Calibri"/>
              </a:defRPr>
            </a:lvl3pPr>
            <a:lvl4pPr indent="0" lvl="3" marL="0" marR="0" algn="r">
              <a:spcBef>
                <a:spcPts val="0"/>
              </a:spcBef>
              <a:spcAft>
                <a:spcPts val="0"/>
              </a:spcAft>
              <a:buNone/>
              <a:defRPr sz="2800">
                <a:solidFill>
                  <a:srgbClr val="888888"/>
                </a:solidFill>
                <a:latin typeface="Calibri"/>
                <a:ea typeface="Calibri"/>
                <a:cs typeface="Calibri"/>
                <a:sym typeface="Calibri"/>
              </a:defRPr>
            </a:lvl4pPr>
            <a:lvl5pPr indent="0" lvl="4" marL="0" marR="0" algn="r">
              <a:spcBef>
                <a:spcPts val="0"/>
              </a:spcBef>
              <a:spcAft>
                <a:spcPts val="0"/>
              </a:spcAft>
              <a:buNone/>
              <a:defRPr sz="2800">
                <a:solidFill>
                  <a:srgbClr val="888888"/>
                </a:solidFill>
                <a:latin typeface="Calibri"/>
                <a:ea typeface="Calibri"/>
                <a:cs typeface="Calibri"/>
                <a:sym typeface="Calibri"/>
              </a:defRPr>
            </a:lvl5pPr>
            <a:lvl6pPr indent="0" lvl="5" marL="0" marR="0" algn="r">
              <a:spcBef>
                <a:spcPts val="0"/>
              </a:spcBef>
              <a:spcAft>
                <a:spcPts val="0"/>
              </a:spcAft>
              <a:buNone/>
              <a:defRPr sz="2800">
                <a:solidFill>
                  <a:srgbClr val="888888"/>
                </a:solidFill>
                <a:latin typeface="Calibri"/>
                <a:ea typeface="Calibri"/>
                <a:cs typeface="Calibri"/>
                <a:sym typeface="Calibri"/>
              </a:defRPr>
            </a:lvl6pPr>
            <a:lvl7pPr indent="0" lvl="6" marL="0" marR="0" algn="r">
              <a:spcBef>
                <a:spcPts val="0"/>
              </a:spcBef>
              <a:spcAft>
                <a:spcPts val="0"/>
              </a:spcAft>
              <a:buNone/>
              <a:defRPr sz="2800">
                <a:solidFill>
                  <a:srgbClr val="888888"/>
                </a:solidFill>
                <a:latin typeface="Calibri"/>
                <a:ea typeface="Calibri"/>
                <a:cs typeface="Calibri"/>
                <a:sym typeface="Calibri"/>
              </a:defRPr>
            </a:lvl7pPr>
            <a:lvl8pPr indent="0" lvl="7" marL="0" marR="0" algn="r">
              <a:spcBef>
                <a:spcPts val="0"/>
              </a:spcBef>
              <a:spcAft>
                <a:spcPts val="0"/>
              </a:spcAft>
              <a:buNone/>
              <a:defRPr sz="2800">
                <a:solidFill>
                  <a:srgbClr val="888888"/>
                </a:solidFill>
                <a:latin typeface="Calibri"/>
                <a:ea typeface="Calibri"/>
                <a:cs typeface="Calibri"/>
                <a:sym typeface="Calibri"/>
              </a:defRPr>
            </a:lvl8pPr>
            <a:lvl9pPr indent="0" lvl="8" marL="0" marR="0" algn="r">
              <a:spcBef>
                <a:spcPts val="0"/>
              </a:spcBef>
              <a:spcAft>
                <a:spcPts val="0"/>
              </a:spcAft>
              <a:buNone/>
              <a:defRPr sz="2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069737" y="603441"/>
            <a:ext cx="19256852" cy="2515128"/>
          </a:xfrm>
          <a:prstGeom prst="rect">
            <a:avLst/>
          </a:prstGeom>
          <a:noFill/>
          <a:ln>
            <a:noFill/>
          </a:ln>
        </p:spPr>
        <p:txBody>
          <a:bodyPr anchorCtr="0" anchor="ctr" bIns="103875" lIns="207775" spcFirstLastPara="1" rIns="207775" wrap="square" tIns="103875">
            <a:noAutofit/>
          </a:bodyPr>
          <a:lstStyle>
            <a:lvl1pPr lvl="0"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100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069737" y="3520863"/>
            <a:ext cx="19256852" cy="9955979"/>
          </a:xfrm>
          <a:prstGeom prst="rect">
            <a:avLst/>
          </a:prstGeom>
          <a:noFill/>
          <a:ln>
            <a:noFill/>
          </a:ln>
        </p:spPr>
        <p:txBody>
          <a:bodyPr anchorCtr="0" anchor="t" bIns="103875" lIns="207775" spcFirstLastPara="1" rIns="207775" wrap="square" tIns="103875">
            <a:noAutofit/>
          </a:bodyPr>
          <a:lstStyle>
            <a:lvl1pPr indent="-692150" lvl="0" marL="457200" marR="0" rtl="0" algn="l">
              <a:spcBef>
                <a:spcPts val="1460"/>
              </a:spcBef>
              <a:spcAft>
                <a:spcPts val="0"/>
              </a:spcAft>
              <a:buClr>
                <a:schemeClr val="dk1"/>
              </a:buClr>
              <a:buSzPts val="7300"/>
              <a:buFont typeface="Arial"/>
              <a:buChar char="•"/>
              <a:defRPr b="0" i="0" sz="7300" u="none" cap="none" strike="noStrike">
                <a:solidFill>
                  <a:schemeClr val="dk1"/>
                </a:solidFill>
                <a:latin typeface="Calibri"/>
                <a:ea typeface="Calibri"/>
                <a:cs typeface="Calibri"/>
                <a:sym typeface="Calibri"/>
              </a:defRPr>
            </a:lvl1pPr>
            <a:lvl2pPr indent="-635000" lvl="1" marL="9144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2pPr>
            <a:lvl3pPr indent="-571500" lvl="2" marL="1371600" marR="0" rtl="0" algn="l">
              <a:spcBef>
                <a:spcPts val="108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14350" lvl="3" marL="18288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4pPr>
            <a:lvl5pPr indent="-514350" lvl="4" marL="22860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5pPr>
            <a:lvl6pPr indent="-514350" lvl="5" marL="27432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6pPr>
            <a:lvl7pPr indent="-514350" lvl="6" marL="32004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7pPr>
            <a:lvl8pPr indent="-514350" lvl="7" marL="36576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8pPr>
            <a:lvl9pPr indent="-514350" lvl="8" marL="4114800" marR="0" rtl="0" algn="l">
              <a:spcBef>
                <a:spcPts val="900"/>
              </a:spcBef>
              <a:spcAft>
                <a:spcPts val="0"/>
              </a:spcAft>
              <a:buClr>
                <a:schemeClr val="dk1"/>
              </a:buClr>
              <a:buSzPts val="4500"/>
              <a:buFont typeface="Arial"/>
              <a:buChar char="•"/>
              <a:defRPr b="0" i="0" sz="45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069737" y="13983669"/>
            <a:ext cx="4992103" cy="803003"/>
          </a:xfrm>
          <a:prstGeom prst="rect">
            <a:avLst/>
          </a:prstGeom>
          <a:noFill/>
          <a:ln>
            <a:noFill/>
          </a:ln>
        </p:spPr>
        <p:txBody>
          <a:bodyPr anchorCtr="0" anchor="ctr" bIns="103875" lIns="207775" spcFirstLastPara="1" rIns="207775" wrap="square" tIns="103875">
            <a:noAutofit/>
          </a:bodyPr>
          <a:lstStyle>
            <a:lvl1pPr lvl="0" marR="0" rtl="0" algn="l">
              <a:spcBef>
                <a:spcPts val="0"/>
              </a:spcBef>
              <a:spcAft>
                <a:spcPts val="0"/>
              </a:spcAft>
              <a:buSzPts val="1400"/>
              <a:buNone/>
              <a:defRPr b="0" i="0" sz="2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1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7310664" y="13983669"/>
            <a:ext cx="6774997" cy="803003"/>
          </a:xfrm>
          <a:prstGeom prst="rect">
            <a:avLst/>
          </a:prstGeom>
          <a:noFill/>
          <a:ln>
            <a:noFill/>
          </a:ln>
        </p:spPr>
        <p:txBody>
          <a:bodyPr anchorCtr="0" anchor="ctr" bIns="103875" lIns="207775" spcFirstLastPara="1" rIns="207775" wrap="square" tIns="103875">
            <a:noAutofit/>
          </a:bodyPr>
          <a:lstStyle>
            <a:lvl1pPr lvl="0" marR="0" rtl="0" algn="ctr">
              <a:spcBef>
                <a:spcPts val="0"/>
              </a:spcBef>
              <a:spcAft>
                <a:spcPts val="0"/>
              </a:spcAft>
              <a:buSzPts val="1400"/>
              <a:buNone/>
              <a:defRPr b="0" i="0" sz="2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1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15334486" y="13983669"/>
            <a:ext cx="4992103" cy="803003"/>
          </a:xfrm>
          <a:prstGeom prst="rect">
            <a:avLst/>
          </a:prstGeom>
          <a:noFill/>
          <a:ln>
            <a:noFill/>
          </a:ln>
        </p:spPr>
        <p:txBody>
          <a:bodyPr anchorCtr="0" anchor="ctr" bIns="103875" lIns="207775" spcFirstLastPara="1" rIns="207775" wrap="square" tIns="103875">
            <a:noAutofit/>
          </a:bodyPr>
          <a:lstStyle>
            <a:lvl1pPr indent="0" lvl="0" marL="0" marR="0" rtl="0" algn="r">
              <a:spcBef>
                <a:spcPts val="0"/>
              </a:spcBef>
              <a:spcAft>
                <a:spcPts val="0"/>
              </a:spcAft>
              <a:buNone/>
              <a:defRPr b="0" i="0" sz="28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28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28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28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28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28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28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28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2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rafulgk8@gmail.com" TargetMode="Externa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p:nvPr/>
        </p:nvSpPr>
        <p:spPr>
          <a:xfrm>
            <a:off x="0" y="0"/>
            <a:ext cx="21396325" cy="2328826"/>
          </a:xfrm>
          <a:prstGeom prst="rect">
            <a:avLst/>
          </a:prstGeom>
          <a:solidFill>
            <a:srgbClr val="C2D59B"/>
          </a:solidFill>
          <a:ln cap="flat" cmpd="sng" w="25400">
            <a:solidFill>
              <a:srgbClr val="FF0000"/>
            </a:solidFill>
            <a:prstDash val="solid"/>
            <a:round/>
            <a:headEnd len="sm" w="sm" type="none"/>
            <a:tailEnd len="sm" w="sm" type="none"/>
          </a:ln>
        </p:spPr>
        <p:txBody>
          <a:bodyPr anchorCtr="0" anchor="ctr" bIns="32275" lIns="64575" spcFirstLastPara="1" rIns="64575" wrap="square" tIns="32275">
            <a:noAutofit/>
          </a:bodyPr>
          <a:lstStyle/>
          <a:p>
            <a:pPr indent="0" lvl="0" marL="0" marR="0" rtl="0" algn="ctr">
              <a:spcBef>
                <a:spcPts val="0"/>
              </a:spcBef>
              <a:spcAft>
                <a:spcPts val="0"/>
              </a:spcAft>
              <a:buNone/>
            </a:pPr>
            <a:r>
              <a:t/>
            </a:r>
            <a:endParaRPr b="0" i="0" sz="71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i="0" sz="71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None/>
            </a:pPr>
            <a:r>
              <a:rPr b="1" i="0" lang="en-US" sz="4000" u="none" cap="none" strike="noStrike">
                <a:solidFill>
                  <a:srgbClr val="C00000"/>
                </a:solidFill>
                <a:latin typeface="Bookman Old Style"/>
                <a:ea typeface="Bookman Old Style"/>
                <a:cs typeface="Bookman Old Style"/>
                <a:sym typeface="Bookman Old Style"/>
              </a:rPr>
              <a:t> Sensor Tag</a:t>
            </a:r>
            <a:r>
              <a:rPr b="0" i="0" lang="en-US" sz="4000" u="none" cap="none" strike="noStrike">
                <a:solidFill>
                  <a:srgbClr val="C00000"/>
                </a:solidFill>
                <a:latin typeface="Bookman Old Style"/>
                <a:ea typeface="Bookman Old Style"/>
                <a:cs typeface="Bookman Old Style"/>
                <a:sym typeface="Bookman Old Style"/>
              </a:rPr>
              <a:t> </a:t>
            </a:r>
            <a:endParaRPr b="1" i="0" sz="40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rPr b="0" i="0" lang="en-US" sz="2600" u="none" cap="none" strike="noStrike">
                <a:solidFill>
                  <a:srgbClr val="C00000"/>
                </a:solidFill>
                <a:latin typeface="Bookman Old Style"/>
                <a:ea typeface="Bookman Old Style"/>
                <a:cs typeface="Bookman Old Style"/>
                <a:sym typeface="Bookman Old Style"/>
              </a:rPr>
              <a:t>Students  Team:ESDM-04 </a:t>
            </a:r>
            <a:endParaRPr b="0" i="0" sz="26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rPr b="0" i="0" lang="en-US" sz="2600" u="none" cap="none" strike="noStrike">
                <a:solidFill>
                  <a:srgbClr val="C00000"/>
                </a:solidFill>
                <a:latin typeface="Bookman Old Style"/>
                <a:ea typeface="Bookman Old Style"/>
                <a:cs typeface="Bookman Old Style"/>
                <a:sym typeface="Bookman Old Style"/>
              </a:rPr>
              <a:t>Guide: Dr.Saroja V.S</a:t>
            </a:r>
            <a:endParaRPr b="0" i="0" sz="26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rPr b="0" i="0" lang="en-US" sz="2600" u="none" cap="none" strike="noStrike">
                <a:solidFill>
                  <a:srgbClr val="C00000"/>
                </a:solidFill>
                <a:latin typeface="Bookman Old Style"/>
                <a:ea typeface="Bookman Old Style"/>
                <a:cs typeface="Bookman Old Style"/>
                <a:sym typeface="Bookman Old Style"/>
              </a:rPr>
              <a:t>School of Electronics and Communication</a:t>
            </a:r>
            <a:endParaRPr b="0" i="0" sz="26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rPr b="0" i="0" lang="en-US" sz="2600" u="sng" cap="none" strike="noStrike">
                <a:solidFill>
                  <a:schemeClr val="hlink"/>
                </a:solidFill>
                <a:latin typeface="Bookman Old Style"/>
                <a:ea typeface="Bookman Old Style"/>
                <a:cs typeface="Bookman Old Style"/>
                <a:sym typeface="Bookman Old Style"/>
                <a:hlinkClick r:id="rId3"/>
              </a:rPr>
              <a:t>prafulgk8@gmail.com</a:t>
            </a:r>
            <a:endParaRPr sz="2600">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0" i="0" sz="3200" u="none" cap="none" strike="noStrike">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0" i="0" sz="7100" u="none" cap="none" strike="noStrike">
              <a:solidFill>
                <a:schemeClr val="lt1"/>
              </a:solidFill>
              <a:latin typeface="Bookman Old Style"/>
              <a:ea typeface="Bookman Old Style"/>
              <a:cs typeface="Bookman Old Style"/>
              <a:sym typeface="Bookman Old Style"/>
            </a:endParaRPr>
          </a:p>
        </p:txBody>
      </p:sp>
      <p:sp>
        <p:nvSpPr>
          <p:cNvPr id="90" name="Google Shape;90;p1"/>
          <p:cNvSpPr txBox="1"/>
          <p:nvPr/>
        </p:nvSpPr>
        <p:spPr>
          <a:xfrm>
            <a:off x="258762" y="5043470"/>
            <a:ext cx="6858000" cy="747730"/>
          </a:xfrm>
          <a:prstGeom prst="rect">
            <a:avLst/>
          </a:prstGeom>
          <a:solidFill>
            <a:srgbClr val="D6E3BC"/>
          </a:solidFill>
          <a:ln>
            <a:noFill/>
          </a:ln>
        </p:spPr>
        <p:txBody>
          <a:bodyPr anchorCtr="1" anchor="t" bIns="161450" lIns="161450" spcFirstLastPara="1" rIns="161450" wrap="square" tIns="161450">
            <a:noAutofit/>
          </a:bodyPr>
          <a:lstStyle/>
          <a:p>
            <a:pPr indent="0" lvl="0" marL="0" marR="0" rtl="0" algn="l">
              <a:spcBef>
                <a:spcPts val="0"/>
              </a:spcBef>
              <a:spcAft>
                <a:spcPts val="0"/>
              </a:spcAft>
              <a:buNone/>
            </a:pPr>
            <a:r>
              <a:rPr b="1" i="0" lang="en-US" sz="3600" u="none" cap="none" strike="noStrike">
                <a:solidFill>
                  <a:srgbClr val="C00000"/>
                </a:solidFill>
                <a:latin typeface="Bookman Old Style"/>
                <a:ea typeface="Bookman Old Style"/>
                <a:cs typeface="Bookman Old Style"/>
                <a:sym typeface="Bookman Old Style"/>
              </a:rPr>
              <a:t>Objectives</a:t>
            </a:r>
            <a:endParaRPr sz="3400">
              <a:solidFill>
                <a:srgbClr val="C00000"/>
              </a:solidFill>
              <a:latin typeface="Bookman Old Style"/>
              <a:ea typeface="Bookman Old Style"/>
              <a:cs typeface="Bookman Old Style"/>
              <a:sym typeface="Bookman Old Style"/>
            </a:endParaRPr>
          </a:p>
        </p:txBody>
      </p:sp>
      <p:sp>
        <p:nvSpPr>
          <p:cNvPr id="91" name="Google Shape;91;p1"/>
          <p:cNvSpPr txBox="1"/>
          <p:nvPr/>
        </p:nvSpPr>
        <p:spPr>
          <a:xfrm>
            <a:off x="8970435" y="2483451"/>
            <a:ext cx="5710058" cy="345441"/>
          </a:xfrm>
          <a:prstGeom prst="rect">
            <a:avLst/>
          </a:prstGeom>
          <a:solidFill>
            <a:srgbClr val="E5B8B7"/>
          </a:solidFill>
          <a:ln>
            <a:noFill/>
          </a:ln>
        </p:spPr>
        <p:txBody>
          <a:bodyPr anchorCtr="1" anchor="ctr" bIns="161450" lIns="161450" spcFirstLastPara="1" rIns="161450" wrap="square" tIns="161450">
            <a:noAutofit/>
          </a:bodyPr>
          <a:lstStyle/>
          <a:p>
            <a:pPr indent="0" lvl="0" marL="0" marR="0" rtl="0" algn="l">
              <a:spcBef>
                <a:spcPts val="0"/>
              </a:spcBef>
              <a:spcAft>
                <a:spcPts val="0"/>
              </a:spcAft>
              <a:buNone/>
            </a:pPr>
            <a:r>
              <a:t/>
            </a:r>
            <a:endParaRPr sz="3400">
              <a:solidFill>
                <a:schemeClr val="dk1"/>
              </a:solidFill>
              <a:latin typeface="Bookman Old Style"/>
              <a:ea typeface="Bookman Old Style"/>
              <a:cs typeface="Bookman Old Style"/>
              <a:sym typeface="Bookman Old Style"/>
            </a:endParaRPr>
          </a:p>
        </p:txBody>
      </p:sp>
      <p:sp>
        <p:nvSpPr>
          <p:cNvPr id="92" name="Google Shape;92;p1"/>
          <p:cNvSpPr txBox="1"/>
          <p:nvPr/>
        </p:nvSpPr>
        <p:spPr>
          <a:xfrm>
            <a:off x="14965361" y="2514600"/>
            <a:ext cx="6019801" cy="533400"/>
          </a:xfrm>
          <a:prstGeom prst="rect">
            <a:avLst/>
          </a:prstGeom>
          <a:solidFill>
            <a:srgbClr val="D6E3BC"/>
          </a:solidFill>
          <a:ln>
            <a:noFill/>
          </a:ln>
        </p:spPr>
        <p:txBody>
          <a:bodyPr anchorCtr="1" anchor="ctr" bIns="161450" lIns="161450" spcFirstLastPara="1" rIns="161450" wrap="square" tIns="161450">
            <a:noAutofit/>
          </a:bodyPr>
          <a:lstStyle/>
          <a:p>
            <a:pPr indent="0" lvl="0" marL="0" marR="0" rtl="0" algn="ctr">
              <a:spcBef>
                <a:spcPts val="0"/>
              </a:spcBef>
              <a:spcAft>
                <a:spcPts val="0"/>
              </a:spcAft>
              <a:buNone/>
            </a:pPr>
            <a:r>
              <a:rPr lang="en-US" sz="3400">
                <a:solidFill>
                  <a:schemeClr val="dk1"/>
                </a:solidFill>
                <a:latin typeface="Bookman Old Style"/>
                <a:ea typeface="Bookman Old Style"/>
                <a:cs typeface="Bookman Old Style"/>
                <a:sym typeface="Bookman Old Style"/>
              </a:rPr>
              <a:t>      </a:t>
            </a:r>
            <a:r>
              <a:rPr b="1" lang="en-US" sz="3600">
                <a:solidFill>
                  <a:srgbClr val="C00000"/>
                </a:solidFill>
                <a:latin typeface="Bookman Old Style"/>
                <a:ea typeface="Bookman Old Style"/>
                <a:cs typeface="Bookman Old Style"/>
                <a:sym typeface="Bookman Old Style"/>
              </a:rPr>
              <a:t>Results</a:t>
            </a:r>
            <a:endParaRPr b="1" sz="3600">
              <a:solidFill>
                <a:srgbClr val="C00000"/>
              </a:solidFill>
              <a:latin typeface="Bookman Old Style"/>
              <a:ea typeface="Bookman Old Style"/>
              <a:cs typeface="Bookman Old Style"/>
              <a:sym typeface="Bookman Old Style"/>
            </a:endParaRPr>
          </a:p>
        </p:txBody>
      </p:sp>
      <p:sp>
        <p:nvSpPr>
          <p:cNvPr id="93" name="Google Shape;93;p1"/>
          <p:cNvSpPr/>
          <p:nvPr/>
        </p:nvSpPr>
        <p:spPr>
          <a:xfrm>
            <a:off x="411162" y="11887200"/>
            <a:ext cx="6781800" cy="646331"/>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C00000"/>
                </a:solidFill>
                <a:latin typeface="Bookman Old Style"/>
                <a:ea typeface="Bookman Old Style"/>
                <a:cs typeface="Bookman Old Style"/>
                <a:sym typeface="Bookman Old Style"/>
              </a:rPr>
              <a:t>Literature survey</a:t>
            </a:r>
            <a:endParaRPr b="1" sz="3600">
              <a:solidFill>
                <a:srgbClr val="C00000"/>
              </a:solidFill>
              <a:latin typeface="Bookman Old Style"/>
              <a:ea typeface="Bookman Old Style"/>
              <a:cs typeface="Bookman Old Style"/>
              <a:sym typeface="Bookman Old Style"/>
            </a:endParaRPr>
          </a:p>
        </p:txBody>
      </p:sp>
      <p:sp>
        <p:nvSpPr>
          <p:cNvPr id="94" name="Google Shape;94;p1"/>
          <p:cNvSpPr/>
          <p:nvPr/>
        </p:nvSpPr>
        <p:spPr>
          <a:xfrm>
            <a:off x="334962" y="8458200"/>
            <a:ext cx="6858000" cy="886397"/>
          </a:xfrm>
          <a:prstGeom prst="rect">
            <a:avLst/>
          </a:prstGeom>
          <a:solidFill>
            <a:srgbClr val="D6E3BC"/>
          </a:solidFill>
          <a:ln>
            <a:noFill/>
          </a:ln>
        </p:spPr>
        <p:txBody>
          <a:bodyPr anchorCtr="0" anchor="t" bIns="164575" lIns="164575" spcFirstLastPara="1" rIns="164575" wrap="square" tIns="164575">
            <a:spAutoFit/>
          </a:bodyPr>
          <a:lstStyle/>
          <a:p>
            <a:pPr indent="0" lvl="0" marL="0" marR="0" rtl="0" algn="ctr">
              <a:spcBef>
                <a:spcPts val="0"/>
              </a:spcBef>
              <a:spcAft>
                <a:spcPts val="0"/>
              </a:spcAft>
              <a:buNone/>
            </a:pPr>
            <a:r>
              <a:rPr b="1" lang="en-US" sz="3600">
                <a:solidFill>
                  <a:srgbClr val="C00000"/>
                </a:solidFill>
                <a:latin typeface="Bookman Old Style"/>
                <a:ea typeface="Bookman Old Style"/>
                <a:cs typeface="Bookman Old Style"/>
                <a:sym typeface="Bookman Old Style"/>
              </a:rPr>
              <a:t>Contributions</a:t>
            </a:r>
            <a:endParaRPr b="1" sz="3600">
              <a:solidFill>
                <a:srgbClr val="C00000"/>
              </a:solidFill>
              <a:latin typeface="Bookman Old Style"/>
              <a:ea typeface="Bookman Old Style"/>
              <a:cs typeface="Bookman Old Style"/>
              <a:sym typeface="Bookman Old Style"/>
            </a:endParaRPr>
          </a:p>
        </p:txBody>
      </p:sp>
      <p:sp>
        <p:nvSpPr>
          <p:cNvPr id="95" name="Google Shape;95;p1"/>
          <p:cNvSpPr/>
          <p:nvPr/>
        </p:nvSpPr>
        <p:spPr>
          <a:xfrm>
            <a:off x="7497762" y="2438400"/>
            <a:ext cx="7239000" cy="11726287"/>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C00000"/>
                </a:solidFill>
                <a:latin typeface="Bookman Old Style"/>
                <a:ea typeface="Bookman Old Style"/>
                <a:cs typeface="Bookman Old Style"/>
                <a:sym typeface="Bookman Old Style"/>
              </a:rPr>
              <a:t>Methodology</a:t>
            </a:r>
            <a:endParaRPr b="1" sz="3600">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a:p>
            <a:pPr indent="0" lvl="0" marL="0" marR="0" rtl="0" algn="ctr">
              <a:spcBef>
                <a:spcPts val="0"/>
              </a:spcBef>
              <a:spcAft>
                <a:spcPts val="0"/>
              </a:spcAft>
              <a:buNone/>
            </a:pPr>
            <a:r>
              <a:t/>
            </a:r>
            <a:endParaRPr b="1" sz="3600">
              <a:solidFill>
                <a:schemeClr val="dk1"/>
              </a:solidFill>
              <a:latin typeface="Bookman Old Style"/>
              <a:ea typeface="Bookman Old Style"/>
              <a:cs typeface="Bookman Old Style"/>
              <a:sym typeface="Bookman Old Style"/>
            </a:endParaRPr>
          </a:p>
        </p:txBody>
      </p:sp>
      <p:sp>
        <p:nvSpPr>
          <p:cNvPr id="96" name="Google Shape;96;p1"/>
          <p:cNvSpPr/>
          <p:nvPr/>
        </p:nvSpPr>
        <p:spPr>
          <a:xfrm>
            <a:off x="294322" y="2458085"/>
            <a:ext cx="6786610" cy="646331"/>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Bookman Old Style"/>
                <a:ea typeface="Bookman Old Style"/>
                <a:cs typeface="Bookman Old Style"/>
                <a:sym typeface="Bookman Old Style"/>
              </a:rPr>
              <a:t> </a:t>
            </a:r>
            <a:r>
              <a:rPr b="1" lang="en-US" sz="3600">
                <a:solidFill>
                  <a:srgbClr val="C00000"/>
                </a:solidFill>
                <a:latin typeface="Bookman Old Style"/>
                <a:ea typeface="Bookman Old Style"/>
                <a:cs typeface="Bookman Old Style"/>
                <a:sym typeface="Bookman Old Style"/>
              </a:rPr>
              <a:t>Problem statement</a:t>
            </a:r>
            <a:endParaRPr b="1" sz="2600">
              <a:solidFill>
                <a:srgbClr val="C00000"/>
              </a:solidFill>
              <a:latin typeface="Bookman Old Style"/>
              <a:ea typeface="Bookman Old Style"/>
              <a:cs typeface="Bookman Old Style"/>
              <a:sym typeface="Bookman Old Style"/>
            </a:endParaRPr>
          </a:p>
        </p:txBody>
      </p:sp>
      <p:sp>
        <p:nvSpPr>
          <p:cNvPr id="97" name="Google Shape;97;p1"/>
          <p:cNvSpPr/>
          <p:nvPr/>
        </p:nvSpPr>
        <p:spPr>
          <a:xfrm>
            <a:off x="14965361" y="9330804"/>
            <a:ext cx="5857916" cy="646331"/>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C00000"/>
                </a:solidFill>
                <a:latin typeface="Bookman Old Style"/>
                <a:ea typeface="Bookman Old Style"/>
                <a:cs typeface="Bookman Old Style"/>
                <a:sym typeface="Bookman Old Style"/>
              </a:rPr>
              <a:t>Conclusions</a:t>
            </a:r>
            <a:endParaRPr sz="3600">
              <a:solidFill>
                <a:srgbClr val="C00000"/>
              </a:solidFill>
              <a:latin typeface="Bookman Old Style"/>
              <a:ea typeface="Bookman Old Style"/>
              <a:cs typeface="Bookman Old Style"/>
              <a:sym typeface="Bookman Old Style"/>
            </a:endParaRPr>
          </a:p>
        </p:txBody>
      </p:sp>
      <p:sp>
        <p:nvSpPr>
          <p:cNvPr id="98" name="Google Shape;98;p1"/>
          <p:cNvSpPr/>
          <p:nvPr/>
        </p:nvSpPr>
        <p:spPr>
          <a:xfrm>
            <a:off x="0" y="14249400"/>
            <a:ext cx="21396325" cy="838200"/>
          </a:xfrm>
          <a:prstGeom prst="rect">
            <a:avLst/>
          </a:prstGeom>
          <a:solidFill>
            <a:srgbClr val="C2D59B"/>
          </a:solidFill>
          <a:ln cap="flat" cmpd="sng" w="9525">
            <a:solidFill>
              <a:srgbClr val="DAEEF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C00000"/>
                </a:solidFill>
                <a:latin typeface="Bookman Old Style"/>
                <a:ea typeface="Bookman Old Style"/>
                <a:cs typeface="Bookman Old Style"/>
                <a:sym typeface="Bookman Old Style"/>
              </a:rPr>
              <a:t>Mini Project-2019-20</a:t>
            </a:r>
            <a:endParaRPr b="1" sz="2800">
              <a:solidFill>
                <a:srgbClr val="C00000"/>
              </a:solidFill>
              <a:latin typeface="Bookman Old Style"/>
              <a:ea typeface="Bookman Old Style"/>
              <a:cs typeface="Bookman Old Style"/>
              <a:sym typeface="Bookman Old Style"/>
            </a:endParaRPr>
          </a:p>
        </p:txBody>
      </p:sp>
      <p:pic>
        <p:nvPicPr>
          <p:cNvPr descr="C:\Documents and Settings\Ramesh\Desktop\UAS\Documents\images.png" id="99" name="Google Shape;99;p1"/>
          <p:cNvPicPr preferRelativeResize="0"/>
          <p:nvPr/>
        </p:nvPicPr>
        <p:blipFill rotWithShape="1">
          <a:blip r:embed="rId4">
            <a:alphaModFix/>
          </a:blip>
          <a:srcRect b="0" l="0" r="0" t="0"/>
          <a:stretch/>
        </p:blipFill>
        <p:spPr>
          <a:xfrm>
            <a:off x="334962" y="114300"/>
            <a:ext cx="6183116" cy="1828800"/>
          </a:xfrm>
          <a:prstGeom prst="rect">
            <a:avLst/>
          </a:prstGeom>
          <a:noFill/>
          <a:ln>
            <a:noFill/>
          </a:ln>
        </p:spPr>
      </p:pic>
      <p:sp>
        <p:nvSpPr>
          <p:cNvPr id="100" name="Google Shape;100;p1"/>
          <p:cNvSpPr txBox="1"/>
          <p:nvPr/>
        </p:nvSpPr>
        <p:spPr>
          <a:xfrm>
            <a:off x="334962" y="3105309"/>
            <a:ext cx="6553201" cy="1568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To develop an IoT framework based on a wireless control system that monitors physical or environmental situations with no physical interference and notify the user.</a:t>
            </a:r>
            <a:endParaRPr sz="2400">
              <a:solidFill>
                <a:schemeClr val="dk1"/>
              </a:solidFill>
              <a:latin typeface="Arial"/>
              <a:ea typeface="Arial"/>
              <a:cs typeface="Arial"/>
              <a:sym typeface="Arial"/>
            </a:endParaRPr>
          </a:p>
        </p:txBody>
      </p:sp>
      <p:sp>
        <p:nvSpPr>
          <p:cNvPr id="101" name="Google Shape;101;p1"/>
          <p:cNvSpPr txBox="1"/>
          <p:nvPr/>
        </p:nvSpPr>
        <p:spPr>
          <a:xfrm>
            <a:off x="334645" y="5791200"/>
            <a:ext cx="6781800" cy="23069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1.To implement a Wireless data monitoring system with real time monitoring.</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2.It should be compact in size, inexpensive, Portable, Low power consumption, battery powered and feasible.</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02" name="Google Shape;102;p1"/>
          <p:cNvSpPr txBox="1"/>
          <p:nvPr/>
        </p:nvSpPr>
        <p:spPr>
          <a:xfrm>
            <a:off x="14965361" y="9977388"/>
            <a:ext cx="6172201" cy="41541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We could meet the objectives and successfully build a Sensor Tag model according to the design. We did the coding part in Arduino IDE for the node and the gateway. The temperature and humidity sensor sends the data to the controller. LORA module transmits the data with the help of RF technology to the gateway. In the gateway, another LORA module receives the data and pass it to the controller to further publish the data to the cloud. </a:t>
            </a:r>
            <a:endParaRPr sz="2400">
              <a:solidFill>
                <a:schemeClr val="dk1"/>
              </a:solidFill>
              <a:latin typeface="Arial"/>
              <a:ea typeface="Arial"/>
              <a:cs typeface="Arial"/>
              <a:sym typeface="Arial"/>
            </a:endParaRPr>
          </a:p>
        </p:txBody>
      </p:sp>
      <p:sp>
        <p:nvSpPr>
          <p:cNvPr id="103" name="Google Shape;103;p1"/>
          <p:cNvSpPr txBox="1"/>
          <p:nvPr/>
        </p:nvSpPr>
        <p:spPr>
          <a:xfrm>
            <a:off x="7726362" y="3048000"/>
            <a:ext cx="67818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The following process was followed for the project: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1.Research on existing solutions</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2.Design phase</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3.Implementation</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4.PCB soldering and casing the module</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5.Testing</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6.Documentation</a:t>
            </a:r>
            <a:endParaRPr sz="2400">
              <a:solidFill>
                <a:schemeClr val="dk1"/>
              </a:solidFill>
              <a:latin typeface="Arial"/>
              <a:ea typeface="Arial"/>
              <a:cs typeface="Arial"/>
              <a:sym typeface="Arial"/>
            </a:endParaRPr>
          </a:p>
        </p:txBody>
      </p:sp>
      <p:sp>
        <p:nvSpPr>
          <p:cNvPr id="104" name="Google Shape;104;p1"/>
          <p:cNvSpPr txBox="1"/>
          <p:nvPr/>
        </p:nvSpPr>
        <p:spPr>
          <a:xfrm>
            <a:off x="14965361" y="3237131"/>
            <a:ext cx="6019801" cy="3046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We have successfully implemented the</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complete loop of our design with the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required objectives.</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a:t>
            </a:r>
            <a:r>
              <a:rPr lang="en-US" sz="2400">
                <a:solidFill>
                  <a:schemeClr val="dk1"/>
                </a:solidFill>
              </a:rPr>
              <a:t>Continuous</a:t>
            </a:r>
            <a:r>
              <a:rPr lang="en-US" sz="2400">
                <a:solidFill>
                  <a:schemeClr val="dk1"/>
                </a:solidFill>
                <a:latin typeface="Arial"/>
                <a:ea typeface="Arial"/>
                <a:cs typeface="Arial"/>
                <a:sym typeface="Arial"/>
              </a:rPr>
              <a:t> monitoring of the temperature and humidity.</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Low Power consumption.</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We were able to monitor the system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  through UART.</a:t>
            </a:r>
            <a:endParaRPr sz="2400">
              <a:solidFill>
                <a:schemeClr val="dk1"/>
              </a:solidFill>
              <a:latin typeface="Arial"/>
              <a:ea typeface="Arial"/>
              <a:cs typeface="Arial"/>
              <a:sym typeface="Arial"/>
            </a:endParaRPr>
          </a:p>
        </p:txBody>
      </p:sp>
      <p:sp>
        <p:nvSpPr>
          <p:cNvPr id="105" name="Google Shape;105;p1"/>
          <p:cNvSpPr txBox="1"/>
          <p:nvPr/>
        </p:nvSpPr>
        <p:spPr>
          <a:xfrm>
            <a:off x="411162" y="12533531"/>
            <a:ext cx="678180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 Nordic Thingy:52.</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 Texas Instruments SensorTag Kits</a:t>
            </a:r>
            <a:endParaRPr sz="2400">
              <a:solidFill>
                <a:schemeClr val="dk1"/>
              </a:solidFill>
              <a:latin typeface="Arial"/>
              <a:ea typeface="Arial"/>
              <a:cs typeface="Arial"/>
              <a:sym typeface="Arial"/>
            </a:endParaRPr>
          </a:p>
        </p:txBody>
      </p:sp>
      <p:sp>
        <p:nvSpPr>
          <p:cNvPr id="106" name="Google Shape;106;p1"/>
          <p:cNvSpPr txBox="1"/>
          <p:nvPr/>
        </p:nvSpPr>
        <p:spPr>
          <a:xfrm>
            <a:off x="411162" y="9344597"/>
            <a:ext cx="6705600" cy="23069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Sensor Tag technology has been the milestone in military applications which has its greater influence on the detection of submarines, battlefield surveillance. It also has its huge applications in Environmental monitoring, Health monitoring, Traffic control and security.</a:t>
            </a:r>
            <a:endParaRPr sz="2400">
              <a:solidFill>
                <a:schemeClr val="dk1"/>
              </a:solidFill>
              <a:latin typeface="Arial"/>
              <a:ea typeface="Arial"/>
              <a:cs typeface="Arial"/>
              <a:sym typeface="Arial"/>
            </a:endParaRPr>
          </a:p>
        </p:txBody>
      </p:sp>
      <p:sp>
        <p:nvSpPr>
          <p:cNvPr id="107" name="Google Shape;107;p1"/>
          <p:cNvSpPr txBox="1"/>
          <p:nvPr/>
        </p:nvSpPr>
        <p:spPr>
          <a:xfrm>
            <a:off x="14965363" y="6248400"/>
            <a:ext cx="6019801" cy="533400"/>
          </a:xfrm>
          <a:prstGeom prst="rect">
            <a:avLst/>
          </a:prstGeom>
          <a:solidFill>
            <a:srgbClr val="D6E3BC"/>
          </a:solidFill>
          <a:ln>
            <a:noFill/>
          </a:ln>
        </p:spPr>
        <p:txBody>
          <a:bodyPr anchorCtr="1" anchor="ctr" bIns="161450" lIns="161450" spcFirstLastPara="1" rIns="161450" wrap="square" tIns="161450">
            <a:noAutofit/>
          </a:bodyPr>
          <a:lstStyle/>
          <a:p>
            <a:pPr indent="0" lvl="0" marL="0" marR="0" rtl="0" algn="ctr">
              <a:spcBef>
                <a:spcPts val="0"/>
              </a:spcBef>
              <a:spcAft>
                <a:spcPts val="0"/>
              </a:spcAft>
              <a:buNone/>
            </a:pPr>
            <a:r>
              <a:rPr b="1" lang="en-US" sz="3600">
                <a:solidFill>
                  <a:srgbClr val="C00000"/>
                </a:solidFill>
                <a:latin typeface="Bookman Old Style"/>
                <a:ea typeface="Bookman Old Style"/>
                <a:cs typeface="Bookman Old Style"/>
                <a:sym typeface="Bookman Old Style"/>
              </a:rPr>
              <a:t>Optimization</a:t>
            </a:r>
            <a:endParaRPr b="1" sz="3600">
              <a:solidFill>
                <a:srgbClr val="C00000"/>
              </a:solidFill>
              <a:latin typeface="Bookman Old Style"/>
              <a:ea typeface="Bookman Old Style"/>
              <a:cs typeface="Bookman Old Style"/>
              <a:sym typeface="Bookman Old Style"/>
            </a:endParaRPr>
          </a:p>
        </p:txBody>
      </p:sp>
      <p:sp>
        <p:nvSpPr>
          <p:cNvPr id="108" name="Google Shape;108;p1"/>
          <p:cNvSpPr txBox="1"/>
          <p:nvPr/>
        </p:nvSpPr>
        <p:spPr>
          <a:xfrm>
            <a:off x="14965363" y="7010400"/>
            <a:ext cx="6062878" cy="230832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nodes are optimized for low power.</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Deep sleep mode is used to reduce power</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  consumption.</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Global declaration.</a:t>
            </a:r>
            <a:endParaRPr sz="24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Dead code elimination.</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pic>
        <p:nvPicPr>
          <p:cNvPr id="109" name="Google Shape;109;p1"/>
          <p:cNvPicPr preferRelativeResize="0"/>
          <p:nvPr/>
        </p:nvPicPr>
        <p:blipFill>
          <a:blip r:embed="rId5">
            <a:alphaModFix/>
          </a:blip>
          <a:stretch>
            <a:fillRect/>
          </a:stretch>
        </p:blipFill>
        <p:spPr>
          <a:xfrm>
            <a:off x="8345475" y="6199105"/>
            <a:ext cx="5857925" cy="7840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2009-07-23T11:11:00Z</dcterms:created>
  <dc:creator>aesplancopy.co.uk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