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3460750" cx="4610100"/>
  <p:notesSz cx="4610100" cy="34607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082">
          <p15:clr>
            <a:srgbClr val="000000"/>
          </p15:clr>
        </p15:guide>
      </p15:sldGuideLst>
    </p:ext>
    <p:ext uri="http://customooxmlschemas.google.com/">
      <go:slidesCustomData xmlns:go="http://customooxmlschemas.google.com/" r:id="rId29" roundtripDataSignature="AMtx7mg2DxzCy3/P74CdYAPBMnIenaZn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EC6705A-BE66-488B-B808-985B332125E1}">
  <a:tblStyle styleId="{1EC6705A-BE66-488B-B808-985B332125E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08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342905" cy="6571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755389" y="0"/>
            <a:ext cx="1342905" cy="65717"/>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309901" y="630340"/>
            <a:ext cx="2479209" cy="51573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244081"/>
            <a:ext cx="1342905" cy="6571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755389" y="1244081"/>
            <a:ext cx="1342905" cy="6571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3: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4: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5: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5: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6: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be3b0aba5_0_1:notes"/>
          <p:cNvSpPr txBox="1"/>
          <p:nvPr>
            <p:ph idx="1" type="body"/>
          </p:nvPr>
        </p:nvSpPr>
        <p:spPr>
          <a:xfrm>
            <a:off x="309901" y="630340"/>
            <a:ext cx="2479200" cy="51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7be3b0aba5_0_1:notes"/>
          <p:cNvSpPr/>
          <p:nvPr>
            <p:ph idx="2" type="sldImg"/>
          </p:nvPr>
        </p:nvSpPr>
        <p:spPr>
          <a:xfrm>
            <a:off x="1156567" y="163725"/>
            <a:ext cx="786000" cy="44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7: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7: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8: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8: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0: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0: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1: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1: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2: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2: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4:notes"/>
          <p:cNvSpPr txBox="1"/>
          <p:nvPr>
            <p:ph idx="1" type="body"/>
          </p:nvPr>
        </p:nvSpPr>
        <p:spPr>
          <a:xfrm>
            <a:off x="309901" y="630340"/>
            <a:ext cx="2479209" cy="51573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309901" y="630340"/>
            <a:ext cx="2479209" cy="51573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56567" y="163725"/>
            <a:ext cx="785879" cy="44205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Google Shape;17;p24"/>
          <p:cNvSpPr txBox="1"/>
          <p:nvPr>
            <p:ph type="title"/>
          </p:nvPr>
        </p:nvSpPr>
        <p:spPr>
          <a:xfrm>
            <a:off x="154762" y="-5107"/>
            <a:ext cx="4300575" cy="2444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4"/>
          <p:cNvSpPr txBox="1"/>
          <p:nvPr>
            <p:ph idx="1" type="body"/>
          </p:nvPr>
        </p:nvSpPr>
        <p:spPr>
          <a:xfrm>
            <a:off x="347294" y="996046"/>
            <a:ext cx="3915511" cy="125031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4"/>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buNone/>
              <a:defRPr b="0" i="0" sz="600">
                <a:solidFill>
                  <a:schemeClr val="lt1"/>
                </a:solidFill>
                <a:latin typeface="Verdana"/>
                <a:ea typeface="Verdana"/>
                <a:cs typeface="Verdana"/>
                <a:sym typeface="Verdana"/>
              </a:defRPr>
            </a:lvl1pPr>
            <a:lvl2pPr indent="0" lvl="1" marL="38100" marR="0" algn="l">
              <a:lnSpc>
                <a:spcPct val="112500"/>
              </a:lnSpc>
              <a:spcBef>
                <a:spcPts val="0"/>
              </a:spcBef>
              <a:buNone/>
              <a:defRPr b="0" i="0" sz="600">
                <a:solidFill>
                  <a:schemeClr val="lt1"/>
                </a:solidFill>
                <a:latin typeface="Verdana"/>
                <a:ea typeface="Verdana"/>
                <a:cs typeface="Verdana"/>
                <a:sym typeface="Verdana"/>
              </a:defRPr>
            </a:lvl2pPr>
            <a:lvl3pPr indent="0" lvl="2" marL="38100" marR="0" algn="l">
              <a:lnSpc>
                <a:spcPct val="112500"/>
              </a:lnSpc>
              <a:spcBef>
                <a:spcPts val="0"/>
              </a:spcBef>
              <a:buNone/>
              <a:defRPr b="0" i="0" sz="600">
                <a:solidFill>
                  <a:schemeClr val="lt1"/>
                </a:solidFill>
                <a:latin typeface="Verdana"/>
                <a:ea typeface="Verdana"/>
                <a:cs typeface="Verdana"/>
                <a:sym typeface="Verdana"/>
              </a:defRPr>
            </a:lvl3pPr>
            <a:lvl4pPr indent="0" lvl="3" marL="38100" marR="0" algn="l">
              <a:lnSpc>
                <a:spcPct val="112500"/>
              </a:lnSpc>
              <a:spcBef>
                <a:spcPts val="0"/>
              </a:spcBef>
              <a:buNone/>
              <a:defRPr b="0" i="0" sz="600">
                <a:solidFill>
                  <a:schemeClr val="lt1"/>
                </a:solidFill>
                <a:latin typeface="Verdana"/>
                <a:ea typeface="Verdana"/>
                <a:cs typeface="Verdana"/>
                <a:sym typeface="Verdana"/>
              </a:defRPr>
            </a:lvl4pPr>
            <a:lvl5pPr indent="0" lvl="4" marL="38100" marR="0" algn="l">
              <a:lnSpc>
                <a:spcPct val="112500"/>
              </a:lnSpc>
              <a:spcBef>
                <a:spcPts val="0"/>
              </a:spcBef>
              <a:buNone/>
              <a:defRPr b="0" i="0" sz="600">
                <a:solidFill>
                  <a:schemeClr val="lt1"/>
                </a:solidFill>
                <a:latin typeface="Verdana"/>
                <a:ea typeface="Verdana"/>
                <a:cs typeface="Verdana"/>
                <a:sym typeface="Verdana"/>
              </a:defRPr>
            </a:lvl5pPr>
            <a:lvl6pPr indent="0" lvl="5" marL="38100" marR="0" algn="l">
              <a:lnSpc>
                <a:spcPct val="112500"/>
              </a:lnSpc>
              <a:spcBef>
                <a:spcPts val="0"/>
              </a:spcBef>
              <a:buNone/>
              <a:defRPr b="0" i="0" sz="600">
                <a:solidFill>
                  <a:schemeClr val="lt1"/>
                </a:solidFill>
                <a:latin typeface="Verdana"/>
                <a:ea typeface="Verdana"/>
                <a:cs typeface="Verdana"/>
                <a:sym typeface="Verdana"/>
              </a:defRPr>
            </a:lvl6pPr>
            <a:lvl7pPr indent="0" lvl="6" marL="38100" marR="0" algn="l">
              <a:lnSpc>
                <a:spcPct val="112500"/>
              </a:lnSpc>
              <a:spcBef>
                <a:spcPts val="0"/>
              </a:spcBef>
              <a:buNone/>
              <a:defRPr b="0" i="0" sz="600">
                <a:solidFill>
                  <a:schemeClr val="lt1"/>
                </a:solidFill>
                <a:latin typeface="Verdana"/>
                <a:ea typeface="Verdana"/>
                <a:cs typeface="Verdana"/>
                <a:sym typeface="Verdana"/>
              </a:defRPr>
            </a:lvl7pPr>
            <a:lvl8pPr indent="0" lvl="7" marL="38100" marR="0" algn="l">
              <a:lnSpc>
                <a:spcPct val="112500"/>
              </a:lnSpc>
              <a:spcBef>
                <a:spcPts val="0"/>
              </a:spcBef>
              <a:buNone/>
              <a:defRPr b="0" i="0" sz="600">
                <a:solidFill>
                  <a:schemeClr val="lt1"/>
                </a:solidFill>
                <a:latin typeface="Verdana"/>
                <a:ea typeface="Verdana"/>
                <a:cs typeface="Verdana"/>
                <a:sym typeface="Verdana"/>
              </a:defRPr>
            </a:lvl8pPr>
            <a:lvl9pPr indent="0" lvl="8" marL="38100" marR="0" algn="l">
              <a:lnSpc>
                <a:spcPct val="112500"/>
              </a:lnSpc>
              <a:spcBef>
                <a:spcPts val="0"/>
              </a:spcBef>
              <a:buNone/>
              <a:defRPr b="0" i="0" sz="600">
                <a:solidFill>
                  <a:schemeClr val="lt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IN"/>
              <a:t>‹#›</a:t>
            </a:fld>
            <a:r>
              <a:rPr lang="en-IN"/>
              <a:t> / 20</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2" name="Shape 22"/>
        <p:cNvGrpSpPr/>
        <p:nvPr/>
      </p:nvGrpSpPr>
      <p:grpSpPr>
        <a:xfrm>
          <a:off x="0" y="0"/>
          <a:ext cx="0" cy="0"/>
          <a:chOff x="0" y="0"/>
          <a:chExt cx="0" cy="0"/>
        </a:xfrm>
      </p:grpSpPr>
      <p:sp>
        <p:nvSpPr>
          <p:cNvPr id="23" name="Google Shape;23;p25"/>
          <p:cNvSpPr txBox="1"/>
          <p:nvPr>
            <p:ph type="title"/>
          </p:nvPr>
        </p:nvSpPr>
        <p:spPr>
          <a:xfrm>
            <a:off x="154762" y="-5107"/>
            <a:ext cx="4300575" cy="2444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5"/>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buNone/>
              <a:defRPr b="0" i="0" sz="600">
                <a:solidFill>
                  <a:schemeClr val="lt1"/>
                </a:solidFill>
                <a:latin typeface="Verdana"/>
                <a:ea typeface="Verdana"/>
                <a:cs typeface="Verdana"/>
                <a:sym typeface="Verdana"/>
              </a:defRPr>
            </a:lvl1pPr>
            <a:lvl2pPr indent="0" lvl="1" marL="38100" marR="0" algn="l">
              <a:lnSpc>
                <a:spcPct val="112500"/>
              </a:lnSpc>
              <a:spcBef>
                <a:spcPts val="0"/>
              </a:spcBef>
              <a:buNone/>
              <a:defRPr b="0" i="0" sz="600">
                <a:solidFill>
                  <a:schemeClr val="lt1"/>
                </a:solidFill>
                <a:latin typeface="Verdana"/>
                <a:ea typeface="Verdana"/>
                <a:cs typeface="Verdana"/>
                <a:sym typeface="Verdana"/>
              </a:defRPr>
            </a:lvl2pPr>
            <a:lvl3pPr indent="0" lvl="2" marL="38100" marR="0" algn="l">
              <a:lnSpc>
                <a:spcPct val="112500"/>
              </a:lnSpc>
              <a:spcBef>
                <a:spcPts val="0"/>
              </a:spcBef>
              <a:buNone/>
              <a:defRPr b="0" i="0" sz="600">
                <a:solidFill>
                  <a:schemeClr val="lt1"/>
                </a:solidFill>
                <a:latin typeface="Verdana"/>
                <a:ea typeface="Verdana"/>
                <a:cs typeface="Verdana"/>
                <a:sym typeface="Verdana"/>
              </a:defRPr>
            </a:lvl3pPr>
            <a:lvl4pPr indent="0" lvl="3" marL="38100" marR="0" algn="l">
              <a:lnSpc>
                <a:spcPct val="112500"/>
              </a:lnSpc>
              <a:spcBef>
                <a:spcPts val="0"/>
              </a:spcBef>
              <a:buNone/>
              <a:defRPr b="0" i="0" sz="600">
                <a:solidFill>
                  <a:schemeClr val="lt1"/>
                </a:solidFill>
                <a:latin typeface="Verdana"/>
                <a:ea typeface="Verdana"/>
                <a:cs typeface="Verdana"/>
                <a:sym typeface="Verdana"/>
              </a:defRPr>
            </a:lvl4pPr>
            <a:lvl5pPr indent="0" lvl="4" marL="38100" marR="0" algn="l">
              <a:lnSpc>
                <a:spcPct val="112500"/>
              </a:lnSpc>
              <a:spcBef>
                <a:spcPts val="0"/>
              </a:spcBef>
              <a:buNone/>
              <a:defRPr b="0" i="0" sz="600">
                <a:solidFill>
                  <a:schemeClr val="lt1"/>
                </a:solidFill>
                <a:latin typeface="Verdana"/>
                <a:ea typeface="Verdana"/>
                <a:cs typeface="Verdana"/>
                <a:sym typeface="Verdana"/>
              </a:defRPr>
            </a:lvl5pPr>
            <a:lvl6pPr indent="0" lvl="5" marL="38100" marR="0" algn="l">
              <a:lnSpc>
                <a:spcPct val="112500"/>
              </a:lnSpc>
              <a:spcBef>
                <a:spcPts val="0"/>
              </a:spcBef>
              <a:buNone/>
              <a:defRPr b="0" i="0" sz="600">
                <a:solidFill>
                  <a:schemeClr val="lt1"/>
                </a:solidFill>
                <a:latin typeface="Verdana"/>
                <a:ea typeface="Verdana"/>
                <a:cs typeface="Verdana"/>
                <a:sym typeface="Verdana"/>
              </a:defRPr>
            </a:lvl6pPr>
            <a:lvl7pPr indent="0" lvl="6" marL="38100" marR="0" algn="l">
              <a:lnSpc>
                <a:spcPct val="112500"/>
              </a:lnSpc>
              <a:spcBef>
                <a:spcPts val="0"/>
              </a:spcBef>
              <a:buNone/>
              <a:defRPr b="0" i="0" sz="600">
                <a:solidFill>
                  <a:schemeClr val="lt1"/>
                </a:solidFill>
                <a:latin typeface="Verdana"/>
                <a:ea typeface="Verdana"/>
                <a:cs typeface="Verdana"/>
                <a:sym typeface="Verdana"/>
              </a:defRPr>
            </a:lvl7pPr>
            <a:lvl8pPr indent="0" lvl="7" marL="38100" marR="0" algn="l">
              <a:lnSpc>
                <a:spcPct val="112500"/>
              </a:lnSpc>
              <a:spcBef>
                <a:spcPts val="0"/>
              </a:spcBef>
              <a:buNone/>
              <a:defRPr b="0" i="0" sz="600">
                <a:solidFill>
                  <a:schemeClr val="lt1"/>
                </a:solidFill>
                <a:latin typeface="Verdana"/>
                <a:ea typeface="Verdana"/>
                <a:cs typeface="Verdana"/>
                <a:sym typeface="Verdana"/>
              </a:defRPr>
            </a:lvl8pPr>
            <a:lvl9pPr indent="0" lvl="8" marL="38100" marR="0" algn="l">
              <a:lnSpc>
                <a:spcPct val="112500"/>
              </a:lnSpc>
              <a:spcBef>
                <a:spcPts val="0"/>
              </a:spcBef>
              <a:buNone/>
              <a:defRPr b="0" i="0" sz="600">
                <a:solidFill>
                  <a:schemeClr val="lt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IN"/>
              <a:t>‹#›</a:t>
            </a:fld>
            <a:r>
              <a:rPr lang="en-IN"/>
              <a:t> / 20</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7" name="Shape 27"/>
        <p:cNvGrpSpPr/>
        <p:nvPr/>
      </p:nvGrpSpPr>
      <p:grpSpPr>
        <a:xfrm>
          <a:off x="0" y="0"/>
          <a:ext cx="0" cy="0"/>
          <a:chOff x="0" y="0"/>
          <a:chExt cx="0" cy="0"/>
        </a:xfrm>
      </p:grpSpPr>
      <p:sp>
        <p:nvSpPr>
          <p:cNvPr id="28" name="Google Shape;28;p26"/>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buNone/>
              <a:defRPr b="0" i="0" sz="600">
                <a:solidFill>
                  <a:schemeClr val="lt1"/>
                </a:solidFill>
                <a:latin typeface="Verdana"/>
                <a:ea typeface="Verdana"/>
                <a:cs typeface="Verdana"/>
                <a:sym typeface="Verdana"/>
              </a:defRPr>
            </a:lvl1pPr>
            <a:lvl2pPr indent="0" lvl="1" marL="38100" marR="0" algn="l">
              <a:lnSpc>
                <a:spcPct val="112500"/>
              </a:lnSpc>
              <a:spcBef>
                <a:spcPts val="0"/>
              </a:spcBef>
              <a:buNone/>
              <a:defRPr b="0" i="0" sz="600">
                <a:solidFill>
                  <a:schemeClr val="lt1"/>
                </a:solidFill>
                <a:latin typeface="Verdana"/>
                <a:ea typeface="Verdana"/>
                <a:cs typeface="Verdana"/>
                <a:sym typeface="Verdana"/>
              </a:defRPr>
            </a:lvl2pPr>
            <a:lvl3pPr indent="0" lvl="2" marL="38100" marR="0" algn="l">
              <a:lnSpc>
                <a:spcPct val="112500"/>
              </a:lnSpc>
              <a:spcBef>
                <a:spcPts val="0"/>
              </a:spcBef>
              <a:buNone/>
              <a:defRPr b="0" i="0" sz="600">
                <a:solidFill>
                  <a:schemeClr val="lt1"/>
                </a:solidFill>
                <a:latin typeface="Verdana"/>
                <a:ea typeface="Verdana"/>
                <a:cs typeface="Verdana"/>
                <a:sym typeface="Verdana"/>
              </a:defRPr>
            </a:lvl3pPr>
            <a:lvl4pPr indent="0" lvl="3" marL="38100" marR="0" algn="l">
              <a:lnSpc>
                <a:spcPct val="112500"/>
              </a:lnSpc>
              <a:spcBef>
                <a:spcPts val="0"/>
              </a:spcBef>
              <a:buNone/>
              <a:defRPr b="0" i="0" sz="600">
                <a:solidFill>
                  <a:schemeClr val="lt1"/>
                </a:solidFill>
                <a:latin typeface="Verdana"/>
                <a:ea typeface="Verdana"/>
                <a:cs typeface="Verdana"/>
                <a:sym typeface="Verdana"/>
              </a:defRPr>
            </a:lvl4pPr>
            <a:lvl5pPr indent="0" lvl="4" marL="38100" marR="0" algn="l">
              <a:lnSpc>
                <a:spcPct val="112500"/>
              </a:lnSpc>
              <a:spcBef>
                <a:spcPts val="0"/>
              </a:spcBef>
              <a:buNone/>
              <a:defRPr b="0" i="0" sz="600">
                <a:solidFill>
                  <a:schemeClr val="lt1"/>
                </a:solidFill>
                <a:latin typeface="Verdana"/>
                <a:ea typeface="Verdana"/>
                <a:cs typeface="Verdana"/>
                <a:sym typeface="Verdana"/>
              </a:defRPr>
            </a:lvl5pPr>
            <a:lvl6pPr indent="0" lvl="5" marL="38100" marR="0" algn="l">
              <a:lnSpc>
                <a:spcPct val="112500"/>
              </a:lnSpc>
              <a:spcBef>
                <a:spcPts val="0"/>
              </a:spcBef>
              <a:buNone/>
              <a:defRPr b="0" i="0" sz="600">
                <a:solidFill>
                  <a:schemeClr val="lt1"/>
                </a:solidFill>
                <a:latin typeface="Verdana"/>
                <a:ea typeface="Verdana"/>
                <a:cs typeface="Verdana"/>
                <a:sym typeface="Verdana"/>
              </a:defRPr>
            </a:lvl6pPr>
            <a:lvl7pPr indent="0" lvl="6" marL="38100" marR="0" algn="l">
              <a:lnSpc>
                <a:spcPct val="112500"/>
              </a:lnSpc>
              <a:spcBef>
                <a:spcPts val="0"/>
              </a:spcBef>
              <a:buNone/>
              <a:defRPr b="0" i="0" sz="600">
                <a:solidFill>
                  <a:schemeClr val="lt1"/>
                </a:solidFill>
                <a:latin typeface="Verdana"/>
                <a:ea typeface="Verdana"/>
                <a:cs typeface="Verdana"/>
                <a:sym typeface="Verdana"/>
              </a:defRPr>
            </a:lvl7pPr>
            <a:lvl8pPr indent="0" lvl="7" marL="38100" marR="0" algn="l">
              <a:lnSpc>
                <a:spcPct val="112500"/>
              </a:lnSpc>
              <a:spcBef>
                <a:spcPts val="0"/>
              </a:spcBef>
              <a:buNone/>
              <a:defRPr b="0" i="0" sz="600">
                <a:solidFill>
                  <a:schemeClr val="lt1"/>
                </a:solidFill>
                <a:latin typeface="Verdana"/>
                <a:ea typeface="Verdana"/>
                <a:cs typeface="Verdana"/>
                <a:sym typeface="Verdana"/>
              </a:defRPr>
            </a:lvl8pPr>
            <a:lvl9pPr indent="0" lvl="8" marL="38100" marR="0" algn="l">
              <a:lnSpc>
                <a:spcPct val="112500"/>
              </a:lnSpc>
              <a:spcBef>
                <a:spcPts val="0"/>
              </a:spcBef>
              <a:buNone/>
              <a:defRPr b="0" i="0" sz="600">
                <a:solidFill>
                  <a:schemeClr val="lt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IN"/>
              <a:t>‹#›</a:t>
            </a:fld>
            <a:r>
              <a:rPr lang="en-IN"/>
              <a:t> / 20</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1" name="Shape 31"/>
        <p:cNvGrpSpPr/>
        <p:nvPr/>
      </p:nvGrpSpPr>
      <p:grpSpPr>
        <a:xfrm>
          <a:off x="0" y="0"/>
          <a:ext cx="0" cy="0"/>
          <a:chOff x="0" y="0"/>
          <a:chExt cx="0" cy="0"/>
        </a:xfrm>
      </p:grpSpPr>
      <p:sp>
        <p:nvSpPr>
          <p:cNvPr id="32" name="Google Shape;32;p27"/>
          <p:cNvSpPr txBox="1"/>
          <p:nvPr>
            <p:ph type="ctrTitle"/>
          </p:nvPr>
        </p:nvSpPr>
        <p:spPr>
          <a:xfrm>
            <a:off x="154762" y="-5107"/>
            <a:ext cx="4300575" cy="2444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7"/>
          <p:cNvSpPr txBox="1"/>
          <p:nvPr>
            <p:ph idx="1" type="subTitle"/>
          </p:nvPr>
        </p:nvSpPr>
        <p:spPr>
          <a:xfrm>
            <a:off x="691515" y="1938020"/>
            <a:ext cx="3227070" cy="8651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buNone/>
              <a:defRPr b="0" i="0" sz="600">
                <a:solidFill>
                  <a:schemeClr val="lt1"/>
                </a:solidFill>
                <a:latin typeface="Verdana"/>
                <a:ea typeface="Verdana"/>
                <a:cs typeface="Verdana"/>
                <a:sym typeface="Verdana"/>
              </a:defRPr>
            </a:lvl1pPr>
            <a:lvl2pPr indent="0" lvl="1" marL="38100" marR="0" algn="l">
              <a:lnSpc>
                <a:spcPct val="112500"/>
              </a:lnSpc>
              <a:spcBef>
                <a:spcPts val="0"/>
              </a:spcBef>
              <a:buNone/>
              <a:defRPr b="0" i="0" sz="600">
                <a:solidFill>
                  <a:schemeClr val="lt1"/>
                </a:solidFill>
                <a:latin typeface="Verdana"/>
                <a:ea typeface="Verdana"/>
                <a:cs typeface="Verdana"/>
                <a:sym typeface="Verdana"/>
              </a:defRPr>
            </a:lvl2pPr>
            <a:lvl3pPr indent="0" lvl="2" marL="38100" marR="0" algn="l">
              <a:lnSpc>
                <a:spcPct val="112500"/>
              </a:lnSpc>
              <a:spcBef>
                <a:spcPts val="0"/>
              </a:spcBef>
              <a:buNone/>
              <a:defRPr b="0" i="0" sz="600">
                <a:solidFill>
                  <a:schemeClr val="lt1"/>
                </a:solidFill>
                <a:latin typeface="Verdana"/>
                <a:ea typeface="Verdana"/>
                <a:cs typeface="Verdana"/>
                <a:sym typeface="Verdana"/>
              </a:defRPr>
            </a:lvl3pPr>
            <a:lvl4pPr indent="0" lvl="3" marL="38100" marR="0" algn="l">
              <a:lnSpc>
                <a:spcPct val="112500"/>
              </a:lnSpc>
              <a:spcBef>
                <a:spcPts val="0"/>
              </a:spcBef>
              <a:buNone/>
              <a:defRPr b="0" i="0" sz="600">
                <a:solidFill>
                  <a:schemeClr val="lt1"/>
                </a:solidFill>
                <a:latin typeface="Verdana"/>
                <a:ea typeface="Verdana"/>
                <a:cs typeface="Verdana"/>
                <a:sym typeface="Verdana"/>
              </a:defRPr>
            </a:lvl4pPr>
            <a:lvl5pPr indent="0" lvl="4" marL="38100" marR="0" algn="l">
              <a:lnSpc>
                <a:spcPct val="112500"/>
              </a:lnSpc>
              <a:spcBef>
                <a:spcPts val="0"/>
              </a:spcBef>
              <a:buNone/>
              <a:defRPr b="0" i="0" sz="600">
                <a:solidFill>
                  <a:schemeClr val="lt1"/>
                </a:solidFill>
                <a:latin typeface="Verdana"/>
                <a:ea typeface="Verdana"/>
                <a:cs typeface="Verdana"/>
                <a:sym typeface="Verdana"/>
              </a:defRPr>
            </a:lvl5pPr>
            <a:lvl6pPr indent="0" lvl="5" marL="38100" marR="0" algn="l">
              <a:lnSpc>
                <a:spcPct val="112500"/>
              </a:lnSpc>
              <a:spcBef>
                <a:spcPts val="0"/>
              </a:spcBef>
              <a:buNone/>
              <a:defRPr b="0" i="0" sz="600">
                <a:solidFill>
                  <a:schemeClr val="lt1"/>
                </a:solidFill>
                <a:latin typeface="Verdana"/>
                <a:ea typeface="Verdana"/>
                <a:cs typeface="Verdana"/>
                <a:sym typeface="Verdana"/>
              </a:defRPr>
            </a:lvl6pPr>
            <a:lvl7pPr indent="0" lvl="6" marL="38100" marR="0" algn="l">
              <a:lnSpc>
                <a:spcPct val="112500"/>
              </a:lnSpc>
              <a:spcBef>
                <a:spcPts val="0"/>
              </a:spcBef>
              <a:buNone/>
              <a:defRPr b="0" i="0" sz="600">
                <a:solidFill>
                  <a:schemeClr val="lt1"/>
                </a:solidFill>
                <a:latin typeface="Verdana"/>
                <a:ea typeface="Verdana"/>
                <a:cs typeface="Verdana"/>
                <a:sym typeface="Verdana"/>
              </a:defRPr>
            </a:lvl7pPr>
            <a:lvl8pPr indent="0" lvl="7" marL="38100" marR="0" algn="l">
              <a:lnSpc>
                <a:spcPct val="112500"/>
              </a:lnSpc>
              <a:spcBef>
                <a:spcPts val="0"/>
              </a:spcBef>
              <a:buNone/>
              <a:defRPr b="0" i="0" sz="600">
                <a:solidFill>
                  <a:schemeClr val="lt1"/>
                </a:solidFill>
                <a:latin typeface="Verdana"/>
                <a:ea typeface="Verdana"/>
                <a:cs typeface="Verdana"/>
                <a:sym typeface="Verdana"/>
              </a:defRPr>
            </a:lvl8pPr>
            <a:lvl9pPr indent="0" lvl="8" marL="38100" marR="0" algn="l">
              <a:lnSpc>
                <a:spcPct val="112500"/>
              </a:lnSpc>
              <a:spcBef>
                <a:spcPts val="0"/>
              </a:spcBef>
              <a:buNone/>
              <a:defRPr b="0" i="0" sz="600">
                <a:solidFill>
                  <a:schemeClr val="lt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IN"/>
              <a:t>‹#›</a:t>
            </a:fld>
            <a:r>
              <a:rPr lang="en-IN"/>
              <a:t> / 20</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7" name="Shape 37"/>
        <p:cNvGrpSpPr/>
        <p:nvPr/>
      </p:nvGrpSpPr>
      <p:grpSpPr>
        <a:xfrm>
          <a:off x="0" y="0"/>
          <a:ext cx="0" cy="0"/>
          <a:chOff x="0" y="0"/>
          <a:chExt cx="0" cy="0"/>
        </a:xfrm>
      </p:grpSpPr>
      <p:sp>
        <p:nvSpPr>
          <p:cNvPr id="38" name="Google Shape;38;p28"/>
          <p:cNvSpPr txBox="1"/>
          <p:nvPr>
            <p:ph type="title"/>
          </p:nvPr>
        </p:nvSpPr>
        <p:spPr>
          <a:xfrm>
            <a:off x="154762" y="-5107"/>
            <a:ext cx="4300575" cy="2444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8"/>
          <p:cNvSpPr txBox="1"/>
          <p:nvPr>
            <p:ph idx="1" type="body"/>
          </p:nvPr>
        </p:nvSpPr>
        <p:spPr>
          <a:xfrm>
            <a:off x="230505" y="795972"/>
            <a:ext cx="2005393" cy="22840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8"/>
          <p:cNvSpPr txBox="1"/>
          <p:nvPr>
            <p:ph idx="2" type="body"/>
          </p:nvPr>
        </p:nvSpPr>
        <p:spPr>
          <a:xfrm>
            <a:off x="2374201" y="795972"/>
            <a:ext cx="2005393" cy="22840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28"/>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buNone/>
              <a:defRPr b="0" i="0" sz="600">
                <a:solidFill>
                  <a:schemeClr val="lt1"/>
                </a:solidFill>
                <a:latin typeface="Verdana"/>
                <a:ea typeface="Verdana"/>
                <a:cs typeface="Verdana"/>
                <a:sym typeface="Verdana"/>
              </a:defRPr>
            </a:lvl1pPr>
            <a:lvl2pPr indent="0" lvl="1" marL="38100" marR="0" algn="l">
              <a:lnSpc>
                <a:spcPct val="112500"/>
              </a:lnSpc>
              <a:spcBef>
                <a:spcPts val="0"/>
              </a:spcBef>
              <a:buNone/>
              <a:defRPr b="0" i="0" sz="600">
                <a:solidFill>
                  <a:schemeClr val="lt1"/>
                </a:solidFill>
                <a:latin typeface="Verdana"/>
                <a:ea typeface="Verdana"/>
                <a:cs typeface="Verdana"/>
                <a:sym typeface="Verdana"/>
              </a:defRPr>
            </a:lvl2pPr>
            <a:lvl3pPr indent="0" lvl="2" marL="38100" marR="0" algn="l">
              <a:lnSpc>
                <a:spcPct val="112500"/>
              </a:lnSpc>
              <a:spcBef>
                <a:spcPts val="0"/>
              </a:spcBef>
              <a:buNone/>
              <a:defRPr b="0" i="0" sz="600">
                <a:solidFill>
                  <a:schemeClr val="lt1"/>
                </a:solidFill>
                <a:latin typeface="Verdana"/>
                <a:ea typeface="Verdana"/>
                <a:cs typeface="Verdana"/>
                <a:sym typeface="Verdana"/>
              </a:defRPr>
            </a:lvl3pPr>
            <a:lvl4pPr indent="0" lvl="3" marL="38100" marR="0" algn="l">
              <a:lnSpc>
                <a:spcPct val="112500"/>
              </a:lnSpc>
              <a:spcBef>
                <a:spcPts val="0"/>
              </a:spcBef>
              <a:buNone/>
              <a:defRPr b="0" i="0" sz="600">
                <a:solidFill>
                  <a:schemeClr val="lt1"/>
                </a:solidFill>
                <a:latin typeface="Verdana"/>
                <a:ea typeface="Verdana"/>
                <a:cs typeface="Verdana"/>
                <a:sym typeface="Verdana"/>
              </a:defRPr>
            </a:lvl4pPr>
            <a:lvl5pPr indent="0" lvl="4" marL="38100" marR="0" algn="l">
              <a:lnSpc>
                <a:spcPct val="112500"/>
              </a:lnSpc>
              <a:spcBef>
                <a:spcPts val="0"/>
              </a:spcBef>
              <a:buNone/>
              <a:defRPr b="0" i="0" sz="600">
                <a:solidFill>
                  <a:schemeClr val="lt1"/>
                </a:solidFill>
                <a:latin typeface="Verdana"/>
                <a:ea typeface="Verdana"/>
                <a:cs typeface="Verdana"/>
                <a:sym typeface="Verdana"/>
              </a:defRPr>
            </a:lvl5pPr>
            <a:lvl6pPr indent="0" lvl="5" marL="38100" marR="0" algn="l">
              <a:lnSpc>
                <a:spcPct val="112500"/>
              </a:lnSpc>
              <a:spcBef>
                <a:spcPts val="0"/>
              </a:spcBef>
              <a:buNone/>
              <a:defRPr b="0" i="0" sz="600">
                <a:solidFill>
                  <a:schemeClr val="lt1"/>
                </a:solidFill>
                <a:latin typeface="Verdana"/>
                <a:ea typeface="Verdana"/>
                <a:cs typeface="Verdana"/>
                <a:sym typeface="Verdana"/>
              </a:defRPr>
            </a:lvl6pPr>
            <a:lvl7pPr indent="0" lvl="6" marL="38100" marR="0" algn="l">
              <a:lnSpc>
                <a:spcPct val="112500"/>
              </a:lnSpc>
              <a:spcBef>
                <a:spcPts val="0"/>
              </a:spcBef>
              <a:buNone/>
              <a:defRPr b="0" i="0" sz="600">
                <a:solidFill>
                  <a:schemeClr val="lt1"/>
                </a:solidFill>
                <a:latin typeface="Verdana"/>
                <a:ea typeface="Verdana"/>
                <a:cs typeface="Verdana"/>
                <a:sym typeface="Verdana"/>
              </a:defRPr>
            </a:lvl7pPr>
            <a:lvl8pPr indent="0" lvl="7" marL="38100" marR="0" algn="l">
              <a:lnSpc>
                <a:spcPct val="112500"/>
              </a:lnSpc>
              <a:spcBef>
                <a:spcPts val="0"/>
              </a:spcBef>
              <a:buNone/>
              <a:defRPr b="0" i="0" sz="600">
                <a:solidFill>
                  <a:schemeClr val="lt1"/>
                </a:solidFill>
                <a:latin typeface="Verdana"/>
                <a:ea typeface="Verdana"/>
                <a:cs typeface="Verdana"/>
                <a:sym typeface="Verdana"/>
              </a:defRPr>
            </a:lvl8pPr>
            <a:lvl9pPr indent="0" lvl="8" marL="38100" marR="0" algn="l">
              <a:lnSpc>
                <a:spcPct val="112500"/>
              </a:lnSpc>
              <a:spcBef>
                <a:spcPts val="0"/>
              </a:spcBef>
              <a:buNone/>
              <a:defRPr b="0" i="0" sz="600">
                <a:solidFill>
                  <a:schemeClr val="lt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IN"/>
              <a:t>‹#›</a:t>
            </a:fld>
            <a:r>
              <a:rPr lang="en-IN"/>
              <a:t> / 20</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3"/>
          <p:cNvSpPr/>
          <p:nvPr/>
        </p:nvSpPr>
        <p:spPr>
          <a:xfrm>
            <a:off x="0" y="0"/>
            <a:ext cx="4608004" cy="306197"/>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23"/>
          <p:cNvSpPr txBox="1"/>
          <p:nvPr>
            <p:ph type="title"/>
          </p:nvPr>
        </p:nvSpPr>
        <p:spPr>
          <a:xfrm>
            <a:off x="154762" y="-5107"/>
            <a:ext cx="4300575" cy="2444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3"/>
          <p:cNvSpPr txBox="1"/>
          <p:nvPr>
            <p:ph idx="1" type="body"/>
          </p:nvPr>
        </p:nvSpPr>
        <p:spPr>
          <a:xfrm>
            <a:off x="347294" y="996046"/>
            <a:ext cx="3915511" cy="125031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23"/>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6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0" type="dt"/>
          </p:nvPr>
        </p:nvSpPr>
        <p:spPr>
          <a:xfrm>
            <a:off x="230505" y="3218497"/>
            <a:ext cx="1060323" cy="173037"/>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3"/>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lvl1pPr indent="0" lvl="0" marL="38100" marR="0" rtl="0" algn="l">
              <a:lnSpc>
                <a:spcPct val="112500"/>
              </a:lnSpc>
              <a:spcBef>
                <a:spcPts val="0"/>
              </a:spcBef>
              <a:buNone/>
              <a:defRPr b="0" i="0" sz="600" u="none">
                <a:solidFill>
                  <a:schemeClr val="lt1"/>
                </a:solidFill>
                <a:latin typeface="Verdana"/>
                <a:ea typeface="Verdana"/>
                <a:cs typeface="Verdana"/>
                <a:sym typeface="Verdana"/>
              </a:defRPr>
            </a:lvl1pPr>
            <a:lvl2pPr indent="0" lvl="1" marL="38100" marR="0" rtl="0" algn="l">
              <a:lnSpc>
                <a:spcPct val="112500"/>
              </a:lnSpc>
              <a:spcBef>
                <a:spcPts val="0"/>
              </a:spcBef>
              <a:buNone/>
              <a:defRPr b="0" i="0" sz="600" u="none">
                <a:solidFill>
                  <a:schemeClr val="lt1"/>
                </a:solidFill>
                <a:latin typeface="Verdana"/>
                <a:ea typeface="Verdana"/>
                <a:cs typeface="Verdana"/>
                <a:sym typeface="Verdana"/>
              </a:defRPr>
            </a:lvl2pPr>
            <a:lvl3pPr indent="0" lvl="2" marL="38100" marR="0" rtl="0" algn="l">
              <a:lnSpc>
                <a:spcPct val="112500"/>
              </a:lnSpc>
              <a:spcBef>
                <a:spcPts val="0"/>
              </a:spcBef>
              <a:buNone/>
              <a:defRPr b="0" i="0" sz="600" u="none">
                <a:solidFill>
                  <a:schemeClr val="lt1"/>
                </a:solidFill>
                <a:latin typeface="Verdana"/>
                <a:ea typeface="Verdana"/>
                <a:cs typeface="Verdana"/>
                <a:sym typeface="Verdana"/>
              </a:defRPr>
            </a:lvl3pPr>
            <a:lvl4pPr indent="0" lvl="3" marL="38100" marR="0" rtl="0" algn="l">
              <a:lnSpc>
                <a:spcPct val="112500"/>
              </a:lnSpc>
              <a:spcBef>
                <a:spcPts val="0"/>
              </a:spcBef>
              <a:buNone/>
              <a:defRPr b="0" i="0" sz="600" u="none">
                <a:solidFill>
                  <a:schemeClr val="lt1"/>
                </a:solidFill>
                <a:latin typeface="Verdana"/>
                <a:ea typeface="Verdana"/>
                <a:cs typeface="Verdana"/>
                <a:sym typeface="Verdana"/>
              </a:defRPr>
            </a:lvl4pPr>
            <a:lvl5pPr indent="0" lvl="4" marL="38100" marR="0" rtl="0" algn="l">
              <a:lnSpc>
                <a:spcPct val="112500"/>
              </a:lnSpc>
              <a:spcBef>
                <a:spcPts val="0"/>
              </a:spcBef>
              <a:buNone/>
              <a:defRPr b="0" i="0" sz="600" u="none">
                <a:solidFill>
                  <a:schemeClr val="lt1"/>
                </a:solidFill>
                <a:latin typeface="Verdana"/>
                <a:ea typeface="Verdana"/>
                <a:cs typeface="Verdana"/>
                <a:sym typeface="Verdana"/>
              </a:defRPr>
            </a:lvl5pPr>
            <a:lvl6pPr indent="0" lvl="5" marL="38100" marR="0" rtl="0" algn="l">
              <a:lnSpc>
                <a:spcPct val="112500"/>
              </a:lnSpc>
              <a:spcBef>
                <a:spcPts val="0"/>
              </a:spcBef>
              <a:buNone/>
              <a:defRPr b="0" i="0" sz="600" u="none">
                <a:solidFill>
                  <a:schemeClr val="lt1"/>
                </a:solidFill>
                <a:latin typeface="Verdana"/>
                <a:ea typeface="Verdana"/>
                <a:cs typeface="Verdana"/>
                <a:sym typeface="Verdana"/>
              </a:defRPr>
            </a:lvl6pPr>
            <a:lvl7pPr indent="0" lvl="6" marL="38100" marR="0" rtl="0" algn="l">
              <a:lnSpc>
                <a:spcPct val="112500"/>
              </a:lnSpc>
              <a:spcBef>
                <a:spcPts val="0"/>
              </a:spcBef>
              <a:buNone/>
              <a:defRPr b="0" i="0" sz="600" u="none">
                <a:solidFill>
                  <a:schemeClr val="lt1"/>
                </a:solidFill>
                <a:latin typeface="Verdana"/>
                <a:ea typeface="Verdana"/>
                <a:cs typeface="Verdana"/>
                <a:sym typeface="Verdana"/>
              </a:defRPr>
            </a:lvl7pPr>
            <a:lvl8pPr indent="0" lvl="7" marL="38100" marR="0" rtl="0" algn="l">
              <a:lnSpc>
                <a:spcPct val="112500"/>
              </a:lnSpc>
              <a:spcBef>
                <a:spcPts val="0"/>
              </a:spcBef>
              <a:buNone/>
              <a:defRPr b="0" i="0" sz="600" u="none">
                <a:solidFill>
                  <a:schemeClr val="lt1"/>
                </a:solidFill>
                <a:latin typeface="Verdana"/>
                <a:ea typeface="Verdana"/>
                <a:cs typeface="Verdana"/>
                <a:sym typeface="Verdana"/>
              </a:defRPr>
            </a:lvl8pPr>
            <a:lvl9pPr indent="0" lvl="8" marL="38100" marR="0" rtl="0" algn="l">
              <a:lnSpc>
                <a:spcPct val="112500"/>
              </a:lnSpc>
              <a:spcBef>
                <a:spcPts val="0"/>
              </a:spcBef>
              <a:buNone/>
              <a:defRPr b="0" i="0" sz="600" u="none">
                <a:solidFill>
                  <a:schemeClr val="lt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IN"/>
              <a:t>‹#›</a:t>
            </a:fld>
            <a:r>
              <a:rPr lang="en-IN"/>
              <a:t> / 20</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14.jp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 name="Shape 47"/>
        <p:cNvGrpSpPr/>
        <p:nvPr/>
      </p:nvGrpSpPr>
      <p:grpSpPr>
        <a:xfrm>
          <a:off x="0" y="0"/>
          <a:ext cx="0" cy="0"/>
          <a:chOff x="0" y="0"/>
          <a:chExt cx="0" cy="0"/>
        </a:xfrm>
      </p:grpSpPr>
      <p:sp>
        <p:nvSpPr>
          <p:cNvPr id="48" name="Google Shape;48;p1"/>
          <p:cNvSpPr/>
          <p:nvPr/>
        </p:nvSpPr>
        <p:spPr>
          <a:xfrm>
            <a:off x="0" y="0"/>
            <a:ext cx="4608004" cy="480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p:nvPr/>
        </p:nvSpPr>
        <p:spPr>
          <a:xfrm>
            <a:off x="309193" y="313044"/>
            <a:ext cx="3989704" cy="82550"/>
          </a:xfrm>
          <a:custGeom>
            <a:rect b="b" l="l" r="r" t="t"/>
            <a:pathLst>
              <a:path extrusionOk="0" h="82550" w="3989704">
                <a:moveTo>
                  <a:pt x="3938854" y="0"/>
                </a:moveTo>
                <a:lnTo>
                  <a:pt x="50800" y="0"/>
                </a:lnTo>
                <a:lnTo>
                  <a:pt x="31075" y="4008"/>
                </a:lnTo>
                <a:lnTo>
                  <a:pt x="14922" y="14922"/>
                </a:lnTo>
                <a:lnTo>
                  <a:pt x="4008" y="31075"/>
                </a:lnTo>
                <a:lnTo>
                  <a:pt x="0" y="50800"/>
                </a:lnTo>
                <a:lnTo>
                  <a:pt x="0" y="82384"/>
                </a:lnTo>
                <a:lnTo>
                  <a:pt x="3989654" y="82384"/>
                </a:lnTo>
                <a:lnTo>
                  <a:pt x="3989654" y="50800"/>
                </a:lnTo>
                <a:lnTo>
                  <a:pt x="3985646" y="31075"/>
                </a:lnTo>
                <a:lnTo>
                  <a:pt x="3974732" y="14922"/>
                </a:lnTo>
                <a:lnTo>
                  <a:pt x="3958579" y="4008"/>
                </a:lnTo>
                <a:lnTo>
                  <a:pt x="3938854" y="0"/>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0" name="Google Shape;50;p1"/>
          <p:cNvGrpSpPr/>
          <p:nvPr/>
        </p:nvGrpSpPr>
        <p:grpSpPr>
          <a:xfrm>
            <a:off x="309193" y="390794"/>
            <a:ext cx="4040404" cy="484929"/>
            <a:chOff x="309193" y="784982"/>
            <a:chExt cx="4040404" cy="484929"/>
          </a:xfrm>
        </p:grpSpPr>
        <p:sp>
          <p:nvSpPr>
            <p:cNvPr id="51" name="Google Shape;51;p1"/>
            <p:cNvSpPr/>
            <p:nvPr/>
          </p:nvSpPr>
          <p:spPr>
            <a:xfrm>
              <a:off x="359994" y="1168311"/>
              <a:ext cx="101600" cy="10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p:nvPr/>
          </p:nvSpPr>
          <p:spPr>
            <a:xfrm>
              <a:off x="410794" y="1155611"/>
              <a:ext cx="3938802" cy="114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
            <p:cNvSpPr/>
            <p:nvPr/>
          </p:nvSpPr>
          <p:spPr>
            <a:xfrm>
              <a:off x="4298848" y="791121"/>
              <a:ext cx="50749" cy="37719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
            <p:cNvSpPr/>
            <p:nvPr/>
          </p:nvSpPr>
          <p:spPr>
            <a:xfrm>
              <a:off x="309193" y="784982"/>
              <a:ext cx="3989704" cy="434340"/>
            </a:xfrm>
            <a:custGeom>
              <a:rect b="b" l="l" r="r" t="t"/>
              <a:pathLst>
                <a:path extrusionOk="0" h="434340" w="3989704">
                  <a:moveTo>
                    <a:pt x="3989654" y="0"/>
                  </a:moveTo>
                  <a:lnTo>
                    <a:pt x="0" y="0"/>
                  </a:lnTo>
                  <a:lnTo>
                    <a:pt x="0" y="383329"/>
                  </a:lnTo>
                  <a:lnTo>
                    <a:pt x="4008" y="403053"/>
                  </a:lnTo>
                  <a:lnTo>
                    <a:pt x="14922" y="419206"/>
                  </a:lnTo>
                  <a:lnTo>
                    <a:pt x="31075" y="430121"/>
                  </a:lnTo>
                  <a:lnTo>
                    <a:pt x="50800" y="434129"/>
                  </a:lnTo>
                  <a:lnTo>
                    <a:pt x="3938854" y="434129"/>
                  </a:lnTo>
                  <a:lnTo>
                    <a:pt x="3958579" y="430121"/>
                  </a:lnTo>
                  <a:lnTo>
                    <a:pt x="3974732" y="419206"/>
                  </a:lnTo>
                  <a:lnTo>
                    <a:pt x="3985646" y="403053"/>
                  </a:lnTo>
                  <a:lnTo>
                    <a:pt x="3989654" y="383329"/>
                  </a:lnTo>
                  <a:lnTo>
                    <a:pt x="3989654" y="0"/>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4298848" y="829218"/>
              <a:ext cx="0" cy="358140"/>
            </a:xfrm>
            <a:custGeom>
              <a:rect b="b" l="l" r="r" t="t"/>
              <a:pathLst>
                <a:path extrusionOk="0" h="358140" w="120000">
                  <a:moveTo>
                    <a:pt x="0" y="358142"/>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1"/>
            <p:cNvSpPr/>
            <p:nvPr/>
          </p:nvSpPr>
          <p:spPr>
            <a:xfrm>
              <a:off x="4298848" y="816518"/>
              <a:ext cx="0" cy="12700"/>
            </a:xfrm>
            <a:custGeom>
              <a:rect b="b" l="l" r="r" t="t"/>
              <a:pathLst>
                <a:path extrusionOk="0" h="12700" w="120000">
                  <a:moveTo>
                    <a:pt x="0" y="12699"/>
                  </a:moveTo>
                  <a:lnTo>
                    <a:pt x="0" y="0"/>
                  </a:lnTo>
                </a:path>
              </a:pathLst>
            </a:custGeom>
            <a:noFill/>
            <a:ln cap="flat" cmpd="sng" w="9525">
              <a:solidFill>
                <a:srgbClr val="AF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4298848" y="803818"/>
              <a:ext cx="0" cy="12700"/>
            </a:xfrm>
            <a:custGeom>
              <a:rect b="b" l="l" r="r" t="t"/>
              <a:pathLst>
                <a:path extrusionOk="0" h="12700" w="120000">
                  <a:moveTo>
                    <a:pt x="0" y="12699"/>
                  </a:moveTo>
                  <a:lnTo>
                    <a:pt x="0" y="0"/>
                  </a:lnTo>
                </a:path>
              </a:pathLst>
            </a:custGeom>
            <a:noFill/>
            <a:ln cap="flat" cmpd="sng" w="9525">
              <a:solidFill>
                <a:srgbClr val="CECEC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p:nvPr/>
          </p:nvSpPr>
          <p:spPr>
            <a:xfrm>
              <a:off x="4298848" y="791118"/>
              <a:ext cx="0" cy="12700"/>
            </a:xfrm>
            <a:custGeom>
              <a:rect b="b" l="l" r="r" t="t"/>
              <a:pathLst>
                <a:path extrusionOk="0" h="12700" w="120000">
                  <a:moveTo>
                    <a:pt x="0" y="12699"/>
                  </a:moveTo>
                  <a:lnTo>
                    <a:pt x="0" y="0"/>
                  </a:lnTo>
                </a:path>
              </a:pathLst>
            </a:custGeom>
            <a:noFill/>
            <a:ln cap="flat" cmpd="sng" w="9525">
              <a:solidFill>
                <a:srgbClr val="EFEF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9" name="Google Shape;59;p1"/>
          <p:cNvSpPr txBox="1"/>
          <p:nvPr>
            <p:ph type="title"/>
          </p:nvPr>
        </p:nvSpPr>
        <p:spPr>
          <a:xfrm>
            <a:off x="1609090" y="436880"/>
            <a:ext cx="1318895" cy="232410"/>
          </a:xfrm>
          <a:prstGeom prst="rect">
            <a:avLst/>
          </a:prstGeom>
          <a:noFill/>
          <a:ln>
            <a:noFill/>
          </a:ln>
        </p:spPr>
        <p:txBody>
          <a:bodyPr anchorCtr="0" anchor="t" bIns="0" lIns="0" spcFirstLastPara="1" rIns="0" wrap="square" tIns="17125">
            <a:spAutoFit/>
          </a:bodyPr>
          <a:lstStyle/>
          <a:p>
            <a:pPr indent="0" lvl="0" marL="12700" rtl="0" algn="ctr">
              <a:lnSpc>
                <a:spcPct val="100000"/>
              </a:lnSpc>
              <a:spcBef>
                <a:spcPts val="0"/>
              </a:spcBef>
              <a:spcAft>
                <a:spcPts val="0"/>
              </a:spcAft>
              <a:buNone/>
            </a:pPr>
            <a:r>
              <a:rPr lang="en-IN"/>
              <a:t>SENSOR TAG</a:t>
            </a:r>
            <a:endParaRPr/>
          </a:p>
        </p:txBody>
      </p:sp>
      <p:sp>
        <p:nvSpPr>
          <p:cNvPr id="60" name="Google Shape;60;p1"/>
          <p:cNvSpPr txBox="1"/>
          <p:nvPr/>
        </p:nvSpPr>
        <p:spPr>
          <a:xfrm>
            <a:off x="1438224" y="1954431"/>
            <a:ext cx="1734820" cy="911788"/>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0"/>
              </a:spcBef>
              <a:spcAft>
                <a:spcPts val="0"/>
              </a:spcAft>
              <a:buNone/>
            </a:pPr>
            <a:r>
              <a:t/>
            </a:r>
            <a:endParaRPr sz="1250">
              <a:solidFill>
                <a:schemeClr val="dk1"/>
              </a:solidFill>
              <a:latin typeface="Arial"/>
              <a:ea typeface="Arial"/>
              <a:cs typeface="Arial"/>
              <a:sym typeface="Arial"/>
            </a:endParaRPr>
          </a:p>
          <a:p>
            <a:pPr indent="0" lvl="0" marL="207009" marR="199390" rtl="0" algn="ctr">
              <a:lnSpc>
                <a:spcPct val="118750"/>
              </a:lnSpc>
              <a:spcBef>
                <a:spcPts val="0"/>
              </a:spcBef>
              <a:spcAft>
                <a:spcPts val="0"/>
              </a:spcAft>
              <a:buNone/>
            </a:pPr>
            <a:r>
              <a:rPr lang="en-IN" sz="800">
                <a:solidFill>
                  <a:schemeClr val="dk1"/>
                </a:solidFill>
                <a:latin typeface="Verdana"/>
                <a:ea typeface="Verdana"/>
                <a:cs typeface="Verdana"/>
                <a:sym typeface="Verdana"/>
              </a:rPr>
              <a:t>KLE Technological University  Vidyanagar, Hubballi-580031  Karnataka, India</a:t>
            </a:r>
            <a:endParaRPr sz="800">
              <a:solidFill>
                <a:schemeClr val="dk1"/>
              </a:solidFill>
              <a:latin typeface="Verdana"/>
              <a:ea typeface="Verdana"/>
              <a:cs typeface="Verdana"/>
              <a:sym typeface="Verdana"/>
            </a:endParaRPr>
          </a:p>
          <a:p>
            <a:pPr indent="0" lvl="0" marL="0" marR="0" rtl="0" algn="l">
              <a:lnSpc>
                <a:spcPct val="100000"/>
              </a:lnSpc>
              <a:spcBef>
                <a:spcPts val="40"/>
              </a:spcBef>
              <a:spcAft>
                <a:spcPts val="0"/>
              </a:spcAft>
              <a:buNone/>
            </a:pPr>
            <a:r>
              <a:t/>
            </a:r>
            <a:endParaRPr sz="1000">
              <a:solidFill>
                <a:schemeClr val="dk1"/>
              </a:solidFill>
              <a:latin typeface="Verdana"/>
              <a:ea typeface="Verdana"/>
              <a:cs typeface="Verdana"/>
              <a:sym typeface="Verdana"/>
            </a:endParaRPr>
          </a:p>
          <a:p>
            <a:pPr indent="0" lvl="0" marL="0" marR="0" rtl="0" algn="ctr">
              <a:lnSpc>
                <a:spcPct val="100000"/>
              </a:lnSpc>
              <a:spcBef>
                <a:spcPts val="5"/>
              </a:spcBef>
              <a:spcAft>
                <a:spcPts val="0"/>
              </a:spcAft>
              <a:buNone/>
            </a:pPr>
            <a:r>
              <a:rPr lang="en-IN" sz="1100">
                <a:solidFill>
                  <a:schemeClr val="dk1"/>
                </a:solidFill>
                <a:latin typeface="Arial"/>
                <a:ea typeface="Arial"/>
                <a:cs typeface="Arial"/>
                <a:sym typeface="Arial"/>
              </a:rPr>
              <a:t>December 27, 2019</a:t>
            </a:r>
            <a:endParaRPr sz="1100">
              <a:solidFill>
                <a:schemeClr val="dk1"/>
              </a:solidFill>
              <a:latin typeface="Arial"/>
              <a:ea typeface="Arial"/>
              <a:cs typeface="Arial"/>
              <a:sym typeface="Arial"/>
            </a:endParaRPr>
          </a:p>
        </p:txBody>
      </p:sp>
      <p:sp>
        <p:nvSpPr>
          <p:cNvPr id="61" name="Google Shape;61;p1"/>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62" name="Google Shape;62;p1"/>
          <p:cNvSpPr txBox="1"/>
          <p:nvPr/>
        </p:nvSpPr>
        <p:spPr>
          <a:xfrm>
            <a:off x="2720289" y="3351784"/>
            <a:ext cx="452755" cy="86360"/>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Sensor Tag</a:t>
            </a:r>
            <a:endParaRPr sz="600" u="sng">
              <a:solidFill>
                <a:schemeClr val="dk1"/>
              </a:solidFill>
              <a:latin typeface="Verdana"/>
              <a:ea typeface="Verdana"/>
              <a:cs typeface="Verdana"/>
              <a:sym typeface="Verdana"/>
            </a:endParaRPr>
          </a:p>
        </p:txBody>
      </p:sp>
      <p:sp>
        <p:nvSpPr>
          <p:cNvPr id="63" name="Google Shape;63;p1"/>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64" name="Google Shape;64;p1"/>
          <p:cNvSpPr txBox="1"/>
          <p:nvPr/>
        </p:nvSpPr>
        <p:spPr>
          <a:xfrm>
            <a:off x="1463918" y="1189624"/>
            <a:ext cx="1838325"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800">
                <a:solidFill>
                  <a:schemeClr val="dk1"/>
                </a:solidFill>
                <a:latin typeface="Verdana"/>
                <a:ea typeface="Verdana"/>
                <a:cs typeface="Verdana"/>
                <a:sym typeface="Verdana"/>
              </a:rPr>
              <a:t>Team members: </a:t>
            </a:r>
            <a:r>
              <a:rPr lang="en-IN" sz="800">
                <a:solidFill>
                  <a:schemeClr val="dk1"/>
                </a:solidFill>
                <a:latin typeface="Verdana"/>
                <a:ea typeface="Verdana"/>
                <a:cs typeface="Verdana"/>
                <a:sym typeface="Verdana"/>
              </a:rPr>
              <a:t>G K Praful</a:t>
            </a:r>
            <a:endParaRPr sz="800">
              <a:solidFill>
                <a:schemeClr val="dk1"/>
              </a:solidFill>
              <a:latin typeface="Verdana"/>
              <a:ea typeface="Verdana"/>
              <a:cs typeface="Verdana"/>
              <a:sym typeface="Verdana"/>
            </a:endParaRPr>
          </a:p>
          <a:p>
            <a:pPr indent="0" lvl="0" marL="0" marR="0" rtl="0" algn="l">
              <a:spcBef>
                <a:spcPts val="0"/>
              </a:spcBef>
              <a:spcAft>
                <a:spcPts val="0"/>
              </a:spcAft>
              <a:buNone/>
            </a:pPr>
            <a:r>
              <a:rPr lang="en-IN" sz="800">
                <a:solidFill>
                  <a:schemeClr val="dk1"/>
                </a:solidFill>
                <a:latin typeface="Verdana"/>
                <a:ea typeface="Verdana"/>
                <a:cs typeface="Verdana"/>
                <a:sym typeface="Verdana"/>
              </a:rPr>
              <a:t>	 Sonal Kumar</a:t>
            </a:r>
            <a:endParaRPr sz="800">
              <a:solidFill>
                <a:schemeClr val="dk1"/>
              </a:solidFill>
              <a:latin typeface="Verdana"/>
              <a:ea typeface="Verdana"/>
              <a:cs typeface="Verdana"/>
              <a:sym typeface="Verdana"/>
            </a:endParaRPr>
          </a:p>
          <a:p>
            <a:pPr indent="0" lvl="0" marL="0" marR="0" rtl="0" algn="l">
              <a:spcBef>
                <a:spcPts val="0"/>
              </a:spcBef>
              <a:spcAft>
                <a:spcPts val="0"/>
              </a:spcAft>
              <a:buNone/>
            </a:pPr>
            <a:r>
              <a:t/>
            </a:r>
            <a:endParaRPr sz="800">
              <a:solidFill>
                <a:schemeClr val="dk1"/>
              </a:solidFill>
              <a:latin typeface="Verdana"/>
              <a:ea typeface="Verdana"/>
              <a:cs typeface="Verdana"/>
              <a:sym typeface="Verdana"/>
            </a:endParaRPr>
          </a:p>
          <a:p>
            <a:pPr indent="0" lvl="0" marL="0" marR="0" rtl="0" algn="l">
              <a:spcBef>
                <a:spcPts val="0"/>
              </a:spcBef>
              <a:spcAft>
                <a:spcPts val="0"/>
              </a:spcAft>
              <a:buNone/>
            </a:pPr>
            <a:r>
              <a:rPr b="1" lang="en-IN" sz="800">
                <a:solidFill>
                  <a:schemeClr val="dk1"/>
                </a:solidFill>
                <a:latin typeface="Verdana"/>
                <a:ea typeface="Verdana"/>
                <a:cs typeface="Verdana"/>
                <a:sym typeface="Verdana"/>
              </a:rPr>
              <a:t>Project Guide: </a:t>
            </a:r>
            <a:r>
              <a:rPr lang="en-IN" sz="800">
                <a:solidFill>
                  <a:schemeClr val="dk1"/>
                </a:solidFill>
                <a:latin typeface="Verdana"/>
                <a:ea typeface="Verdana"/>
                <a:cs typeface="Verdana"/>
                <a:sym typeface="Verdana"/>
              </a:rPr>
              <a:t>Dr. Saroja V.S. </a:t>
            </a:r>
            <a:endParaRPr sz="800">
              <a:solidFill>
                <a:schemeClr val="dk1"/>
              </a:solidFill>
              <a:latin typeface="Verdana"/>
              <a:ea typeface="Verdana"/>
              <a:cs typeface="Verdana"/>
              <a:sym typeface="Verdan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0"/>
          <p:cNvSpPr/>
          <p:nvPr/>
        </p:nvSpPr>
        <p:spPr>
          <a:xfrm>
            <a:off x="2453005" y="739775"/>
            <a:ext cx="1931035" cy="21336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0"/>
          <p:cNvSpPr/>
          <p:nvPr/>
        </p:nvSpPr>
        <p:spPr>
          <a:xfrm>
            <a:off x="171450" y="739775"/>
            <a:ext cx="2146935" cy="21336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0"/>
          <p:cNvSpPr txBox="1"/>
          <p:nvPr/>
        </p:nvSpPr>
        <p:spPr>
          <a:xfrm>
            <a:off x="154746" y="0"/>
            <a:ext cx="2146800" cy="2325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Design Alternative - 2</a:t>
            </a:r>
            <a:endParaRPr sz="1400">
              <a:solidFill>
                <a:srgbClr val="FFFFFF"/>
              </a:solidFill>
              <a:latin typeface="Arial"/>
              <a:ea typeface="Arial"/>
              <a:cs typeface="Arial"/>
              <a:sym typeface="Arial"/>
            </a:endParaRPr>
          </a:p>
        </p:txBody>
      </p:sp>
      <p:sp>
        <p:nvSpPr>
          <p:cNvPr id="181" name="Google Shape;181;p10"/>
          <p:cNvSpPr txBox="1"/>
          <p:nvPr>
            <p:ph type="title"/>
          </p:nvPr>
        </p:nvSpPr>
        <p:spPr>
          <a:xfrm>
            <a:off x="317082" y="511175"/>
            <a:ext cx="3380740" cy="180340"/>
          </a:xfrm>
          <a:prstGeom prst="rect">
            <a:avLst/>
          </a:prstGeom>
          <a:noFill/>
          <a:ln>
            <a:noFill/>
          </a:ln>
        </p:spPr>
        <p:txBody>
          <a:bodyPr anchorCtr="0" anchor="t" bIns="0" lIns="0" spcFirstLastPara="1" rIns="0" wrap="square" tIns="6975">
            <a:spAutoFit/>
          </a:bodyPr>
          <a:lstStyle/>
          <a:p>
            <a:pPr indent="0" lvl="0" marL="12700" marR="5080" rtl="0" algn="l">
              <a:lnSpc>
                <a:spcPct val="103000"/>
              </a:lnSpc>
              <a:spcBef>
                <a:spcPts val="0"/>
              </a:spcBef>
              <a:spcAft>
                <a:spcPts val="0"/>
              </a:spcAft>
              <a:buNone/>
            </a:pPr>
            <a:r>
              <a:t/>
            </a:r>
            <a:endParaRPr sz="1100">
              <a:latin typeface="Calibri"/>
              <a:ea typeface="Calibri"/>
              <a:cs typeface="Calibri"/>
              <a:sym typeface="Calibri"/>
            </a:endParaRPr>
          </a:p>
        </p:txBody>
      </p:sp>
      <p:sp>
        <p:nvSpPr>
          <p:cNvPr id="182" name="Google Shape;182;p10"/>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183" name="Google Shape;183;p10"/>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184" name="Google Shape;184;p10"/>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185" name="Google Shape;185;p10"/>
          <p:cNvSpPr/>
          <p:nvPr/>
        </p:nvSpPr>
        <p:spPr>
          <a:xfrm>
            <a:off x="279400" y="95377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HDC 2080</a:t>
            </a:r>
            <a:endParaRPr sz="1200">
              <a:solidFill>
                <a:schemeClr val="dk1"/>
              </a:solidFill>
              <a:latin typeface="Calibri"/>
              <a:ea typeface="Calibri"/>
              <a:cs typeface="Calibri"/>
              <a:sym typeface="Calibri"/>
            </a:endParaRPr>
          </a:p>
        </p:txBody>
      </p:sp>
      <p:sp>
        <p:nvSpPr>
          <p:cNvPr id="186" name="Google Shape;186;p10"/>
          <p:cNvSpPr/>
          <p:nvPr/>
        </p:nvSpPr>
        <p:spPr>
          <a:xfrm>
            <a:off x="575310" y="1609725"/>
            <a:ext cx="767080"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ATMEGA 328P</a:t>
            </a:r>
            <a:endParaRPr sz="1200">
              <a:solidFill>
                <a:schemeClr val="dk1"/>
              </a:solidFill>
              <a:latin typeface="Calibri"/>
              <a:ea typeface="Calibri"/>
              <a:cs typeface="Calibri"/>
              <a:sym typeface="Calibri"/>
            </a:endParaRPr>
          </a:p>
        </p:txBody>
      </p:sp>
      <p:sp>
        <p:nvSpPr>
          <p:cNvPr id="187" name="Google Shape;187;p10"/>
          <p:cNvSpPr/>
          <p:nvPr/>
        </p:nvSpPr>
        <p:spPr>
          <a:xfrm>
            <a:off x="1508760" y="1609725"/>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HC-10</a:t>
            </a:r>
            <a:endParaRPr sz="1200">
              <a:solidFill>
                <a:schemeClr val="dk1"/>
              </a:solidFill>
              <a:latin typeface="Calibri"/>
              <a:ea typeface="Calibri"/>
              <a:cs typeface="Calibri"/>
              <a:sym typeface="Calibri"/>
            </a:endParaRPr>
          </a:p>
        </p:txBody>
      </p:sp>
      <p:sp>
        <p:nvSpPr>
          <p:cNvPr id="188" name="Google Shape;188;p10"/>
          <p:cNvSpPr/>
          <p:nvPr/>
        </p:nvSpPr>
        <p:spPr>
          <a:xfrm>
            <a:off x="3342640" y="242062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AWS</a:t>
            </a:r>
            <a:endParaRPr sz="1200">
              <a:solidFill>
                <a:schemeClr val="dk1"/>
              </a:solidFill>
              <a:latin typeface="Calibri"/>
              <a:ea typeface="Calibri"/>
              <a:cs typeface="Calibri"/>
              <a:sym typeface="Calibri"/>
            </a:endParaRPr>
          </a:p>
        </p:txBody>
      </p:sp>
      <p:sp>
        <p:nvSpPr>
          <p:cNvPr id="189" name="Google Shape;189;p10"/>
          <p:cNvSpPr/>
          <p:nvPr/>
        </p:nvSpPr>
        <p:spPr>
          <a:xfrm>
            <a:off x="2588260" y="159893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HC-10</a:t>
            </a:r>
            <a:endParaRPr sz="1200">
              <a:solidFill>
                <a:schemeClr val="dk1"/>
              </a:solidFill>
              <a:latin typeface="Calibri"/>
              <a:ea typeface="Calibri"/>
              <a:cs typeface="Calibri"/>
              <a:sym typeface="Calibri"/>
            </a:endParaRPr>
          </a:p>
        </p:txBody>
      </p:sp>
      <p:sp>
        <p:nvSpPr>
          <p:cNvPr id="190" name="Google Shape;190;p10"/>
          <p:cNvSpPr/>
          <p:nvPr/>
        </p:nvSpPr>
        <p:spPr>
          <a:xfrm>
            <a:off x="3420110" y="159893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ESP32</a:t>
            </a:r>
            <a:endParaRPr sz="1200">
              <a:solidFill>
                <a:schemeClr val="dk1"/>
              </a:solidFill>
              <a:latin typeface="Calibri"/>
              <a:ea typeface="Calibri"/>
              <a:cs typeface="Calibri"/>
              <a:sym typeface="Calibri"/>
            </a:endParaRPr>
          </a:p>
        </p:txBody>
      </p:sp>
      <p:sp>
        <p:nvSpPr>
          <p:cNvPr id="191" name="Google Shape;191;p10"/>
          <p:cNvSpPr txBox="1"/>
          <p:nvPr/>
        </p:nvSpPr>
        <p:spPr>
          <a:xfrm>
            <a:off x="171450" y="540385"/>
            <a:ext cx="2146935"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NODE</a:t>
            </a:r>
            <a:endParaRPr sz="1200">
              <a:solidFill>
                <a:schemeClr val="dk1"/>
              </a:solidFill>
              <a:latin typeface="Calibri"/>
              <a:ea typeface="Calibri"/>
              <a:cs typeface="Calibri"/>
              <a:sym typeface="Calibri"/>
            </a:endParaRPr>
          </a:p>
        </p:txBody>
      </p:sp>
      <p:sp>
        <p:nvSpPr>
          <p:cNvPr id="192" name="Google Shape;192;p10"/>
          <p:cNvSpPr txBox="1"/>
          <p:nvPr/>
        </p:nvSpPr>
        <p:spPr>
          <a:xfrm>
            <a:off x="2453640" y="540385"/>
            <a:ext cx="1930400"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GATEWAY</a:t>
            </a:r>
            <a:endParaRPr sz="1200">
              <a:solidFill>
                <a:schemeClr val="dk1"/>
              </a:solidFill>
              <a:latin typeface="Calibri"/>
              <a:ea typeface="Calibri"/>
              <a:cs typeface="Calibri"/>
              <a:sym typeface="Calibri"/>
            </a:endParaRPr>
          </a:p>
        </p:txBody>
      </p:sp>
      <p:sp>
        <p:nvSpPr>
          <p:cNvPr id="193" name="Google Shape;193;p10"/>
          <p:cNvSpPr txBox="1"/>
          <p:nvPr/>
        </p:nvSpPr>
        <p:spPr>
          <a:xfrm>
            <a:off x="3342640" y="1390015"/>
            <a:ext cx="868045"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Microcontroller</a:t>
            </a:r>
            <a:endParaRPr sz="800">
              <a:solidFill>
                <a:schemeClr val="dk1"/>
              </a:solidFill>
              <a:latin typeface="Calibri"/>
              <a:ea typeface="Calibri"/>
              <a:cs typeface="Calibri"/>
              <a:sym typeface="Calibri"/>
            </a:endParaRPr>
          </a:p>
        </p:txBody>
      </p:sp>
      <p:sp>
        <p:nvSpPr>
          <p:cNvPr id="194" name="Google Shape;194;p10"/>
          <p:cNvSpPr txBox="1"/>
          <p:nvPr/>
        </p:nvSpPr>
        <p:spPr>
          <a:xfrm>
            <a:off x="279400" y="73977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Sensor</a:t>
            </a:r>
            <a:endParaRPr sz="800">
              <a:solidFill>
                <a:schemeClr val="dk1"/>
              </a:solidFill>
              <a:latin typeface="Calibri"/>
              <a:ea typeface="Calibri"/>
              <a:cs typeface="Calibri"/>
              <a:sym typeface="Calibri"/>
            </a:endParaRPr>
          </a:p>
        </p:txBody>
      </p:sp>
      <p:sp>
        <p:nvSpPr>
          <p:cNvPr id="195" name="Google Shape;195;p10"/>
          <p:cNvSpPr txBox="1"/>
          <p:nvPr/>
        </p:nvSpPr>
        <p:spPr>
          <a:xfrm>
            <a:off x="3304540" y="2124710"/>
            <a:ext cx="716280"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Storage Analysis</a:t>
            </a:r>
            <a:endParaRPr sz="800">
              <a:solidFill>
                <a:schemeClr val="dk1"/>
              </a:solidFill>
              <a:latin typeface="Calibri"/>
              <a:ea typeface="Calibri"/>
              <a:cs typeface="Calibri"/>
              <a:sym typeface="Calibri"/>
            </a:endParaRPr>
          </a:p>
        </p:txBody>
      </p:sp>
      <p:sp>
        <p:nvSpPr>
          <p:cNvPr id="196" name="Google Shape;196;p10"/>
          <p:cNvSpPr txBox="1"/>
          <p:nvPr/>
        </p:nvSpPr>
        <p:spPr>
          <a:xfrm>
            <a:off x="2588260" y="139001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Receiver</a:t>
            </a:r>
            <a:endParaRPr sz="800">
              <a:solidFill>
                <a:schemeClr val="dk1"/>
              </a:solidFill>
              <a:latin typeface="Calibri"/>
              <a:ea typeface="Calibri"/>
              <a:cs typeface="Calibri"/>
              <a:sym typeface="Calibri"/>
            </a:endParaRPr>
          </a:p>
        </p:txBody>
      </p:sp>
      <p:sp>
        <p:nvSpPr>
          <p:cNvPr id="197" name="Google Shape;197;p10"/>
          <p:cNvSpPr txBox="1"/>
          <p:nvPr/>
        </p:nvSpPr>
        <p:spPr>
          <a:xfrm>
            <a:off x="1509395" y="139001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Transmitter</a:t>
            </a:r>
            <a:endParaRPr sz="800">
              <a:solidFill>
                <a:schemeClr val="dk1"/>
              </a:solidFill>
              <a:latin typeface="Calibri"/>
              <a:ea typeface="Calibri"/>
              <a:cs typeface="Calibri"/>
              <a:sym typeface="Calibri"/>
            </a:endParaRPr>
          </a:p>
        </p:txBody>
      </p:sp>
      <p:sp>
        <p:nvSpPr>
          <p:cNvPr id="198" name="Google Shape;198;p10"/>
          <p:cNvSpPr txBox="1"/>
          <p:nvPr/>
        </p:nvSpPr>
        <p:spPr>
          <a:xfrm>
            <a:off x="537845" y="1390015"/>
            <a:ext cx="86360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Microcontroller</a:t>
            </a:r>
            <a:endParaRPr sz="800">
              <a:solidFill>
                <a:schemeClr val="dk1"/>
              </a:solidFill>
              <a:latin typeface="Calibri"/>
              <a:ea typeface="Calibri"/>
              <a:cs typeface="Calibri"/>
              <a:sym typeface="Calibri"/>
            </a:endParaRPr>
          </a:p>
        </p:txBody>
      </p:sp>
      <p:cxnSp>
        <p:nvCxnSpPr>
          <p:cNvPr id="199" name="Google Shape;199;p10"/>
          <p:cNvCxnSpPr>
            <a:endCxn id="186" idx="1"/>
          </p:cNvCxnSpPr>
          <p:nvPr/>
        </p:nvCxnSpPr>
        <p:spPr>
          <a:xfrm flipH="1" rot="-5400000">
            <a:off x="251160" y="1482425"/>
            <a:ext cx="457800" cy="190500"/>
          </a:xfrm>
          <a:prstGeom prst="bentConnector2">
            <a:avLst/>
          </a:prstGeom>
          <a:noFill/>
          <a:ln cap="flat" cmpd="sng" w="9525">
            <a:solidFill>
              <a:srgbClr val="4A7DBA"/>
            </a:solidFill>
            <a:prstDash val="solid"/>
            <a:round/>
            <a:headEnd len="sm" w="sm" type="none"/>
            <a:tailEnd len="med" w="med" type="stealth"/>
          </a:ln>
        </p:spPr>
      </p:cxnSp>
      <p:cxnSp>
        <p:nvCxnSpPr>
          <p:cNvPr id="200" name="Google Shape;200;p10"/>
          <p:cNvCxnSpPr>
            <a:stCxn id="186" idx="3"/>
            <a:endCxn id="187" idx="1"/>
          </p:cNvCxnSpPr>
          <p:nvPr/>
        </p:nvCxnSpPr>
        <p:spPr>
          <a:xfrm>
            <a:off x="1342390" y="1806575"/>
            <a:ext cx="166500" cy="0"/>
          </a:xfrm>
          <a:prstGeom prst="straightConnector1">
            <a:avLst/>
          </a:prstGeom>
          <a:noFill/>
          <a:ln cap="flat" cmpd="sng" w="9525">
            <a:solidFill>
              <a:srgbClr val="4A7DBA"/>
            </a:solidFill>
            <a:prstDash val="solid"/>
            <a:round/>
            <a:headEnd len="sm" w="sm" type="none"/>
            <a:tailEnd len="med" w="med" type="stealth"/>
          </a:ln>
        </p:spPr>
      </p:cxnSp>
      <p:cxnSp>
        <p:nvCxnSpPr>
          <p:cNvPr id="201" name="Google Shape;201;p10"/>
          <p:cNvCxnSpPr>
            <a:stCxn id="187" idx="3"/>
            <a:endCxn id="189" idx="1"/>
          </p:cNvCxnSpPr>
          <p:nvPr/>
        </p:nvCxnSpPr>
        <p:spPr>
          <a:xfrm flipH="1" rot="10800000">
            <a:off x="2225675" y="1795775"/>
            <a:ext cx="362700" cy="10800"/>
          </a:xfrm>
          <a:prstGeom prst="straightConnector1">
            <a:avLst/>
          </a:prstGeom>
          <a:noFill/>
          <a:ln cap="flat" cmpd="sng" w="9525">
            <a:solidFill>
              <a:srgbClr val="4A7DBA"/>
            </a:solidFill>
            <a:prstDash val="solid"/>
            <a:round/>
            <a:headEnd len="sm" w="sm" type="none"/>
            <a:tailEnd len="med" w="med" type="stealth"/>
          </a:ln>
        </p:spPr>
      </p:cxnSp>
      <p:cxnSp>
        <p:nvCxnSpPr>
          <p:cNvPr id="202" name="Google Shape;202;p10"/>
          <p:cNvCxnSpPr>
            <a:stCxn id="189" idx="3"/>
            <a:endCxn id="190" idx="1"/>
          </p:cNvCxnSpPr>
          <p:nvPr/>
        </p:nvCxnSpPr>
        <p:spPr>
          <a:xfrm>
            <a:off x="3305175" y="1795780"/>
            <a:ext cx="114900" cy="0"/>
          </a:xfrm>
          <a:prstGeom prst="straightConnector1">
            <a:avLst/>
          </a:prstGeom>
          <a:noFill/>
          <a:ln cap="flat" cmpd="sng" w="9525">
            <a:solidFill>
              <a:srgbClr val="4A7DBA"/>
            </a:solidFill>
            <a:prstDash val="solid"/>
            <a:round/>
            <a:headEnd len="sm" w="sm" type="none"/>
            <a:tailEnd len="med" w="med" type="stealth"/>
          </a:ln>
        </p:spPr>
      </p:cxnSp>
      <p:cxnSp>
        <p:nvCxnSpPr>
          <p:cNvPr id="203" name="Google Shape;203;p10"/>
          <p:cNvCxnSpPr>
            <a:stCxn id="190" idx="3"/>
            <a:endCxn id="188" idx="3"/>
          </p:cNvCxnSpPr>
          <p:nvPr/>
        </p:nvCxnSpPr>
        <p:spPr>
          <a:xfrm flipH="1">
            <a:off x="4059625" y="1795780"/>
            <a:ext cx="77400" cy="821700"/>
          </a:xfrm>
          <a:prstGeom prst="bentConnector3">
            <a:avLst>
              <a:gd fmla="val -200181" name="adj1"/>
            </a:avLst>
          </a:prstGeom>
          <a:noFill/>
          <a:ln cap="flat" cmpd="sng" w="9525">
            <a:solidFill>
              <a:srgbClr val="4A7DBA"/>
            </a:solidFill>
            <a:prstDash val="solid"/>
            <a:round/>
            <a:headEnd len="sm" w="sm" type="none"/>
            <a:tailEnd len="med" w="med" type="stealth"/>
          </a:ln>
        </p:spPr>
      </p:cxnSp>
    </p:spTree>
  </p:cSld>
  <p:clrMapOvr>
    <a:masterClrMapping/>
  </p:clrMapOvr>
  <p:transition>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1"/>
          <p:cNvSpPr/>
          <p:nvPr/>
        </p:nvSpPr>
        <p:spPr>
          <a:xfrm>
            <a:off x="2453005" y="739775"/>
            <a:ext cx="1931035" cy="21336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1"/>
          <p:cNvSpPr/>
          <p:nvPr/>
        </p:nvSpPr>
        <p:spPr>
          <a:xfrm>
            <a:off x="171450" y="739775"/>
            <a:ext cx="2146935" cy="21336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1"/>
          <p:cNvSpPr txBox="1"/>
          <p:nvPr/>
        </p:nvSpPr>
        <p:spPr>
          <a:xfrm>
            <a:off x="154746" y="0"/>
            <a:ext cx="2163600" cy="2325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Design Alternative - 3</a:t>
            </a:r>
            <a:endParaRPr sz="1400">
              <a:solidFill>
                <a:srgbClr val="FFFFFF"/>
              </a:solidFill>
              <a:latin typeface="Arial"/>
              <a:ea typeface="Arial"/>
              <a:cs typeface="Arial"/>
              <a:sym typeface="Arial"/>
            </a:endParaRPr>
          </a:p>
        </p:txBody>
      </p:sp>
      <p:sp>
        <p:nvSpPr>
          <p:cNvPr id="211" name="Google Shape;211;p11"/>
          <p:cNvSpPr txBox="1"/>
          <p:nvPr>
            <p:ph type="title"/>
          </p:nvPr>
        </p:nvSpPr>
        <p:spPr>
          <a:xfrm>
            <a:off x="317082" y="511175"/>
            <a:ext cx="3380740" cy="180340"/>
          </a:xfrm>
          <a:prstGeom prst="rect">
            <a:avLst/>
          </a:prstGeom>
          <a:noFill/>
          <a:ln>
            <a:noFill/>
          </a:ln>
        </p:spPr>
        <p:txBody>
          <a:bodyPr anchorCtr="0" anchor="t" bIns="0" lIns="0" spcFirstLastPara="1" rIns="0" wrap="square" tIns="6975">
            <a:spAutoFit/>
          </a:bodyPr>
          <a:lstStyle/>
          <a:p>
            <a:pPr indent="0" lvl="0" marL="12700" marR="5080" rtl="0" algn="l">
              <a:lnSpc>
                <a:spcPct val="103000"/>
              </a:lnSpc>
              <a:spcBef>
                <a:spcPts val="0"/>
              </a:spcBef>
              <a:spcAft>
                <a:spcPts val="0"/>
              </a:spcAft>
              <a:buNone/>
            </a:pPr>
            <a:r>
              <a:t/>
            </a:r>
            <a:endParaRPr sz="1100">
              <a:latin typeface="Calibri"/>
              <a:ea typeface="Calibri"/>
              <a:cs typeface="Calibri"/>
              <a:sym typeface="Calibri"/>
            </a:endParaRPr>
          </a:p>
        </p:txBody>
      </p:sp>
      <p:sp>
        <p:nvSpPr>
          <p:cNvPr id="212" name="Google Shape;212;p11"/>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213" name="Google Shape;213;p11"/>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214" name="Google Shape;214;p11"/>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215" name="Google Shape;215;p11"/>
          <p:cNvSpPr/>
          <p:nvPr/>
        </p:nvSpPr>
        <p:spPr>
          <a:xfrm>
            <a:off x="279400" y="95377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HDC 2080</a:t>
            </a:r>
            <a:endParaRPr sz="1200">
              <a:solidFill>
                <a:schemeClr val="dk1"/>
              </a:solidFill>
              <a:latin typeface="Calibri"/>
              <a:ea typeface="Calibri"/>
              <a:cs typeface="Calibri"/>
              <a:sym typeface="Calibri"/>
            </a:endParaRPr>
          </a:p>
        </p:txBody>
      </p:sp>
      <p:sp>
        <p:nvSpPr>
          <p:cNvPr id="216" name="Google Shape;216;p11"/>
          <p:cNvSpPr/>
          <p:nvPr/>
        </p:nvSpPr>
        <p:spPr>
          <a:xfrm>
            <a:off x="575310" y="1609725"/>
            <a:ext cx="767080"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ESP 32</a:t>
            </a:r>
            <a:endParaRPr sz="1200">
              <a:solidFill>
                <a:schemeClr val="dk1"/>
              </a:solidFill>
              <a:latin typeface="Calibri"/>
              <a:ea typeface="Calibri"/>
              <a:cs typeface="Calibri"/>
              <a:sym typeface="Calibri"/>
            </a:endParaRPr>
          </a:p>
        </p:txBody>
      </p:sp>
      <p:sp>
        <p:nvSpPr>
          <p:cNvPr id="217" name="Google Shape;217;p11"/>
          <p:cNvSpPr/>
          <p:nvPr/>
        </p:nvSpPr>
        <p:spPr>
          <a:xfrm>
            <a:off x="1508760" y="1609725"/>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NRF 51822</a:t>
            </a:r>
            <a:endParaRPr sz="1200">
              <a:solidFill>
                <a:schemeClr val="dk1"/>
              </a:solidFill>
              <a:latin typeface="Calibri"/>
              <a:ea typeface="Calibri"/>
              <a:cs typeface="Calibri"/>
              <a:sym typeface="Calibri"/>
            </a:endParaRPr>
          </a:p>
        </p:txBody>
      </p:sp>
      <p:sp>
        <p:nvSpPr>
          <p:cNvPr id="218" name="Google Shape;218;p11"/>
          <p:cNvSpPr/>
          <p:nvPr/>
        </p:nvSpPr>
        <p:spPr>
          <a:xfrm>
            <a:off x="3342640" y="242062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AWS</a:t>
            </a:r>
            <a:endParaRPr sz="1200">
              <a:solidFill>
                <a:schemeClr val="dk1"/>
              </a:solidFill>
              <a:latin typeface="Calibri"/>
              <a:ea typeface="Calibri"/>
              <a:cs typeface="Calibri"/>
              <a:sym typeface="Calibri"/>
            </a:endParaRPr>
          </a:p>
        </p:txBody>
      </p:sp>
      <p:sp>
        <p:nvSpPr>
          <p:cNvPr id="219" name="Google Shape;219;p11"/>
          <p:cNvSpPr/>
          <p:nvPr/>
        </p:nvSpPr>
        <p:spPr>
          <a:xfrm>
            <a:off x="2588260" y="159893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NRF 51822</a:t>
            </a:r>
            <a:endParaRPr sz="1200">
              <a:solidFill>
                <a:schemeClr val="dk1"/>
              </a:solidFill>
              <a:latin typeface="Calibri"/>
              <a:ea typeface="Calibri"/>
              <a:cs typeface="Calibri"/>
              <a:sym typeface="Calibri"/>
            </a:endParaRPr>
          </a:p>
        </p:txBody>
      </p:sp>
      <p:sp>
        <p:nvSpPr>
          <p:cNvPr id="220" name="Google Shape;220;p11"/>
          <p:cNvSpPr/>
          <p:nvPr/>
        </p:nvSpPr>
        <p:spPr>
          <a:xfrm>
            <a:off x="3420110" y="159893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ESP32</a:t>
            </a:r>
            <a:endParaRPr sz="1200">
              <a:solidFill>
                <a:schemeClr val="dk1"/>
              </a:solidFill>
              <a:latin typeface="Calibri"/>
              <a:ea typeface="Calibri"/>
              <a:cs typeface="Calibri"/>
              <a:sym typeface="Calibri"/>
            </a:endParaRPr>
          </a:p>
        </p:txBody>
      </p:sp>
      <p:sp>
        <p:nvSpPr>
          <p:cNvPr id="221" name="Google Shape;221;p11"/>
          <p:cNvSpPr txBox="1"/>
          <p:nvPr/>
        </p:nvSpPr>
        <p:spPr>
          <a:xfrm>
            <a:off x="171450" y="540385"/>
            <a:ext cx="2146935"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NODE</a:t>
            </a:r>
            <a:endParaRPr sz="1200">
              <a:solidFill>
                <a:schemeClr val="dk1"/>
              </a:solidFill>
              <a:latin typeface="Calibri"/>
              <a:ea typeface="Calibri"/>
              <a:cs typeface="Calibri"/>
              <a:sym typeface="Calibri"/>
            </a:endParaRPr>
          </a:p>
        </p:txBody>
      </p:sp>
      <p:sp>
        <p:nvSpPr>
          <p:cNvPr id="222" name="Google Shape;222;p11"/>
          <p:cNvSpPr txBox="1"/>
          <p:nvPr/>
        </p:nvSpPr>
        <p:spPr>
          <a:xfrm>
            <a:off x="2453640" y="540385"/>
            <a:ext cx="1930400"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GATEWAY</a:t>
            </a:r>
            <a:endParaRPr sz="1200">
              <a:solidFill>
                <a:schemeClr val="dk1"/>
              </a:solidFill>
              <a:latin typeface="Calibri"/>
              <a:ea typeface="Calibri"/>
              <a:cs typeface="Calibri"/>
              <a:sym typeface="Calibri"/>
            </a:endParaRPr>
          </a:p>
        </p:txBody>
      </p:sp>
      <p:sp>
        <p:nvSpPr>
          <p:cNvPr id="223" name="Google Shape;223;p11"/>
          <p:cNvSpPr txBox="1"/>
          <p:nvPr/>
        </p:nvSpPr>
        <p:spPr>
          <a:xfrm>
            <a:off x="3342640" y="1390015"/>
            <a:ext cx="868045"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Microcontroller</a:t>
            </a:r>
            <a:endParaRPr sz="800">
              <a:solidFill>
                <a:schemeClr val="dk1"/>
              </a:solidFill>
              <a:latin typeface="Calibri"/>
              <a:ea typeface="Calibri"/>
              <a:cs typeface="Calibri"/>
              <a:sym typeface="Calibri"/>
            </a:endParaRPr>
          </a:p>
        </p:txBody>
      </p:sp>
      <p:sp>
        <p:nvSpPr>
          <p:cNvPr id="224" name="Google Shape;224;p11"/>
          <p:cNvSpPr txBox="1"/>
          <p:nvPr/>
        </p:nvSpPr>
        <p:spPr>
          <a:xfrm>
            <a:off x="279400" y="73977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Sensor</a:t>
            </a:r>
            <a:endParaRPr sz="800">
              <a:solidFill>
                <a:schemeClr val="dk1"/>
              </a:solidFill>
              <a:latin typeface="Calibri"/>
              <a:ea typeface="Calibri"/>
              <a:cs typeface="Calibri"/>
              <a:sym typeface="Calibri"/>
            </a:endParaRPr>
          </a:p>
        </p:txBody>
      </p:sp>
      <p:sp>
        <p:nvSpPr>
          <p:cNvPr id="225" name="Google Shape;225;p11"/>
          <p:cNvSpPr txBox="1"/>
          <p:nvPr/>
        </p:nvSpPr>
        <p:spPr>
          <a:xfrm>
            <a:off x="3304540" y="2124710"/>
            <a:ext cx="716280"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Storage Analysis</a:t>
            </a:r>
            <a:endParaRPr sz="800">
              <a:solidFill>
                <a:schemeClr val="dk1"/>
              </a:solidFill>
              <a:latin typeface="Calibri"/>
              <a:ea typeface="Calibri"/>
              <a:cs typeface="Calibri"/>
              <a:sym typeface="Calibri"/>
            </a:endParaRPr>
          </a:p>
        </p:txBody>
      </p:sp>
      <p:sp>
        <p:nvSpPr>
          <p:cNvPr id="226" name="Google Shape;226;p11"/>
          <p:cNvSpPr txBox="1"/>
          <p:nvPr/>
        </p:nvSpPr>
        <p:spPr>
          <a:xfrm>
            <a:off x="2588260" y="139001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Receiver</a:t>
            </a:r>
            <a:endParaRPr sz="800">
              <a:solidFill>
                <a:schemeClr val="dk1"/>
              </a:solidFill>
              <a:latin typeface="Calibri"/>
              <a:ea typeface="Calibri"/>
              <a:cs typeface="Calibri"/>
              <a:sym typeface="Calibri"/>
            </a:endParaRPr>
          </a:p>
        </p:txBody>
      </p:sp>
      <p:sp>
        <p:nvSpPr>
          <p:cNvPr id="227" name="Google Shape;227;p11"/>
          <p:cNvSpPr txBox="1"/>
          <p:nvPr/>
        </p:nvSpPr>
        <p:spPr>
          <a:xfrm>
            <a:off x="1509395" y="139001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Transmitter</a:t>
            </a:r>
            <a:endParaRPr sz="800">
              <a:solidFill>
                <a:schemeClr val="dk1"/>
              </a:solidFill>
              <a:latin typeface="Calibri"/>
              <a:ea typeface="Calibri"/>
              <a:cs typeface="Calibri"/>
              <a:sym typeface="Calibri"/>
            </a:endParaRPr>
          </a:p>
        </p:txBody>
      </p:sp>
      <p:sp>
        <p:nvSpPr>
          <p:cNvPr id="228" name="Google Shape;228;p11"/>
          <p:cNvSpPr txBox="1"/>
          <p:nvPr/>
        </p:nvSpPr>
        <p:spPr>
          <a:xfrm>
            <a:off x="537845" y="1390015"/>
            <a:ext cx="86360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Microcontroller</a:t>
            </a:r>
            <a:endParaRPr sz="800">
              <a:solidFill>
                <a:schemeClr val="dk1"/>
              </a:solidFill>
              <a:latin typeface="Calibri"/>
              <a:ea typeface="Calibri"/>
              <a:cs typeface="Calibri"/>
              <a:sym typeface="Calibri"/>
            </a:endParaRPr>
          </a:p>
        </p:txBody>
      </p:sp>
      <p:cxnSp>
        <p:nvCxnSpPr>
          <p:cNvPr id="229" name="Google Shape;229;p11"/>
          <p:cNvCxnSpPr>
            <a:endCxn id="216" idx="1"/>
          </p:cNvCxnSpPr>
          <p:nvPr/>
        </p:nvCxnSpPr>
        <p:spPr>
          <a:xfrm flipH="1" rot="-5400000">
            <a:off x="251160" y="1482425"/>
            <a:ext cx="457800" cy="190500"/>
          </a:xfrm>
          <a:prstGeom prst="bentConnector2">
            <a:avLst/>
          </a:prstGeom>
          <a:noFill/>
          <a:ln cap="flat" cmpd="sng" w="9525">
            <a:solidFill>
              <a:srgbClr val="4A7DBA"/>
            </a:solidFill>
            <a:prstDash val="solid"/>
            <a:round/>
            <a:headEnd len="sm" w="sm" type="none"/>
            <a:tailEnd len="med" w="med" type="stealth"/>
          </a:ln>
        </p:spPr>
      </p:cxnSp>
      <p:cxnSp>
        <p:nvCxnSpPr>
          <p:cNvPr id="230" name="Google Shape;230;p11"/>
          <p:cNvCxnSpPr>
            <a:stCxn id="216" idx="3"/>
            <a:endCxn id="217" idx="1"/>
          </p:cNvCxnSpPr>
          <p:nvPr/>
        </p:nvCxnSpPr>
        <p:spPr>
          <a:xfrm>
            <a:off x="1342390" y="1806575"/>
            <a:ext cx="166500" cy="0"/>
          </a:xfrm>
          <a:prstGeom prst="straightConnector1">
            <a:avLst/>
          </a:prstGeom>
          <a:noFill/>
          <a:ln cap="flat" cmpd="sng" w="9525">
            <a:solidFill>
              <a:srgbClr val="4A7DBA"/>
            </a:solidFill>
            <a:prstDash val="solid"/>
            <a:round/>
            <a:headEnd len="sm" w="sm" type="none"/>
            <a:tailEnd len="med" w="med" type="stealth"/>
          </a:ln>
        </p:spPr>
      </p:cxnSp>
      <p:cxnSp>
        <p:nvCxnSpPr>
          <p:cNvPr id="231" name="Google Shape;231;p11"/>
          <p:cNvCxnSpPr>
            <a:stCxn id="217" idx="3"/>
            <a:endCxn id="219" idx="1"/>
          </p:cNvCxnSpPr>
          <p:nvPr/>
        </p:nvCxnSpPr>
        <p:spPr>
          <a:xfrm flipH="1" rot="10800000">
            <a:off x="2225675" y="1795775"/>
            <a:ext cx="362700" cy="10800"/>
          </a:xfrm>
          <a:prstGeom prst="straightConnector1">
            <a:avLst/>
          </a:prstGeom>
          <a:noFill/>
          <a:ln cap="flat" cmpd="sng" w="9525">
            <a:solidFill>
              <a:srgbClr val="4A7DBA"/>
            </a:solidFill>
            <a:prstDash val="solid"/>
            <a:round/>
            <a:headEnd len="sm" w="sm" type="none"/>
            <a:tailEnd len="med" w="med" type="stealth"/>
          </a:ln>
        </p:spPr>
      </p:cxnSp>
      <p:cxnSp>
        <p:nvCxnSpPr>
          <p:cNvPr id="232" name="Google Shape;232;p11"/>
          <p:cNvCxnSpPr>
            <a:stCxn id="219" idx="3"/>
            <a:endCxn id="220" idx="1"/>
          </p:cNvCxnSpPr>
          <p:nvPr/>
        </p:nvCxnSpPr>
        <p:spPr>
          <a:xfrm>
            <a:off x="3305175" y="1795780"/>
            <a:ext cx="114900" cy="0"/>
          </a:xfrm>
          <a:prstGeom prst="straightConnector1">
            <a:avLst/>
          </a:prstGeom>
          <a:noFill/>
          <a:ln cap="flat" cmpd="sng" w="9525">
            <a:solidFill>
              <a:srgbClr val="4A7DBA"/>
            </a:solidFill>
            <a:prstDash val="solid"/>
            <a:round/>
            <a:headEnd len="sm" w="sm" type="none"/>
            <a:tailEnd len="med" w="med" type="stealth"/>
          </a:ln>
        </p:spPr>
      </p:cxnSp>
      <p:cxnSp>
        <p:nvCxnSpPr>
          <p:cNvPr id="233" name="Google Shape;233;p11"/>
          <p:cNvCxnSpPr>
            <a:stCxn id="220" idx="3"/>
            <a:endCxn id="218" idx="3"/>
          </p:cNvCxnSpPr>
          <p:nvPr/>
        </p:nvCxnSpPr>
        <p:spPr>
          <a:xfrm flipH="1">
            <a:off x="4059625" y="1795780"/>
            <a:ext cx="77400" cy="821700"/>
          </a:xfrm>
          <a:prstGeom prst="bentConnector3">
            <a:avLst>
              <a:gd fmla="val -200181" name="adj1"/>
            </a:avLst>
          </a:prstGeom>
          <a:noFill/>
          <a:ln cap="flat" cmpd="sng" w="9525">
            <a:solidFill>
              <a:srgbClr val="4A7DBA"/>
            </a:solidFill>
            <a:prstDash val="solid"/>
            <a:round/>
            <a:headEnd len="sm" w="sm" type="none"/>
            <a:tailEnd len="med" w="med" type="stealth"/>
          </a:ln>
        </p:spPr>
      </p:cxnSp>
    </p:spTree>
  </p:cSld>
  <p:clrMapOvr>
    <a:masterClrMapping/>
  </p:clrMapOvr>
  <p:transition>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2"/>
          <p:cNvSpPr/>
          <p:nvPr/>
        </p:nvSpPr>
        <p:spPr>
          <a:xfrm>
            <a:off x="2453005" y="739775"/>
            <a:ext cx="1931035" cy="21336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2"/>
          <p:cNvSpPr/>
          <p:nvPr/>
        </p:nvSpPr>
        <p:spPr>
          <a:xfrm>
            <a:off x="171450" y="739775"/>
            <a:ext cx="2146935" cy="21336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2"/>
          <p:cNvSpPr txBox="1"/>
          <p:nvPr/>
        </p:nvSpPr>
        <p:spPr>
          <a:xfrm>
            <a:off x="154744" y="0"/>
            <a:ext cx="2433600" cy="4647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Design Alternative - 4</a:t>
            </a:r>
            <a:endParaRPr sz="1400">
              <a:solidFill>
                <a:srgbClr val="FFFFFF"/>
              </a:solidFill>
              <a:latin typeface="Arial"/>
              <a:ea typeface="Arial"/>
              <a:cs typeface="Arial"/>
              <a:sym typeface="Arial"/>
            </a:endParaRPr>
          </a:p>
          <a:p>
            <a:pPr indent="0" lvl="0" marL="12700" marR="0" rtl="0" algn="l">
              <a:lnSpc>
                <a:spcPct val="100000"/>
              </a:lnSpc>
              <a:spcBef>
                <a:spcPts val="135"/>
              </a:spcBef>
              <a:spcAft>
                <a:spcPts val="0"/>
              </a:spcAft>
              <a:buNone/>
            </a:pPr>
            <a:r>
              <a:t/>
            </a:r>
            <a:endParaRPr sz="1400">
              <a:solidFill>
                <a:srgbClr val="FFFFFF"/>
              </a:solidFill>
              <a:latin typeface="Arial"/>
              <a:ea typeface="Arial"/>
              <a:cs typeface="Arial"/>
              <a:sym typeface="Arial"/>
            </a:endParaRPr>
          </a:p>
        </p:txBody>
      </p:sp>
      <p:sp>
        <p:nvSpPr>
          <p:cNvPr id="241" name="Google Shape;241;p12"/>
          <p:cNvSpPr txBox="1"/>
          <p:nvPr>
            <p:ph type="title"/>
          </p:nvPr>
        </p:nvSpPr>
        <p:spPr>
          <a:xfrm>
            <a:off x="317082" y="511175"/>
            <a:ext cx="3380740" cy="180340"/>
          </a:xfrm>
          <a:prstGeom prst="rect">
            <a:avLst/>
          </a:prstGeom>
          <a:noFill/>
          <a:ln>
            <a:noFill/>
          </a:ln>
        </p:spPr>
        <p:txBody>
          <a:bodyPr anchorCtr="0" anchor="t" bIns="0" lIns="0" spcFirstLastPara="1" rIns="0" wrap="square" tIns="6975">
            <a:spAutoFit/>
          </a:bodyPr>
          <a:lstStyle/>
          <a:p>
            <a:pPr indent="0" lvl="0" marL="12700" marR="5080" rtl="0" algn="l">
              <a:lnSpc>
                <a:spcPct val="103000"/>
              </a:lnSpc>
              <a:spcBef>
                <a:spcPts val="0"/>
              </a:spcBef>
              <a:spcAft>
                <a:spcPts val="0"/>
              </a:spcAft>
              <a:buNone/>
            </a:pPr>
            <a:r>
              <a:t/>
            </a:r>
            <a:endParaRPr sz="1100">
              <a:latin typeface="Calibri"/>
              <a:ea typeface="Calibri"/>
              <a:cs typeface="Calibri"/>
              <a:sym typeface="Calibri"/>
            </a:endParaRPr>
          </a:p>
        </p:txBody>
      </p:sp>
      <p:sp>
        <p:nvSpPr>
          <p:cNvPr id="242" name="Google Shape;242;p12"/>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243" name="Google Shape;243;p12"/>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244" name="Google Shape;244;p12"/>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245" name="Google Shape;245;p12"/>
          <p:cNvSpPr/>
          <p:nvPr/>
        </p:nvSpPr>
        <p:spPr>
          <a:xfrm>
            <a:off x="279400" y="95377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HDC 2080</a:t>
            </a:r>
            <a:endParaRPr sz="1200">
              <a:solidFill>
                <a:schemeClr val="dk1"/>
              </a:solidFill>
              <a:latin typeface="Calibri"/>
              <a:ea typeface="Calibri"/>
              <a:cs typeface="Calibri"/>
              <a:sym typeface="Calibri"/>
            </a:endParaRPr>
          </a:p>
        </p:txBody>
      </p:sp>
      <p:sp>
        <p:nvSpPr>
          <p:cNvPr id="246" name="Google Shape;246;p12"/>
          <p:cNvSpPr/>
          <p:nvPr/>
        </p:nvSpPr>
        <p:spPr>
          <a:xfrm>
            <a:off x="575310" y="1609725"/>
            <a:ext cx="767080"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ATMEGA 328P</a:t>
            </a:r>
            <a:endParaRPr sz="1200">
              <a:solidFill>
                <a:schemeClr val="dk1"/>
              </a:solidFill>
              <a:latin typeface="Calibri"/>
              <a:ea typeface="Calibri"/>
              <a:cs typeface="Calibri"/>
              <a:sym typeface="Calibri"/>
            </a:endParaRPr>
          </a:p>
        </p:txBody>
      </p:sp>
      <p:sp>
        <p:nvSpPr>
          <p:cNvPr id="247" name="Google Shape;247;p12"/>
          <p:cNvSpPr/>
          <p:nvPr/>
        </p:nvSpPr>
        <p:spPr>
          <a:xfrm>
            <a:off x="1508760" y="1609725"/>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RFM98</a:t>
            </a:r>
            <a:endParaRPr sz="1200">
              <a:solidFill>
                <a:schemeClr val="dk1"/>
              </a:solidFill>
              <a:latin typeface="Calibri"/>
              <a:ea typeface="Calibri"/>
              <a:cs typeface="Calibri"/>
              <a:sym typeface="Calibri"/>
            </a:endParaRPr>
          </a:p>
        </p:txBody>
      </p:sp>
      <p:sp>
        <p:nvSpPr>
          <p:cNvPr id="248" name="Google Shape;248;p12"/>
          <p:cNvSpPr/>
          <p:nvPr/>
        </p:nvSpPr>
        <p:spPr>
          <a:xfrm>
            <a:off x="3342640" y="242062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AWS</a:t>
            </a:r>
            <a:endParaRPr sz="1200">
              <a:solidFill>
                <a:schemeClr val="dk1"/>
              </a:solidFill>
              <a:latin typeface="Calibri"/>
              <a:ea typeface="Calibri"/>
              <a:cs typeface="Calibri"/>
              <a:sym typeface="Calibri"/>
            </a:endParaRPr>
          </a:p>
        </p:txBody>
      </p:sp>
      <p:sp>
        <p:nvSpPr>
          <p:cNvPr id="249" name="Google Shape;249;p12"/>
          <p:cNvSpPr/>
          <p:nvPr/>
        </p:nvSpPr>
        <p:spPr>
          <a:xfrm>
            <a:off x="2588260" y="159893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RFM98</a:t>
            </a:r>
            <a:endParaRPr sz="1200">
              <a:solidFill>
                <a:schemeClr val="dk1"/>
              </a:solidFill>
              <a:latin typeface="Calibri"/>
              <a:ea typeface="Calibri"/>
              <a:cs typeface="Calibri"/>
              <a:sym typeface="Calibri"/>
            </a:endParaRPr>
          </a:p>
        </p:txBody>
      </p:sp>
      <p:sp>
        <p:nvSpPr>
          <p:cNvPr id="250" name="Google Shape;250;p12"/>
          <p:cNvSpPr/>
          <p:nvPr/>
        </p:nvSpPr>
        <p:spPr>
          <a:xfrm>
            <a:off x="3420110" y="159893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ESP32</a:t>
            </a:r>
            <a:endParaRPr sz="1200">
              <a:solidFill>
                <a:schemeClr val="dk1"/>
              </a:solidFill>
              <a:latin typeface="Calibri"/>
              <a:ea typeface="Calibri"/>
              <a:cs typeface="Calibri"/>
              <a:sym typeface="Calibri"/>
            </a:endParaRPr>
          </a:p>
        </p:txBody>
      </p:sp>
      <p:sp>
        <p:nvSpPr>
          <p:cNvPr id="251" name="Google Shape;251;p12"/>
          <p:cNvSpPr txBox="1"/>
          <p:nvPr/>
        </p:nvSpPr>
        <p:spPr>
          <a:xfrm>
            <a:off x="171450" y="540385"/>
            <a:ext cx="2146935"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NODE</a:t>
            </a:r>
            <a:endParaRPr sz="1200">
              <a:solidFill>
                <a:schemeClr val="dk1"/>
              </a:solidFill>
              <a:latin typeface="Calibri"/>
              <a:ea typeface="Calibri"/>
              <a:cs typeface="Calibri"/>
              <a:sym typeface="Calibri"/>
            </a:endParaRPr>
          </a:p>
        </p:txBody>
      </p:sp>
      <p:sp>
        <p:nvSpPr>
          <p:cNvPr id="252" name="Google Shape;252;p12"/>
          <p:cNvSpPr txBox="1"/>
          <p:nvPr/>
        </p:nvSpPr>
        <p:spPr>
          <a:xfrm>
            <a:off x="2453640" y="540385"/>
            <a:ext cx="1930400"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GATEWAY</a:t>
            </a:r>
            <a:endParaRPr sz="1200">
              <a:solidFill>
                <a:schemeClr val="dk1"/>
              </a:solidFill>
              <a:latin typeface="Calibri"/>
              <a:ea typeface="Calibri"/>
              <a:cs typeface="Calibri"/>
              <a:sym typeface="Calibri"/>
            </a:endParaRPr>
          </a:p>
        </p:txBody>
      </p:sp>
      <p:sp>
        <p:nvSpPr>
          <p:cNvPr id="253" name="Google Shape;253;p12"/>
          <p:cNvSpPr txBox="1"/>
          <p:nvPr/>
        </p:nvSpPr>
        <p:spPr>
          <a:xfrm>
            <a:off x="3342640" y="1390015"/>
            <a:ext cx="868045"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Microcontroller</a:t>
            </a:r>
            <a:endParaRPr sz="800">
              <a:solidFill>
                <a:schemeClr val="dk1"/>
              </a:solidFill>
              <a:latin typeface="Calibri"/>
              <a:ea typeface="Calibri"/>
              <a:cs typeface="Calibri"/>
              <a:sym typeface="Calibri"/>
            </a:endParaRPr>
          </a:p>
        </p:txBody>
      </p:sp>
      <p:sp>
        <p:nvSpPr>
          <p:cNvPr id="254" name="Google Shape;254;p12"/>
          <p:cNvSpPr txBox="1"/>
          <p:nvPr/>
        </p:nvSpPr>
        <p:spPr>
          <a:xfrm>
            <a:off x="279400" y="73977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Sensor</a:t>
            </a:r>
            <a:endParaRPr sz="800">
              <a:solidFill>
                <a:schemeClr val="dk1"/>
              </a:solidFill>
              <a:latin typeface="Calibri"/>
              <a:ea typeface="Calibri"/>
              <a:cs typeface="Calibri"/>
              <a:sym typeface="Calibri"/>
            </a:endParaRPr>
          </a:p>
        </p:txBody>
      </p:sp>
      <p:sp>
        <p:nvSpPr>
          <p:cNvPr id="255" name="Google Shape;255;p12"/>
          <p:cNvSpPr txBox="1"/>
          <p:nvPr/>
        </p:nvSpPr>
        <p:spPr>
          <a:xfrm>
            <a:off x="3304540" y="2124710"/>
            <a:ext cx="716280"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Storage Analysis</a:t>
            </a:r>
            <a:endParaRPr sz="800">
              <a:solidFill>
                <a:schemeClr val="dk1"/>
              </a:solidFill>
              <a:latin typeface="Calibri"/>
              <a:ea typeface="Calibri"/>
              <a:cs typeface="Calibri"/>
              <a:sym typeface="Calibri"/>
            </a:endParaRPr>
          </a:p>
        </p:txBody>
      </p:sp>
      <p:sp>
        <p:nvSpPr>
          <p:cNvPr id="256" name="Google Shape;256;p12"/>
          <p:cNvSpPr txBox="1"/>
          <p:nvPr/>
        </p:nvSpPr>
        <p:spPr>
          <a:xfrm>
            <a:off x="2588260" y="139001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Receiver</a:t>
            </a:r>
            <a:endParaRPr sz="800">
              <a:solidFill>
                <a:schemeClr val="dk1"/>
              </a:solidFill>
              <a:latin typeface="Calibri"/>
              <a:ea typeface="Calibri"/>
              <a:cs typeface="Calibri"/>
              <a:sym typeface="Calibri"/>
            </a:endParaRPr>
          </a:p>
        </p:txBody>
      </p:sp>
      <p:sp>
        <p:nvSpPr>
          <p:cNvPr id="257" name="Google Shape;257;p12"/>
          <p:cNvSpPr txBox="1"/>
          <p:nvPr/>
        </p:nvSpPr>
        <p:spPr>
          <a:xfrm>
            <a:off x="1509395" y="139001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Transmitter</a:t>
            </a:r>
            <a:endParaRPr sz="800">
              <a:solidFill>
                <a:schemeClr val="dk1"/>
              </a:solidFill>
              <a:latin typeface="Calibri"/>
              <a:ea typeface="Calibri"/>
              <a:cs typeface="Calibri"/>
              <a:sym typeface="Calibri"/>
            </a:endParaRPr>
          </a:p>
        </p:txBody>
      </p:sp>
      <p:sp>
        <p:nvSpPr>
          <p:cNvPr id="258" name="Google Shape;258;p12"/>
          <p:cNvSpPr txBox="1"/>
          <p:nvPr/>
        </p:nvSpPr>
        <p:spPr>
          <a:xfrm>
            <a:off x="537845" y="1390015"/>
            <a:ext cx="86360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Microcontroller</a:t>
            </a:r>
            <a:endParaRPr sz="800">
              <a:solidFill>
                <a:schemeClr val="dk1"/>
              </a:solidFill>
              <a:latin typeface="Calibri"/>
              <a:ea typeface="Calibri"/>
              <a:cs typeface="Calibri"/>
              <a:sym typeface="Calibri"/>
            </a:endParaRPr>
          </a:p>
        </p:txBody>
      </p:sp>
      <p:cxnSp>
        <p:nvCxnSpPr>
          <p:cNvPr id="259" name="Google Shape;259;p12"/>
          <p:cNvCxnSpPr>
            <a:endCxn id="246" idx="1"/>
          </p:cNvCxnSpPr>
          <p:nvPr/>
        </p:nvCxnSpPr>
        <p:spPr>
          <a:xfrm flipH="1" rot="-5400000">
            <a:off x="251160" y="1482425"/>
            <a:ext cx="457800" cy="190500"/>
          </a:xfrm>
          <a:prstGeom prst="bentConnector2">
            <a:avLst/>
          </a:prstGeom>
          <a:noFill/>
          <a:ln cap="flat" cmpd="sng" w="9525">
            <a:solidFill>
              <a:srgbClr val="4A7DBA"/>
            </a:solidFill>
            <a:prstDash val="solid"/>
            <a:round/>
            <a:headEnd len="sm" w="sm" type="none"/>
            <a:tailEnd len="med" w="med" type="stealth"/>
          </a:ln>
        </p:spPr>
      </p:cxnSp>
      <p:cxnSp>
        <p:nvCxnSpPr>
          <p:cNvPr id="260" name="Google Shape;260;p12"/>
          <p:cNvCxnSpPr>
            <a:stCxn id="246" idx="3"/>
            <a:endCxn id="247" idx="1"/>
          </p:cNvCxnSpPr>
          <p:nvPr/>
        </p:nvCxnSpPr>
        <p:spPr>
          <a:xfrm>
            <a:off x="1342390" y="1806575"/>
            <a:ext cx="166500" cy="0"/>
          </a:xfrm>
          <a:prstGeom prst="straightConnector1">
            <a:avLst/>
          </a:prstGeom>
          <a:noFill/>
          <a:ln cap="flat" cmpd="sng" w="9525">
            <a:solidFill>
              <a:srgbClr val="4A7DBA"/>
            </a:solidFill>
            <a:prstDash val="solid"/>
            <a:round/>
            <a:headEnd len="sm" w="sm" type="none"/>
            <a:tailEnd len="med" w="med" type="stealth"/>
          </a:ln>
        </p:spPr>
      </p:cxnSp>
      <p:cxnSp>
        <p:nvCxnSpPr>
          <p:cNvPr id="261" name="Google Shape;261;p12"/>
          <p:cNvCxnSpPr>
            <a:stCxn id="247" idx="3"/>
            <a:endCxn id="249" idx="1"/>
          </p:cNvCxnSpPr>
          <p:nvPr/>
        </p:nvCxnSpPr>
        <p:spPr>
          <a:xfrm flipH="1" rot="10800000">
            <a:off x="2225675" y="1795775"/>
            <a:ext cx="362700" cy="10800"/>
          </a:xfrm>
          <a:prstGeom prst="straightConnector1">
            <a:avLst/>
          </a:prstGeom>
          <a:noFill/>
          <a:ln cap="flat" cmpd="sng" w="9525">
            <a:solidFill>
              <a:srgbClr val="4A7DBA"/>
            </a:solidFill>
            <a:prstDash val="solid"/>
            <a:round/>
            <a:headEnd len="sm" w="sm" type="none"/>
            <a:tailEnd len="med" w="med" type="stealth"/>
          </a:ln>
        </p:spPr>
      </p:cxnSp>
      <p:cxnSp>
        <p:nvCxnSpPr>
          <p:cNvPr id="262" name="Google Shape;262;p12"/>
          <p:cNvCxnSpPr>
            <a:stCxn id="249" idx="3"/>
            <a:endCxn id="250" idx="1"/>
          </p:cNvCxnSpPr>
          <p:nvPr/>
        </p:nvCxnSpPr>
        <p:spPr>
          <a:xfrm>
            <a:off x="3305175" y="1795780"/>
            <a:ext cx="114900" cy="0"/>
          </a:xfrm>
          <a:prstGeom prst="straightConnector1">
            <a:avLst/>
          </a:prstGeom>
          <a:noFill/>
          <a:ln cap="flat" cmpd="sng" w="9525">
            <a:solidFill>
              <a:srgbClr val="4A7DBA"/>
            </a:solidFill>
            <a:prstDash val="solid"/>
            <a:round/>
            <a:headEnd len="sm" w="sm" type="none"/>
            <a:tailEnd len="med" w="med" type="stealth"/>
          </a:ln>
        </p:spPr>
      </p:cxnSp>
      <p:cxnSp>
        <p:nvCxnSpPr>
          <p:cNvPr id="263" name="Google Shape;263;p12"/>
          <p:cNvCxnSpPr>
            <a:stCxn id="250" idx="3"/>
            <a:endCxn id="248" idx="3"/>
          </p:cNvCxnSpPr>
          <p:nvPr/>
        </p:nvCxnSpPr>
        <p:spPr>
          <a:xfrm flipH="1">
            <a:off x="4059625" y="1795780"/>
            <a:ext cx="77400" cy="821700"/>
          </a:xfrm>
          <a:prstGeom prst="bentConnector3">
            <a:avLst>
              <a:gd fmla="val -200181" name="adj1"/>
            </a:avLst>
          </a:prstGeom>
          <a:noFill/>
          <a:ln cap="flat" cmpd="sng" w="9525">
            <a:solidFill>
              <a:srgbClr val="4A7DBA"/>
            </a:solidFill>
            <a:prstDash val="solid"/>
            <a:round/>
            <a:headEnd len="sm" w="sm" type="none"/>
            <a:tailEnd len="med" w="med" type="stealth"/>
          </a:ln>
        </p:spPr>
      </p:cxnSp>
    </p:spTree>
  </p:cSld>
  <p:clrMapOvr>
    <a:masterClrMapping/>
  </p:clrMapOvr>
  <p:transition>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13"/>
          <p:cNvSpPr/>
          <p:nvPr/>
        </p:nvSpPr>
        <p:spPr>
          <a:xfrm>
            <a:off x="2247900" y="657225"/>
            <a:ext cx="2223770" cy="2597150"/>
          </a:xfrm>
          <a:prstGeom prst="rect">
            <a:avLst/>
          </a:prstGeom>
          <a:solidFill>
            <a:schemeClr val="lt1"/>
          </a:solidFill>
          <a:ln cap="flat" cmpd="sng" w="9525">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3"/>
          <p:cNvSpPr/>
          <p:nvPr/>
        </p:nvSpPr>
        <p:spPr>
          <a:xfrm>
            <a:off x="95250" y="657225"/>
            <a:ext cx="2057400" cy="2597150"/>
          </a:xfrm>
          <a:prstGeom prst="rect">
            <a:avLst/>
          </a:prstGeom>
          <a:solidFill>
            <a:schemeClr val="lt1"/>
          </a:solidFill>
          <a:ln cap="flat" cmpd="sng" w="9525">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3"/>
          <p:cNvSpPr txBox="1"/>
          <p:nvPr/>
        </p:nvSpPr>
        <p:spPr>
          <a:xfrm>
            <a:off x="154741" y="0"/>
            <a:ext cx="1625100" cy="2445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Final Design</a:t>
            </a:r>
            <a:endParaRPr sz="1400">
              <a:solidFill>
                <a:schemeClr val="dk1"/>
              </a:solidFill>
              <a:latin typeface="Arial"/>
              <a:ea typeface="Arial"/>
              <a:cs typeface="Arial"/>
              <a:sym typeface="Arial"/>
            </a:endParaRPr>
          </a:p>
        </p:txBody>
      </p:sp>
      <p:sp>
        <p:nvSpPr>
          <p:cNvPr id="271" name="Google Shape;271;p13"/>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272" name="Google Shape;272;p13"/>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273" name="Google Shape;273;p13"/>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pic>
        <p:nvPicPr>
          <p:cNvPr descr="HDC2080" id="274" name="Google Shape;274;p13"/>
          <p:cNvPicPr preferRelativeResize="0"/>
          <p:nvPr/>
        </p:nvPicPr>
        <p:blipFill rotWithShape="1">
          <a:blip r:embed="rId3">
            <a:alphaModFix/>
          </a:blip>
          <a:srcRect b="0" l="0" r="0" t="0"/>
          <a:stretch/>
        </p:blipFill>
        <p:spPr>
          <a:xfrm>
            <a:off x="203200" y="877570"/>
            <a:ext cx="646430" cy="469265"/>
          </a:xfrm>
          <a:prstGeom prst="rect">
            <a:avLst/>
          </a:prstGeom>
          <a:noFill/>
          <a:ln>
            <a:noFill/>
          </a:ln>
        </p:spPr>
      </p:pic>
      <p:pic>
        <p:nvPicPr>
          <p:cNvPr descr="ATmega328P-PU-PDIP-28-Microcontroller-1" id="275" name="Google Shape;275;p13"/>
          <p:cNvPicPr preferRelativeResize="0"/>
          <p:nvPr/>
        </p:nvPicPr>
        <p:blipFill rotWithShape="1">
          <a:blip r:embed="rId4">
            <a:alphaModFix/>
          </a:blip>
          <a:srcRect b="0" l="0" r="0" t="0"/>
          <a:stretch/>
        </p:blipFill>
        <p:spPr>
          <a:xfrm>
            <a:off x="179070" y="1346835"/>
            <a:ext cx="897890" cy="897890"/>
          </a:xfrm>
          <a:prstGeom prst="rect">
            <a:avLst/>
          </a:prstGeom>
          <a:noFill/>
          <a:ln>
            <a:noFill/>
          </a:ln>
        </p:spPr>
      </p:pic>
      <p:pic>
        <p:nvPicPr>
          <p:cNvPr descr="httpsstatics3.seeedstudio.comseeedimg2017-03nfabtin6tjhtqybkaqkihwrp" id="276" name="Google Shape;276;p13"/>
          <p:cNvPicPr preferRelativeResize="0"/>
          <p:nvPr/>
        </p:nvPicPr>
        <p:blipFill rotWithShape="1">
          <a:blip r:embed="rId5">
            <a:alphaModFix/>
          </a:blip>
          <a:srcRect b="0" l="0" r="0" t="0"/>
          <a:stretch/>
        </p:blipFill>
        <p:spPr>
          <a:xfrm>
            <a:off x="1101090" y="1408430"/>
            <a:ext cx="1031240" cy="774065"/>
          </a:xfrm>
          <a:prstGeom prst="rect">
            <a:avLst/>
          </a:prstGeom>
          <a:noFill/>
          <a:ln>
            <a:noFill/>
          </a:ln>
        </p:spPr>
      </p:pic>
      <p:pic>
        <p:nvPicPr>
          <p:cNvPr descr="e0d42ff6-a8c7-44ba-8576-89f62f1d5c5a" id="277" name="Google Shape;277;p13"/>
          <p:cNvPicPr preferRelativeResize="0"/>
          <p:nvPr/>
        </p:nvPicPr>
        <p:blipFill rotWithShape="1">
          <a:blip r:embed="rId6">
            <a:alphaModFix/>
          </a:blip>
          <a:srcRect b="0" l="0" r="0" t="0"/>
          <a:stretch/>
        </p:blipFill>
        <p:spPr>
          <a:xfrm>
            <a:off x="3350260" y="1278255"/>
            <a:ext cx="838200" cy="838200"/>
          </a:xfrm>
          <a:prstGeom prst="rect">
            <a:avLst/>
          </a:prstGeom>
          <a:noFill/>
          <a:ln>
            <a:noFill/>
          </a:ln>
        </p:spPr>
      </p:pic>
      <p:pic>
        <p:nvPicPr>
          <p:cNvPr descr="aws-logo" id="278" name="Google Shape;278;p13"/>
          <p:cNvPicPr preferRelativeResize="0"/>
          <p:nvPr/>
        </p:nvPicPr>
        <p:blipFill rotWithShape="1">
          <a:blip r:embed="rId7">
            <a:alphaModFix/>
          </a:blip>
          <a:srcRect b="0" l="0" r="0" t="0"/>
          <a:stretch/>
        </p:blipFill>
        <p:spPr>
          <a:xfrm>
            <a:off x="3237230" y="2495550"/>
            <a:ext cx="885190" cy="537845"/>
          </a:xfrm>
          <a:prstGeom prst="rect">
            <a:avLst/>
          </a:prstGeom>
          <a:noFill/>
          <a:ln>
            <a:noFill/>
          </a:ln>
        </p:spPr>
      </p:pic>
      <p:pic>
        <p:nvPicPr>
          <p:cNvPr descr="httpsstatics3.seeedstudio.comseeedimg2017-03nfabtin6tjhtqybkaqkihwrp" id="279" name="Google Shape;279;p13"/>
          <p:cNvPicPr preferRelativeResize="0"/>
          <p:nvPr/>
        </p:nvPicPr>
        <p:blipFill rotWithShape="1">
          <a:blip r:embed="rId5">
            <a:alphaModFix/>
          </a:blip>
          <a:srcRect b="0" l="0" r="0" t="0"/>
          <a:stretch/>
        </p:blipFill>
        <p:spPr>
          <a:xfrm>
            <a:off x="2264410" y="1408430"/>
            <a:ext cx="1031240" cy="774065"/>
          </a:xfrm>
          <a:prstGeom prst="rect">
            <a:avLst/>
          </a:prstGeom>
          <a:noFill/>
          <a:ln>
            <a:noFill/>
          </a:ln>
        </p:spPr>
      </p:pic>
      <p:sp>
        <p:nvSpPr>
          <p:cNvPr id="280" name="Google Shape;280;p13"/>
          <p:cNvSpPr txBox="1"/>
          <p:nvPr/>
        </p:nvSpPr>
        <p:spPr>
          <a:xfrm>
            <a:off x="179070" y="657860"/>
            <a:ext cx="797560"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HDC 2080</a:t>
            </a:r>
            <a:endParaRPr sz="1200">
              <a:solidFill>
                <a:schemeClr val="dk1"/>
              </a:solidFill>
              <a:latin typeface="Calibri"/>
              <a:ea typeface="Calibri"/>
              <a:cs typeface="Calibri"/>
              <a:sym typeface="Calibri"/>
            </a:endParaRPr>
          </a:p>
        </p:txBody>
      </p:sp>
      <p:sp>
        <p:nvSpPr>
          <p:cNvPr id="281" name="Google Shape;281;p13"/>
          <p:cNvSpPr txBox="1"/>
          <p:nvPr/>
        </p:nvSpPr>
        <p:spPr>
          <a:xfrm>
            <a:off x="203200" y="2092960"/>
            <a:ext cx="75438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ATMEGA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IN" sz="1200">
                <a:solidFill>
                  <a:schemeClr val="dk1"/>
                </a:solidFill>
                <a:latin typeface="Calibri"/>
                <a:ea typeface="Calibri"/>
                <a:cs typeface="Calibri"/>
                <a:sym typeface="Calibri"/>
              </a:rPr>
              <a:t>328P</a:t>
            </a:r>
            <a:endParaRPr sz="1200">
              <a:solidFill>
                <a:schemeClr val="dk1"/>
              </a:solidFill>
              <a:latin typeface="Calibri"/>
              <a:ea typeface="Calibri"/>
              <a:cs typeface="Calibri"/>
              <a:sym typeface="Calibri"/>
            </a:endParaRPr>
          </a:p>
        </p:txBody>
      </p:sp>
      <p:sp>
        <p:nvSpPr>
          <p:cNvPr id="282" name="Google Shape;282;p13"/>
          <p:cNvSpPr txBox="1"/>
          <p:nvPr/>
        </p:nvSpPr>
        <p:spPr>
          <a:xfrm>
            <a:off x="1217930" y="2116455"/>
            <a:ext cx="620395"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RFM98</a:t>
            </a:r>
            <a:endParaRPr sz="1200">
              <a:solidFill>
                <a:schemeClr val="dk1"/>
              </a:solidFill>
              <a:latin typeface="Calibri"/>
              <a:ea typeface="Calibri"/>
              <a:cs typeface="Calibri"/>
              <a:sym typeface="Calibri"/>
            </a:endParaRPr>
          </a:p>
        </p:txBody>
      </p:sp>
      <p:sp>
        <p:nvSpPr>
          <p:cNvPr id="283" name="Google Shape;283;p13"/>
          <p:cNvSpPr txBox="1"/>
          <p:nvPr/>
        </p:nvSpPr>
        <p:spPr>
          <a:xfrm>
            <a:off x="3350260" y="2042160"/>
            <a:ext cx="558800"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ESP32</a:t>
            </a:r>
            <a:endParaRPr sz="1200">
              <a:solidFill>
                <a:schemeClr val="dk1"/>
              </a:solidFill>
              <a:latin typeface="Calibri"/>
              <a:ea typeface="Calibri"/>
              <a:cs typeface="Calibri"/>
              <a:sym typeface="Calibri"/>
            </a:endParaRPr>
          </a:p>
        </p:txBody>
      </p:sp>
      <p:sp>
        <p:nvSpPr>
          <p:cNvPr id="284" name="Google Shape;284;p13"/>
          <p:cNvSpPr txBox="1"/>
          <p:nvPr/>
        </p:nvSpPr>
        <p:spPr>
          <a:xfrm>
            <a:off x="2381250" y="2116455"/>
            <a:ext cx="620395"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RFM98</a:t>
            </a:r>
            <a:endParaRPr sz="1200">
              <a:solidFill>
                <a:schemeClr val="dk1"/>
              </a:solidFill>
              <a:latin typeface="Calibri"/>
              <a:ea typeface="Calibri"/>
              <a:cs typeface="Calibri"/>
              <a:sym typeface="Calibri"/>
            </a:endParaRPr>
          </a:p>
        </p:txBody>
      </p:sp>
      <p:sp>
        <p:nvSpPr>
          <p:cNvPr id="285" name="Google Shape;285;p13"/>
          <p:cNvSpPr txBox="1"/>
          <p:nvPr/>
        </p:nvSpPr>
        <p:spPr>
          <a:xfrm>
            <a:off x="3295650" y="3033395"/>
            <a:ext cx="851535"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AWS</a:t>
            </a:r>
            <a:endParaRPr sz="1200">
              <a:solidFill>
                <a:schemeClr val="dk1"/>
              </a:solidFill>
              <a:latin typeface="Calibri"/>
              <a:ea typeface="Calibri"/>
              <a:cs typeface="Calibri"/>
              <a:sym typeface="Calibri"/>
            </a:endParaRPr>
          </a:p>
        </p:txBody>
      </p:sp>
      <p:cxnSp>
        <p:nvCxnSpPr>
          <p:cNvPr id="286" name="Google Shape;286;p13"/>
          <p:cNvCxnSpPr>
            <a:stCxn id="275" idx="0"/>
          </p:cNvCxnSpPr>
          <p:nvPr/>
        </p:nvCxnSpPr>
        <p:spPr>
          <a:xfrm>
            <a:off x="628015" y="1346835"/>
            <a:ext cx="600" cy="307200"/>
          </a:xfrm>
          <a:prstGeom prst="straightConnector1">
            <a:avLst/>
          </a:prstGeom>
          <a:noFill/>
          <a:ln cap="flat" cmpd="sng" w="9525">
            <a:solidFill>
              <a:srgbClr val="4A7DBA"/>
            </a:solidFill>
            <a:prstDash val="solid"/>
            <a:round/>
            <a:headEnd len="sm" w="sm" type="none"/>
            <a:tailEnd len="med" w="med" type="stealth"/>
          </a:ln>
        </p:spPr>
      </p:cxnSp>
      <p:cxnSp>
        <p:nvCxnSpPr>
          <p:cNvPr id="287" name="Google Shape;287;p13"/>
          <p:cNvCxnSpPr/>
          <p:nvPr/>
        </p:nvCxnSpPr>
        <p:spPr>
          <a:xfrm>
            <a:off x="1009650" y="1806575"/>
            <a:ext cx="228600" cy="0"/>
          </a:xfrm>
          <a:prstGeom prst="straightConnector1">
            <a:avLst/>
          </a:prstGeom>
          <a:noFill/>
          <a:ln cap="flat" cmpd="sng" w="9525">
            <a:solidFill>
              <a:srgbClr val="4A7DBA"/>
            </a:solidFill>
            <a:prstDash val="solid"/>
            <a:round/>
            <a:headEnd len="sm" w="sm" type="none"/>
            <a:tailEnd len="med" w="med" type="stealth"/>
          </a:ln>
        </p:spPr>
      </p:cxnSp>
      <p:cxnSp>
        <p:nvCxnSpPr>
          <p:cNvPr id="288" name="Google Shape;288;p13"/>
          <p:cNvCxnSpPr/>
          <p:nvPr/>
        </p:nvCxnSpPr>
        <p:spPr>
          <a:xfrm>
            <a:off x="2000250" y="1806575"/>
            <a:ext cx="381000" cy="0"/>
          </a:xfrm>
          <a:prstGeom prst="straightConnector1">
            <a:avLst/>
          </a:prstGeom>
          <a:noFill/>
          <a:ln cap="flat" cmpd="sng" w="9525">
            <a:solidFill>
              <a:srgbClr val="4A7DBA"/>
            </a:solidFill>
            <a:prstDash val="solid"/>
            <a:round/>
            <a:headEnd len="sm" w="sm" type="none"/>
            <a:tailEnd len="med" w="med" type="stealth"/>
          </a:ln>
        </p:spPr>
      </p:cxnSp>
      <p:cxnSp>
        <p:nvCxnSpPr>
          <p:cNvPr id="289" name="Google Shape;289;p13"/>
          <p:cNvCxnSpPr/>
          <p:nvPr/>
        </p:nvCxnSpPr>
        <p:spPr>
          <a:xfrm>
            <a:off x="3162300" y="1730375"/>
            <a:ext cx="228600" cy="0"/>
          </a:xfrm>
          <a:prstGeom prst="straightConnector1">
            <a:avLst/>
          </a:prstGeom>
          <a:noFill/>
          <a:ln cap="flat" cmpd="sng" w="9525">
            <a:solidFill>
              <a:srgbClr val="4A7DBA"/>
            </a:solidFill>
            <a:prstDash val="solid"/>
            <a:round/>
            <a:headEnd len="sm" w="sm" type="none"/>
            <a:tailEnd len="med" w="med" type="stealth"/>
          </a:ln>
        </p:spPr>
      </p:cxnSp>
      <p:cxnSp>
        <p:nvCxnSpPr>
          <p:cNvPr id="290" name="Google Shape;290;p13"/>
          <p:cNvCxnSpPr>
            <a:stCxn id="277" idx="3"/>
            <a:endCxn id="278" idx="3"/>
          </p:cNvCxnSpPr>
          <p:nvPr/>
        </p:nvCxnSpPr>
        <p:spPr>
          <a:xfrm flipH="1">
            <a:off x="4122460" y="1697355"/>
            <a:ext cx="66000" cy="1067100"/>
          </a:xfrm>
          <a:prstGeom prst="bentConnector3">
            <a:avLst>
              <a:gd fmla="val -360796" name="adj1"/>
            </a:avLst>
          </a:prstGeom>
          <a:noFill/>
          <a:ln cap="flat" cmpd="sng" w="9525">
            <a:solidFill>
              <a:srgbClr val="4A7DBA"/>
            </a:solidFill>
            <a:prstDash val="solid"/>
            <a:round/>
            <a:headEnd len="sm" w="sm" type="none"/>
            <a:tailEnd len="med" w="med" type="stealth"/>
          </a:ln>
        </p:spPr>
      </p:cxnSp>
      <p:sp>
        <p:nvSpPr>
          <p:cNvPr id="291" name="Google Shape;291;p13"/>
          <p:cNvSpPr txBox="1"/>
          <p:nvPr/>
        </p:nvSpPr>
        <p:spPr>
          <a:xfrm>
            <a:off x="95250" y="443865"/>
            <a:ext cx="205740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NODE</a:t>
            </a:r>
            <a:endParaRPr sz="800">
              <a:solidFill>
                <a:schemeClr val="dk1"/>
              </a:solidFill>
              <a:latin typeface="Calibri"/>
              <a:ea typeface="Calibri"/>
              <a:cs typeface="Calibri"/>
              <a:sym typeface="Calibri"/>
            </a:endParaRPr>
          </a:p>
        </p:txBody>
      </p:sp>
      <p:sp>
        <p:nvSpPr>
          <p:cNvPr id="292" name="Google Shape;292;p13"/>
          <p:cNvSpPr txBox="1"/>
          <p:nvPr/>
        </p:nvSpPr>
        <p:spPr>
          <a:xfrm>
            <a:off x="2264410" y="443230"/>
            <a:ext cx="205740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GATEWAY</a:t>
            </a:r>
            <a:endParaRPr sz="800">
              <a:solidFill>
                <a:schemeClr val="dk1"/>
              </a:solidFill>
              <a:latin typeface="Calibri"/>
              <a:ea typeface="Calibri"/>
              <a:cs typeface="Calibri"/>
              <a:sym typeface="Calibri"/>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4"/>
          <p:cNvSpPr txBox="1"/>
          <p:nvPr/>
        </p:nvSpPr>
        <p:spPr>
          <a:xfrm>
            <a:off x="154746" y="0"/>
            <a:ext cx="2370900" cy="2445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Implementation Details</a:t>
            </a:r>
            <a:endParaRPr sz="1400">
              <a:solidFill>
                <a:schemeClr val="dk1"/>
              </a:solidFill>
              <a:latin typeface="Arial"/>
              <a:ea typeface="Arial"/>
              <a:cs typeface="Arial"/>
              <a:sym typeface="Arial"/>
            </a:endParaRPr>
          </a:p>
        </p:txBody>
      </p:sp>
      <p:sp>
        <p:nvSpPr>
          <p:cNvPr id="298" name="Google Shape;298;p14"/>
          <p:cNvSpPr txBox="1"/>
          <p:nvPr/>
        </p:nvSpPr>
        <p:spPr>
          <a:xfrm>
            <a:off x="323850" y="647065"/>
            <a:ext cx="3785235" cy="1704340"/>
          </a:xfrm>
          <a:prstGeom prst="rect">
            <a:avLst/>
          </a:prstGeom>
          <a:noFill/>
          <a:ln>
            <a:noFill/>
          </a:ln>
        </p:spPr>
        <p:txBody>
          <a:bodyPr anchorCtr="0" anchor="t" bIns="0" lIns="0" spcFirstLastPara="1" rIns="0" wrap="square" tIns="12050">
            <a:spAutoFit/>
          </a:bodyPr>
          <a:lstStyle/>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 The several events occurring in the surroundings are sensed using the sensors like humidity and temperature Sensor.</a:t>
            </a:r>
            <a:endParaRPr sz="11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 Whenever the anomalies occur, the sensor node senses the event and the particular data is sent to the gateway which is at some distance from the sensor nodes by using RF technology.</a:t>
            </a:r>
            <a:endParaRPr sz="11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Then the gateway  tries  to  connect  to  the  cloud.   If  the  connection  is  established,  then  the  user is  notified. </a:t>
            </a:r>
            <a:endParaRPr sz="11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 If  the  connection  is failed at that moment, the data at the gateway is queued and whenever the </a:t>
            </a:r>
            <a:r>
              <a:rPr lang="en-IN" sz="1100">
                <a:solidFill>
                  <a:schemeClr val="dk1"/>
                </a:solidFill>
                <a:latin typeface="Calibri"/>
                <a:ea typeface="Calibri"/>
                <a:cs typeface="Calibri"/>
                <a:sym typeface="Calibri"/>
              </a:rPr>
              <a:t>connection is</a:t>
            </a:r>
            <a:r>
              <a:rPr lang="en-IN" sz="1100">
                <a:solidFill>
                  <a:schemeClr val="dk1"/>
                </a:solidFill>
                <a:latin typeface="Calibri"/>
                <a:ea typeface="Calibri"/>
                <a:cs typeface="Calibri"/>
                <a:sym typeface="Calibri"/>
              </a:rPr>
              <a:t> re-established, the event is notified.</a:t>
            </a:r>
            <a:endParaRPr sz="1100">
              <a:solidFill>
                <a:schemeClr val="dk1"/>
              </a:solidFill>
              <a:latin typeface="Calibri"/>
              <a:ea typeface="Calibri"/>
              <a:cs typeface="Calibri"/>
              <a:sym typeface="Calibri"/>
            </a:endParaRPr>
          </a:p>
        </p:txBody>
      </p:sp>
      <p:sp>
        <p:nvSpPr>
          <p:cNvPr id="299" name="Google Shape;299;p14"/>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300" name="Google Shape;300;p14"/>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301" name="Google Shape;301;p14"/>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5"/>
          <p:cNvSpPr txBox="1"/>
          <p:nvPr>
            <p:ph type="title"/>
          </p:nvPr>
        </p:nvSpPr>
        <p:spPr>
          <a:xfrm>
            <a:off x="154762" y="-5107"/>
            <a:ext cx="4300575" cy="24447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IN"/>
              <a:t>Algorithm</a:t>
            </a:r>
            <a:endParaRPr/>
          </a:p>
        </p:txBody>
      </p:sp>
      <p:sp>
        <p:nvSpPr>
          <p:cNvPr id="307" name="Google Shape;307;p15"/>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308" name="Google Shape;308;p15"/>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309" name="Google Shape;309;p15"/>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pic>
        <p:nvPicPr>
          <p:cNvPr id="310" name="Google Shape;310;p15"/>
          <p:cNvPicPr preferRelativeResize="0"/>
          <p:nvPr/>
        </p:nvPicPr>
        <p:blipFill>
          <a:blip r:embed="rId3">
            <a:alphaModFix/>
          </a:blip>
          <a:stretch>
            <a:fillRect/>
          </a:stretch>
        </p:blipFill>
        <p:spPr>
          <a:xfrm>
            <a:off x="1256250" y="284900"/>
            <a:ext cx="2291300" cy="3066874"/>
          </a:xfrm>
          <a:prstGeom prst="rect">
            <a:avLst/>
          </a:prstGeom>
          <a:noFill/>
          <a:ln>
            <a:noFill/>
          </a:ln>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6"/>
          <p:cNvSpPr txBox="1"/>
          <p:nvPr/>
        </p:nvSpPr>
        <p:spPr>
          <a:xfrm>
            <a:off x="154748" y="0"/>
            <a:ext cx="1162800" cy="2445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Optimization</a:t>
            </a:r>
            <a:endParaRPr sz="1400">
              <a:solidFill>
                <a:schemeClr val="dk1"/>
              </a:solidFill>
              <a:latin typeface="Arial"/>
              <a:ea typeface="Arial"/>
              <a:cs typeface="Arial"/>
              <a:sym typeface="Arial"/>
            </a:endParaRPr>
          </a:p>
        </p:txBody>
      </p:sp>
      <p:sp>
        <p:nvSpPr>
          <p:cNvPr id="316" name="Google Shape;316;p16"/>
          <p:cNvSpPr txBox="1"/>
          <p:nvPr>
            <p:ph type="title"/>
          </p:nvPr>
        </p:nvSpPr>
        <p:spPr>
          <a:xfrm>
            <a:off x="361632" y="577850"/>
            <a:ext cx="3886835" cy="354330"/>
          </a:xfrm>
          <a:prstGeom prst="rect">
            <a:avLst/>
          </a:prstGeom>
          <a:noFill/>
          <a:ln>
            <a:noFill/>
          </a:ln>
        </p:spPr>
        <p:txBody>
          <a:bodyPr anchorCtr="0" anchor="t" bIns="0" lIns="0" spcFirstLastPara="1" rIns="0" wrap="square" tIns="6975">
            <a:spAutoFit/>
          </a:bodyPr>
          <a:lstStyle/>
          <a:p>
            <a:pPr indent="0" lvl="0" marL="12700" marR="5080" rtl="0" algn="l">
              <a:lnSpc>
                <a:spcPct val="103000"/>
              </a:lnSpc>
              <a:spcBef>
                <a:spcPts val="0"/>
              </a:spcBef>
              <a:spcAft>
                <a:spcPts val="0"/>
              </a:spcAft>
              <a:buClr>
                <a:schemeClr val="dk1"/>
              </a:buClr>
              <a:buSzPts val="1100"/>
              <a:buFont typeface="Arial"/>
              <a:buNone/>
            </a:pPr>
            <a:r>
              <a:rPr lang="en-IN" sz="1100">
                <a:solidFill>
                  <a:schemeClr val="dk1"/>
                </a:solidFill>
                <a:latin typeface="Calibri"/>
                <a:ea typeface="Calibri"/>
                <a:cs typeface="Calibri"/>
                <a:sym typeface="Calibri"/>
              </a:rPr>
              <a:t>Hardware optimizations used:</a:t>
            </a:r>
            <a:br>
              <a:rPr lang="en-I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p:txBody>
      </p:sp>
      <p:sp>
        <p:nvSpPr>
          <p:cNvPr id="317" name="Google Shape;317;p16"/>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318" name="Google Shape;318;p16"/>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319" name="Google Shape;319;p16"/>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320" name="Google Shape;320;p16"/>
          <p:cNvSpPr txBox="1"/>
          <p:nvPr/>
        </p:nvSpPr>
        <p:spPr>
          <a:xfrm>
            <a:off x="362267" y="816610"/>
            <a:ext cx="3886835" cy="361315"/>
          </a:xfrm>
          <a:prstGeom prst="rect">
            <a:avLst/>
          </a:prstGeom>
          <a:noFill/>
          <a:ln>
            <a:noFill/>
          </a:ln>
        </p:spPr>
        <p:txBody>
          <a:bodyPr anchorCtr="0" anchor="t" bIns="0" lIns="0" spcFirstLastPara="1" rIns="0" wrap="square" tIns="6975">
            <a:spAutoFit/>
          </a:bodyPr>
          <a:lstStyle/>
          <a:p>
            <a:pPr indent="-171450" lvl="0" marL="184150" marR="5080" rtl="0" algn="l">
              <a:lnSpc>
                <a:spcPct val="103000"/>
              </a:lnSpc>
              <a:spcBef>
                <a:spcPts val="0"/>
              </a:spcBef>
              <a:spcAft>
                <a:spcPts val="0"/>
              </a:spcAft>
              <a:buClr>
                <a:schemeClr val="dk1"/>
              </a:buClr>
              <a:buSzPts val="1100"/>
              <a:buFont typeface="Arial"/>
              <a:buChar char="•"/>
            </a:pPr>
            <a:r>
              <a:rPr b="0" i="0" lang="en-IN" sz="1100">
                <a:solidFill>
                  <a:schemeClr val="dk1"/>
                </a:solidFill>
                <a:latin typeface="Calibri"/>
                <a:ea typeface="Calibri"/>
                <a:cs typeface="Calibri"/>
                <a:sym typeface="Calibri"/>
              </a:rPr>
              <a:t>Cho</a:t>
            </a:r>
            <a:r>
              <a:rPr lang="en-IN" sz="1100">
                <a:solidFill>
                  <a:schemeClr val="dk1"/>
                </a:solidFill>
                <a:latin typeface="Calibri"/>
                <a:ea typeface="Calibri"/>
                <a:cs typeface="Calibri"/>
                <a:sym typeface="Calibri"/>
              </a:rPr>
              <a:t>o</a:t>
            </a:r>
            <a:r>
              <a:rPr b="0" i="0" lang="en-IN" sz="1100">
                <a:solidFill>
                  <a:schemeClr val="dk1"/>
                </a:solidFill>
                <a:latin typeface="Calibri"/>
                <a:ea typeface="Calibri"/>
                <a:cs typeface="Calibri"/>
                <a:sym typeface="Calibri"/>
              </a:rPr>
              <a:t>sing of low power sensors.</a:t>
            </a:r>
            <a:endParaRPr b="0" i="0" sz="1100">
              <a:solidFill>
                <a:schemeClr val="dk1"/>
              </a:solidFill>
              <a:latin typeface="Calibri"/>
              <a:ea typeface="Calibri"/>
              <a:cs typeface="Calibri"/>
              <a:sym typeface="Calibri"/>
            </a:endParaRPr>
          </a:p>
          <a:p>
            <a:pPr indent="-171450" lvl="0" marL="184150" marR="5080" rtl="0" algn="l">
              <a:lnSpc>
                <a:spcPct val="103000"/>
              </a:lnSpc>
              <a:spcBef>
                <a:spcPts val="55"/>
              </a:spcBef>
              <a:spcAft>
                <a:spcPts val="0"/>
              </a:spcAft>
              <a:buClr>
                <a:schemeClr val="dk1"/>
              </a:buClr>
              <a:buSzPts val="1100"/>
              <a:buFont typeface="Arial"/>
              <a:buChar char="•"/>
            </a:pPr>
            <a:r>
              <a:rPr b="0" i="0" lang="en-IN" sz="1100">
                <a:solidFill>
                  <a:schemeClr val="dk1"/>
                </a:solidFill>
                <a:latin typeface="Calibri"/>
                <a:ea typeface="Calibri"/>
                <a:cs typeface="Calibri"/>
                <a:sym typeface="Calibri"/>
              </a:rPr>
              <a:t>Deep sleep mode for power optimization.</a:t>
            </a:r>
            <a:endParaRPr b="0" i="0" sz="1100">
              <a:solidFill>
                <a:schemeClr val="dk1"/>
              </a:solidFill>
              <a:latin typeface="Calibri"/>
              <a:ea typeface="Calibri"/>
              <a:cs typeface="Calibri"/>
              <a:sym typeface="Calibri"/>
            </a:endParaRPr>
          </a:p>
        </p:txBody>
      </p:sp>
      <p:graphicFrame>
        <p:nvGraphicFramePr>
          <p:cNvPr id="321" name="Google Shape;321;p16"/>
          <p:cNvGraphicFramePr/>
          <p:nvPr/>
        </p:nvGraphicFramePr>
        <p:xfrm>
          <a:off x="260350" y="1379855"/>
          <a:ext cx="3000000" cy="3000000"/>
        </p:xfrm>
        <a:graphic>
          <a:graphicData uri="http://schemas.openxmlformats.org/drawingml/2006/table">
            <a:tbl>
              <a:tblPr bandRow="1" firstRow="1">
                <a:noFill/>
                <a:tableStyleId>{1EC6705A-BE66-488B-B808-985B332125E1}</a:tableStyleId>
              </a:tblPr>
              <a:tblGrid>
                <a:gridCol w="542925"/>
                <a:gridCol w="1254750"/>
                <a:gridCol w="1270000"/>
                <a:gridCol w="1022350"/>
              </a:tblGrid>
              <a:tr h="319400">
                <a:tc>
                  <a:txBody>
                    <a:bodyPr/>
                    <a:lstStyle/>
                    <a:p>
                      <a:pPr indent="0" lvl="0" marL="0" marR="0" rtl="0" algn="l">
                        <a:spcBef>
                          <a:spcPts val="0"/>
                        </a:spcBef>
                        <a:spcAft>
                          <a:spcPts val="0"/>
                        </a:spcAft>
                        <a:buSzPts val="1200"/>
                        <a:buFont typeface="Calibri"/>
                        <a:buNone/>
                      </a:pPr>
                      <a:r>
                        <a:rPr lang="en-IN" sz="1200" u="none" cap="none" strike="noStrike"/>
                        <a:t>Sl.no</a:t>
                      </a:r>
                      <a:endParaRPr sz="1200" u="none" cap="none" strike="noStrike"/>
                    </a:p>
                  </a:txBody>
                  <a:tcPr marT="45725" marB="45725" marR="91450" marL="91450"/>
                </a:tc>
                <a:tc>
                  <a:txBody>
                    <a:bodyPr/>
                    <a:lstStyle/>
                    <a:p>
                      <a:pPr indent="0" lvl="0" marL="0" marR="0" rtl="0" algn="ctr">
                        <a:spcBef>
                          <a:spcPts val="0"/>
                        </a:spcBef>
                        <a:spcAft>
                          <a:spcPts val="0"/>
                        </a:spcAft>
                        <a:buSzPts val="1200"/>
                        <a:buFont typeface="Calibri"/>
                        <a:buNone/>
                      </a:pPr>
                      <a:r>
                        <a:rPr lang="en-IN" sz="1200" u="none" cap="none" strike="noStrike"/>
                        <a:t>Optimization parameter</a:t>
                      </a:r>
                      <a:endParaRPr sz="1200" u="none" cap="none" strike="noStrike"/>
                    </a:p>
                  </a:txBody>
                  <a:tcPr marT="45725" marB="45725" marR="91450" marL="91450"/>
                </a:tc>
                <a:tc>
                  <a:txBody>
                    <a:bodyPr/>
                    <a:lstStyle/>
                    <a:p>
                      <a:pPr indent="0" lvl="0" marL="0" marR="0" rtl="0" algn="ctr">
                        <a:spcBef>
                          <a:spcPts val="0"/>
                        </a:spcBef>
                        <a:spcAft>
                          <a:spcPts val="0"/>
                        </a:spcAft>
                        <a:buSzPts val="1200"/>
                        <a:buFont typeface="Calibri"/>
                        <a:buNone/>
                      </a:pPr>
                      <a:r>
                        <a:rPr lang="en-IN" sz="1200" u="none" cap="none" strike="noStrike"/>
                        <a:t>Before optimization</a:t>
                      </a:r>
                      <a:endParaRPr sz="1200" u="none" cap="none" strike="noStrike"/>
                    </a:p>
                  </a:txBody>
                  <a:tcPr marT="45725" marB="45725" marR="91450" marL="91450"/>
                </a:tc>
                <a:tc>
                  <a:txBody>
                    <a:bodyPr/>
                    <a:lstStyle/>
                    <a:p>
                      <a:pPr indent="0" lvl="0" marL="0" marR="0" rtl="0" algn="ctr">
                        <a:spcBef>
                          <a:spcPts val="0"/>
                        </a:spcBef>
                        <a:spcAft>
                          <a:spcPts val="0"/>
                        </a:spcAft>
                        <a:buSzPts val="1200"/>
                        <a:buFont typeface="Calibri"/>
                        <a:buNone/>
                      </a:pPr>
                      <a:r>
                        <a:rPr lang="en-IN" sz="1200" u="none" cap="none" strike="noStrike"/>
                        <a:t>After optimization</a:t>
                      </a:r>
                      <a:endParaRPr sz="1200" u="none" cap="none" strike="noStrike"/>
                    </a:p>
                  </a:txBody>
                  <a:tcPr marT="45725" marB="45725" marR="91450" marL="91450"/>
                </a:tc>
              </a:tr>
              <a:tr h="381000">
                <a:tc>
                  <a:txBody>
                    <a:bodyPr/>
                    <a:lstStyle/>
                    <a:p>
                      <a:pPr indent="0" lvl="0" marL="0" marR="0" rtl="0" algn="ctr">
                        <a:spcBef>
                          <a:spcPts val="0"/>
                        </a:spcBef>
                        <a:spcAft>
                          <a:spcPts val="0"/>
                        </a:spcAft>
                        <a:buSzPts val="1200"/>
                        <a:buFont typeface="Calibri"/>
                        <a:buNone/>
                      </a:pPr>
                      <a:r>
                        <a:rPr lang="en-IN" sz="1200" u="none" cap="none" strike="noStrike"/>
                        <a:t>1</a:t>
                      </a:r>
                      <a:endParaRPr sz="1200" u="none" cap="none" strike="noStrike"/>
                    </a:p>
                  </a:txBody>
                  <a:tcPr marT="45725" marB="45725" marR="91450" marL="91450"/>
                </a:tc>
                <a:tc>
                  <a:txBody>
                    <a:bodyPr/>
                    <a:lstStyle/>
                    <a:p>
                      <a:pPr indent="0" lvl="0" marL="0" marR="0" rtl="0" algn="ctr">
                        <a:spcBef>
                          <a:spcPts val="0"/>
                        </a:spcBef>
                        <a:spcAft>
                          <a:spcPts val="0"/>
                        </a:spcAft>
                        <a:buSzPts val="1200"/>
                        <a:buFont typeface="Calibri"/>
                        <a:buNone/>
                      </a:pPr>
                      <a:r>
                        <a:rPr lang="en-IN" sz="1200" u="none" cap="none" strike="noStrike"/>
                        <a:t>Current Rating (Active mode) </a:t>
                      </a:r>
                      <a:endParaRPr sz="1200" u="none" cap="none" strike="noStrike"/>
                    </a:p>
                  </a:txBody>
                  <a:tcPr marT="45725" marB="45725" marR="91450" marL="91450"/>
                </a:tc>
                <a:tc>
                  <a:txBody>
                    <a:bodyPr/>
                    <a:lstStyle/>
                    <a:p>
                      <a:pPr indent="0" lvl="0" marL="0" marR="0" rtl="0" algn="ctr">
                        <a:spcBef>
                          <a:spcPts val="0"/>
                        </a:spcBef>
                        <a:spcAft>
                          <a:spcPts val="0"/>
                        </a:spcAft>
                        <a:buSzPts val="1200"/>
                        <a:buFont typeface="Calibri"/>
                        <a:buNone/>
                      </a:pPr>
                      <a:r>
                        <a:rPr lang="en-IN" sz="1200" u="none" cap="none" strike="noStrike"/>
                        <a:t>60mA</a:t>
                      </a:r>
                      <a:endParaRPr sz="1200" u="none" cap="none" strike="noStrike"/>
                    </a:p>
                  </a:txBody>
                  <a:tcPr marT="45725" marB="45725" marR="91450" marL="91450"/>
                </a:tc>
                <a:tc>
                  <a:txBody>
                    <a:bodyPr/>
                    <a:lstStyle/>
                    <a:p>
                      <a:pPr indent="0" lvl="0" marL="0" marR="0" rtl="0" algn="ctr">
                        <a:spcBef>
                          <a:spcPts val="0"/>
                        </a:spcBef>
                        <a:spcAft>
                          <a:spcPts val="0"/>
                        </a:spcAft>
                        <a:buSzPts val="1200"/>
                        <a:buFont typeface="Calibri"/>
                        <a:buNone/>
                      </a:pPr>
                      <a:r>
                        <a:rPr lang="en-IN" sz="1200" u="none" cap="none" strike="noStrike"/>
                        <a:t>10 mA</a:t>
                      </a:r>
                      <a:endParaRPr sz="1200" u="none" cap="none" strike="noStrike"/>
                    </a:p>
                  </a:txBody>
                  <a:tcPr marT="45725" marB="45725" marR="91450" marL="91450"/>
                </a:tc>
              </a:tr>
              <a:tr h="381000">
                <a:tc>
                  <a:txBody>
                    <a:bodyPr/>
                    <a:lstStyle/>
                    <a:p>
                      <a:pPr indent="0" lvl="0" marL="0" marR="0" rtl="0" algn="ctr">
                        <a:spcBef>
                          <a:spcPts val="0"/>
                        </a:spcBef>
                        <a:spcAft>
                          <a:spcPts val="0"/>
                        </a:spcAft>
                        <a:buSzPts val="1200"/>
                        <a:buFont typeface="Calibri"/>
                        <a:buNone/>
                      </a:pPr>
                      <a:r>
                        <a:rPr lang="en-IN" sz="1200" u="none" cap="none" strike="noStrike"/>
                        <a:t>2</a:t>
                      </a:r>
                      <a:endParaRPr sz="1200" u="none" cap="none" strike="noStrike"/>
                    </a:p>
                  </a:txBody>
                  <a:tcPr marT="45725" marB="45725" marR="91450" marL="91450"/>
                </a:tc>
                <a:tc>
                  <a:txBody>
                    <a:bodyPr/>
                    <a:lstStyle/>
                    <a:p>
                      <a:pPr indent="0" lvl="0" marL="0" marR="0" rtl="0" algn="ctr">
                        <a:spcBef>
                          <a:spcPts val="0"/>
                        </a:spcBef>
                        <a:spcAft>
                          <a:spcPts val="0"/>
                        </a:spcAft>
                        <a:buSzPts val="1200"/>
                        <a:buFont typeface="Calibri"/>
                        <a:buNone/>
                      </a:pPr>
                      <a:r>
                        <a:rPr lang="en-IN" sz="1200" u="none" cap="none" strike="noStrike"/>
                        <a:t>Current Rating (sleep mode)</a:t>
                      </a:r>
                      <a:endParaRPr sz="1200" u="none" cap="none" strike="noStrike"/>
                    </a:p>
                  </a:txBody>
                  <a:tcPr marT="45725" marB="45725" marR="91450" marL="91450"/>
                </a:tc>
                <a:tc>
                  <a:txBody>
                    <a:bodyPr/>
                    <a:lstStyle/>
                    <a:p>
                      <a:pPr indent="0" lvl="0" marL="0" marR="0" rtl="0" algn="ctr">
                        <a:spcBef>
                          <a:spcPts val="0"/>
                        </a:spcBef>
                        <a:spcAft>
                          <a:spcPts val="0"/>
                        </a:spcAft>
                        <a:buSzPts val="1200"/>
                        <a:buFont typeface="Calibri"/>
                        <a:buNone/>
                      </a:pPr>
                      <a:r>
                        <a:rPr lang="en-IN" sz="1200" u="none" cap="none" strike="noStrike"/>
                        <a:t>20mA</a:t>
                      </a:r>
                      <a:endParaRPr sz="1200" u="none" cap="none" strike="noStrike"/>
                    </a:p>
                  </a:txBody>
                  <a:tcPr marT="45725" marB="45725" marR="91450" marL="91450"/>
                </a:tc>
                <a:tc>
                  <a:txBody>
                    <a:bodyPr/>
                    <a:lstStyle/>
                    <a:p>
                      <a:pPr indent="0" lvl="0" marL="0" marR="0" rtl="0" algn="ctr">
                        <a:spcBef>
                          <a:spcPts val="0"/>
                        </a:spcBef>
                        <a:spcAft>
                          <a:spcPts val="0"/>
                        </a:spcAft>
                        <a:buSzPts val="1200"/>
                        <a:buFont typeface="Calibri"/>
                        <a:buNone/>
                      </a:pPr>
                      <a:r>
                        <a:rPr lang="en-IN" sz="1200" u="none" cap="none" strike="noStrike"/>
                        <a:t>20uA</a:t>
                      </a:r>
                      <a:endParaRPr sz="1200" u="none" cap="none" strike="noStrike"/>
                    </a:p>
                  </a:txBody>
                  <a:tcPr marT="45725" marB="45725" marR="91450" marL="91450"/>
                </a:tc>
              </a:tr>
            </a:tbl>
          </a:graphicData>
        </a:graphic>
      </p:graphicFrame>
    </p:spTree>
  </p:cSld>
  <p:clrMapOvr>
    <a:masterClrMapping/>
  </p:clrMapOvr>
  <p:transition>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g7be3b0aba5_0_1"/>
          <p:cNvSpPr txBox="1"/>
          <p:nvPr>
            <p:ph type="title"/>
          </p:nvPr>
        </p:nvSpPr>
        <p:spPr>
          <a:xfrm>
            <a:off x="154747" y="0"/>
            <a:ext cx="1983000" cy="244500"/>
          </a:xfrm>
          <a:prstGeom prst="rect">
            <a:avLst/>
          </a:prstGeom>
          <a:noFill/>
          <a:ln>
            <a:noFill/>
          </a:ln>
        </p:spPr>
        <p:txBody>
          <a:bodyPr anchorCtr="0" anchor="t" bIns="0" lIns="0" spcFirstLastPara="1" rIns="0" wrap="square" tIns="17125">
            <a:noAutofit/>
          </a:bodyPr>
          <a:lstStyle/>
          <a:p>
            <a:pPr indent="0" lvl="0" marL="12700" rtl="0" algn="l">
              <a:lnSpc>
                <a:spcPct val="100000"/>
              </a:lnSpc>
              <a:spcBef>
                <a:spcPts val="0"/>
              </a:spcBef>
              <a:spcAft>
                <a:spcPts val="0"/>
              </a:spcAft>
              <a:buNone/>
            </a:pPr>
            <a:r>
              <a:rPr lang="en-IN"/>
              <a:t>Discussion on results</a:t>
            </a:r>
            <a:endParaRPr/>
          </a:p>
        </p:txBody>
      </p:sp>
      <p:sp>
        <p:nvSpPr>
          <p:cNvPr id="327" name="Google Shape;327;g7be3b0aba5_0_1"/>
          <p:cNvSpPr txBox="1"/>
          <p:nvPr/>
        </p:nvSpPr>
        <p:spPr>
          <a:xfrm>
            <a:off x="347294" y="689761"/>
            <a:ext cx="3858300" cy="1397100"/>
          </a:xfrm>
          <a:prstGeom prst="rect">
            <a:avLst/>
          </a:prstGeom>
          <a:noFill/>
          <a:ln>
            <a:noFill/>
          </a:ln>
        </p:spPr>
        <p:txBody>
          <a:bodyPr anchorCtr="0" anchor="t" bIns="0" lIns="0" spcFirstLastPara="1" rIns="0" wrap="square" tIns="6975">
            <a:noAutofit/>
          </a:bodyPr>
          <a:lstStyle/>
          <a:p>
            <a:pPr indent="0" lvl="0" marL="12700" marR="5080" rtl="0" algn="l">
              <a:lnSpc>
                <a:spcPct val="103000"/>
              </a:lnSpc>
              <a:spcBef>
                <a:spcPts val="0"/>
              </a:spcBef>
              <a:spcAft>
                <a:spcPts val="0"/>
              </a:spcAft>
              <a:buNone/>
            </a:pPr>
            <a:r>
              <a:rPr lang="en-IN" sz="1100">
                <a:solidFill>
                  <a:schemeClr val="dk1"/>
                </a:solidFill>
              </a:rPr>
              <a:t>We could meet the objectives and successfully build a Sensor Tag model according to the design. We did the coding part in Arduino IDE for the node and the gateway. The temperature and humidity sensor sends the data to the controller. LORA module transmits the data with the help of RF technology to the gateway. In the gateway, another LORA module receives the data and pass it to the controller to further publish the data to the cloud. The sensor node is programmed to push one sample of the data every 20th minute and go back to sleep for the next twenty minutes to reduce power consumption. By doing the above methodology the battery life is extended and gives a battery span of a year. </a:t>
            </a:r>
            <a:endParaRPr sz="1100">
              <a:solidFill>
                <a:schemeClr val="dk1"/>
              </a:solidFill>
              <a:latin typeface="Arial"/>
              <a:ea typeface="Arial"/>
              <a:cs typeface="Arial"/>
              <a:sym typeface="Arial"/>
            </a:endParaRPr>
          </a:p>
        </p:txBody>
      </p:sp>
      <p:grpSp>
        <p:nvGrpSpPr>
          <p:cNvPr id="328" name="Google Shape;328;g7be3b0aba5_0_1"/>
          <p:cNvGrpSpPr/>
          <p:nvPr/>
        </p:nvGrpSpPr>
        <p:grpSpPr>
          <a:xfrm>
            <a:off x="0" y="3346348"/>
            <a:ext cx="4608601" cy="109854"/>
            <a:chOff x="0" y="3346348"/>
            <a:chExt cx="4608601" cy="109854"/>
          </a:xfrm>
        </p:grpSpPr>
        <p:sp>
          <p:nvSpPr>
            <p:cNvPr id="329" name="Google Shape;329;g7be3b0aba5_0_1"/>
            <p:cNvSpPr/>
            <p:nvPr/>
          </p:nvSpPr>
          <p:spPr>
            <a:xfrm>
              <a:off x="0" y="3346348"/>
              <a:ext cx="1843405" cy="109854"/>
            </a:xfrm>
            <a:custGeom>
              <a:rect b="b" l="l" r="r" t="t"/>
              <a:pathLst>
                <a:path extrusionOk="0" h="109854" w="1843405">
                  <a:moveTo>
                    <a:pt x="1843176" y="0"/>
                  </a:moveTo>
                  <a:lnTo>
                    <a:pt x="0" y="0"/>
                  </a:lnTo>
                  <a:lnTo>
                    <a:pt x="0" y="109651"/>
                  </a:lnTo>
                  <a:lnTo>
                    <a:pt x="1843176" y="109651"/>
                  </a:lnTo>
                  <a:lnTo>
                    <a:pt x="18431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g7be3b0aba5_0_1"/>
            <p:cNvSpPr/>
            <p:nvPr/>
          </p:nvSpPr>
          <p:spPr>
            <a:xfrm>
              <a:off x="1843176" y="3346348"/>
              <a:ext cx="2765425" cy="109854"/>
            </a:xfrm>
            <a:custGeom>
              <a:rect b="b" l="l" r="r" t="t"/>
              <a:pathLst>
                <a:path extrusionOk="0" h="109854" w="2765425">
                  <a:moveTo>
                    <a:pt x="2764828" y="0"/>
                  </a:moveTo>
                  <a:lnTo>
                    <a:pt x="0" y="0"/>
                  </a:lnTo>
                  <a:lnTo>
                    <a:pt x="0" y="109651"/>
                  </a:lnTo>
                  <a:lnTo>
                    <a:pt x="2764828" y="109651"/>
                  </a:lnTo>
                  <a:lnTo>
                    <a:pt x="2764828" y="0"/>
                  </a:lnTo>
                  <a:close/>
                </a:path>
              </a:pathLst>
            </a:custGeom>
            <a:solidFill>
              <a:srgbClr val="3333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1" name="Google Shape;331;g7be3b0aba5_0_1"/>
          <p:cNvSpPr txBox="1"/>
          <p:nvPr/>
        </p:nvSpPr>
        <p:spPr>
          <a:xfrm>
            <a:off x="2720289" y="3351784"/>
            <a:ext cx="452700" cy="89700"/>
          </a:xfrm>
          <a:prstGeom prst="rect">
            <a:avLst/>
          </a:prstGeom>
          <a:noFill/>
          <a:ln>
            <a:noFill/>
          </a:ln>
        </p:spPr>
        <p:txBody>
          <a:bodyPr anchorCtr="0" anchor="t" bIns="0" lIns="0" spcFirstLastPara="1" rIns="0" wrap="square" tIns="0">
            <a:noAutofit/>
          </a:bodyPr>
          <a:lstStyle/>
          <a:p>
            <a:pPr indent="0" lvl="0" marL="12700" marR="0" rtl="0" algn="l">
              <a:lnSpc>
                <a:spcPct val="112500"/>
              </a:lnSpc>
              <a:spcBef>
                <a:spcPts val="0"/>
              </a:spcBef>
              <a:spcAft>
                <a:spcPts val="0"/>
              </a:spcAft>
              <a:buNone/>
            </a:pPr>
            <a:r>
              <a:t/>
            </a:r>
            <a:endParaRPr sz="600" u="sng">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17"/>
          <p:cNvSpPr txBox="1"/>
          <p:nvPr>
            <p:ph type="title"/>
          </p:nvPr>
        </p:nvSpPr>
        <p:spPr>
          <a:xfrm>
            <a:off x="154762" y="-5107"/>
            <a:ext cx="4300575" cy="4305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br>
              <a:rPr lang="en-IN"/>
            </a:br>
            <a:endParaRPr/>
          </a:p>
        </p:txBody>
      </p:sp>
      <p:sp>
        <p:nvSpPr>
          <p:cNvPr id="337" name="Google Shape;337;p17"/>
          <p:cNvSpPr txBox="1"/>
          <p:nvPr/>
        </p:nvSpPr>
        <p:spPr>
          <a:xfrm>
            <a:off x="154762" y="0"/>
            <a:ext cx="554355" cy="24447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Results</a:t>
            </a:r>
            <a:endParaRPr sz="1400">
              <a:solidFill>
                <a:schemeClr val="dk1"/>
              </a:solidFill>
              <a:latin typeface="Arial"/>
              <a:ea typeface="Arial"/>
              <a:cs typeface="Arial"/>
              <a:sym typeface="Arial"/>
            </a:endParaRPr>
          </a:p>
        </p:txBody>
      </p:sp>
      <p:sp>
        <p:nvSpPr>
          <p:cNvPr id="338" name="Google Shape;338;p17"/>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339" name="Google Shape;339;p17"/>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340" name="Google Shape;340;p17"/>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pic>
        <p:nvPicPr>
          <p:cNvPr id="341" name="Google Shape;341;p17"/>
          <p:cNvPicPr preferRelativeResize="0"/>
          <p:nvPr>
            <p:ph idx="2" type="body"/>
          </p:nvPr>
        </p:nvPicPr>
        <p:blipFill rotWithShape="1">
          <a:blip r:embed="rId3">
            <a:alphaModFix/>
          </a:blip>
          <a:srcRect b="0" l="0" r="0" t="0"/>
          <a:stretch/>
        </p:blipFill>
        <p:spPr>
          <a:xfrm>
            <a:off x="154950" y="1001400"/>
            <a:ext cx="4333200" cy="1873200"/>
          </a:xfrm>
          <a:prstGeom prst="rect">
            <a:avLst/>
          </a:prstGeom>
          <a:noFill/>
          <a:ln>
            <a:noFill/>
          </a:ln>
        </p:spPr>
      </p:pic>
      <p:sp>
        <p:nvSpPr>
          <p:cNvPr id="342" name="Google Shape;342;p17"/>
          <p:cNvSpPr txBox="1"/>
          <p:nvPr/>
        </p:nvSpPr>
        <p:spPr>
          <a:xfrm>
            <a:off x="1539875" y="396240"/>
            <a:ext cx="138112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Transmission</a:t>
            </a:r>
            <a:endParaRPr sz="1800">
              <a:solidFill>
                <a:schemeClr val="dk1"/>
              </a:solidFill>
              <a:latin typeface="Calibri"/>
              <a:ea typeface="Calibri"/>
              <a:cs typeface="Calibri"/>
              <a:sym typeface="Calibri"/>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154762" y="-5107"/>
            <a:ext cx="4300575" cy="4305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br>
              <a:rPr lang="en-IN"/>
            </a:br>
            <a:endParaRPr/>
          </a:p>
        </p:txBody>
      </p:sp>
      <p:sp>
        <p:nvSpPr>
          <p:cNvPr id="348" name="Google Shape;348;p18"/>
          <p:cNvSpPr txBox="1"/>
          <p:nvPr/>
        </p:nvSpPr>
        <p:spPr>
          <a:xfrm>
            <a:off x="154762" y="0"/>
            <a:ext cx="554355" cy="24447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Results</a:t>
            </a:r>
            <a:endParaRPr sz="1400">
              <a:solidFill>
                <a:schemeClr val="dk1"/>
              </a:solidFill>
              <a:latin typeface="Arial"/>
              <a:ea typeface="Arial"/>
              <a:cs typeface="Arial"/>
              <a:sym typeface="Arial"/>
            </a:endParaRPr>
          </a:p>
        </p:txBody>
      </p:sp>
      <p:sp>
        <p:nvSpPr>
          <p:cNvPr id="349" name="Google Shape;349;p18"/>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350" name="Google Shape;350;p18"/>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351" name="Google Shape;351;p18"/>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pic>
        <p:nvPicPr>
          <p:cNvPr id="352" name="Google Shape;352;p18"/>
          <p:cNvPicPr preferRelativeResize="0"/>
          <p:nvPr>
            <p:ph idx="1" type="body"/>
          </p:nvPr>
        </p:nvPicPr>
        <p:blipFill rotWithShape="1">
          <a:blip r:embed="rId3">
            <a:alphaModFix/>
          </a:blip>
          <a:srcRect b="0" l="0" r="0" t="0"/>
          <a:stretch/>
        </p:blipFill>
        <p:spPr>
          <a:xfrm>
            <a:off x="62865" y="1013460"/>
            <a:ext cx="4545965" cy="1684655"/>
          </a:xfrm>
          <a:prstGeom prst="rect">
            <a:avLst/>
          </a:prstGeom>
          <a:noFill/>
          <a:ln>
            <a:noFill/>
          </a:ln>
        </p:spPr>
      </p:pic>
      <p:sp>
        <p:nvSpPr>
          <p:cNvPr id="353" name="Google Shape;353;p18"/>
          <p:cNvSpPr txBox="1"/>
          <p:nvPr/>
        </p:nvSpPr>
        <p:spPr>
          <a:xfrm>
            <a:off x="1360475" y="425450"/>
            <a:ext cx="1858800" cy="368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Received data</a:t>
            </a:r>
            <a:endParaRPr sz="1800">
              <a:solidFill>
                <a:schemeClr val="dk1"/>
              </a:solidFill>
              <a:latin typeface="Calibri"/>
              <a:ea typeface="Calibri"/>
              <a:cs typeface="Calibri"/>
              <a:sym typeface="Calibri"/>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2"/>
          <p:cNvSpPr txBox="1"/>
          <p:nvPr>
            <p:ph type="title"/>
          </p:nvPr>
        </p:nvSpPr>
        <p:spPr>
          <a:xfrm>
            <a:off x="154762" y="0"/>
            <a:ext cx="687705" cy="244475"/>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IN"/>
              <a:t>Contents</a:t>
            </a:r>
            <a:endParaRPr/>
          </a:p>
        </p:txBody>
      </p:sp>
      <p:sp>
        <p:nvSpPr>
          <p:cNvPr id="70" name="Google Shape;70;p2"/>
          <p:cNvSpPr/>
          <p:nvPr/>
        </p:nvSpPr>
        <p:spPr>
          <a:xfrm>
            <a:off x="502551" y="1130579"/>
            <a:ext cx="65400" cy="65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txBox="1"/>
          <p:nvPr/>
        </p:nvSpPr>
        <p:spPr>
          <a:xfrm>
            <a:off x="624395" y="1003361"/>
            <a:ext cx="1575435" cy="1285875"/>
          </a:xfrm>
          <a:prstGeom prst="rect">
            <a:avLst/>
          </a:prstGeom>
          <a:noFill/>
          <a:ln>
            <a:noFill/>
          </a:ln>
        </p:spPr>
        <p:txBody>
          <a:bodyPr anchorCtr="0" anchor="t" bIns="0" lIns="0" spcFirstLastPara="1" rIns="0" wrap="square" tIns="12700">
            <a:spAutoFit/>
          </a:bodyPr>
          <a:lstStyle/>
          <a:p>
            <a:pPr indent="0" lvl="0" marL="12700" marR="703580" rtl="0" algn="l">
              <a:lnSpc>
                <a:spcPct val="125000"/>
              </a:lnSpc>
              <a:spcBef>
                <a:spcPts val="0"/>
              </a:spcBef>
              <a:spcAft>
                <a:spcPts val="0"/>
              </a:spcAft>
              <a:buNone/>
            </a:pPr>
            <a:r>
              <a:rPr lang="en-IN" sz="1100">
                <a:solidFill>
                  <a:schemeClr val="dk1"/>
                </a:solidFill>
                <a:latin typeface="Arial"/>
                <a:ea typeface="Arial"/>
                <a:cs typeface="Arial"/>
                <a:sym typeface="Arial"/>
              </a:rPr>
              <a:t>Introduction  System Design</a:t>
            </a:r>
            <a:endParaRPr sz="1100">
              <a:solidFill>
                <a:schemeClr val="dk1"/>
              </a:solidFill>
              <a:latin typeface="Arial"/>
              <a:ea typeface="Arial"/>
              <a:cs typeface="Arial"/>
              <a:sym typeface="Arial"/>
            </a:endParaRPr>
          </a:p>
          <a:p>
            <a:pPr indent="0" lvl="0" marL="12700" marR="5080" rtl="0" algn="l">
              <a:lnSpc>
                <a:spcPct val="125000"/>
              </a:lnSpc>
              <a:spcBef>
                <a:spcPts val="0"/>
              </a:spcBef>
              <a:spcAft>
                <a:spcPts val="0"/>
              </a:spcAft>
              <a:buNone/>
            </a:pPr>
            <a:r>
              <a:rPr lang="en-IN" sz="1100">
                <a:solidFill>
                  <a:schemeClr val="dk1"/>
                </a:solidFill>
                <a:latin typeface="Arial"/>
                <a:ea typeface="Arial"/>
                <a:cs typeface="Arial"/>
                <a:sym typeface="Arial"/>
              </a:rPr>
              <a:t>Implementation details  Discussion on optimization  Results</a:t>
            </a:r>
            <a:endParaRPr sz="1100">
              <a:solidFill>
                <a:schemeClr val="dk1"/>
              </a:solidFill>
              <a:latin typeface="Arial"/>
              <a:ea typeface="Arial"/>
              <a:cs typeface="Arial"/>
              <a:sym typeface="Arial"/>
            </a:endParaRPr>
          </a:p>
          <a:p>
            <a:pPr indent="0" lvl="0" marL="12700" marR="0" rtl="0" algn="l">
              <a:lnSpc>
                <a:spcPct val="100000"/>
              </a:lnSpc>
              <a:spcBef>
                <a:spcPts val="335"/>
              </a:spcBef>
              <a:spcAft>
                <a:spcPts val="0"/>
              </a:spcAft>
              <a:buNone/>
            </a:pPr>
            <a:r>
              <a:rPr lang="en-IN" sz="1100">
                <a:solidFill>
                  <a:schemeClr val="dk1"/>
                </a:solidFill>
                <a:latin typeface="Arial"/>
                <a:ea typeface="Arial"/>
                <a:cs typeface="Arial"/>
                <a:sym typeface="Arial"/>
              </a:rPr>
              <a:t>Conclusion</a:t>
            </a:r>
            <a:endParaRPr sz="1100">
              <a:solidFill>
                <a:schemeClr val="dk1"/>
              </a:solidFill>
              <a:latin typeface="Arial"/>
              <a:ea typeface="Arial"/>
              <a:cs typeface="Arial"/>
              <a:sym typeface="Arial"/>
            </a:endParaRPr>
          </a:p>
        </p:txBody>
      </p:sp>
      <p:sp>
        <p:nvSpPr>
          <p:cNvPr id="72" name="Google Shape;72;p2"/>
          <p:cNvSpPr/>
          <p:nvPr/>
        </p:nvSpPr>
        <p:spPr>
          <a:xfrm>
            <a:off x="502551" y="1340612"/>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502551" y="1550644"/>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502551" y="1760677"/>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502551" y="1970709"/>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502551" y="2180742"/>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78" name="Google Shape;78;p2"/>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79" name="Google Shape;79;p2"/>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0"/>
          <p:cNvSpPr txBox="1"/>
          <p:nvPr>
            <p:ph type="title"/>
          </p:nvPr>
        </p:nvSpPr>
        <p:spPr>
          <a:xfrm>
            <a:off x="154748" y="0"/>
            <a:ext cx="968700" cy="2445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IN"/>
              <a:t>Conclusion</a:t>
            </a:r>
            <a:endParaRPr/>
          </a:p>
        </p:txBody>
      </p:sp>
      <p:sp>
        <p:nvSpPr>
          <p:cNvPr id="359" name="Google Shape;359;p20"/>
          <p:cNvSpPr txBox="1"/>
          <p:nvPr/>
        </p:nvSpPr>
        <p:spPr>
          <a:xfrm>
            <a:off x="323850" y="701075"/>
            <a:ext cx="3801745" cy="1868805"/>
          </a:xfrm>
          <a:prstGeom prst="rect">
            <a:avLst/>
          </a:prstGeom>
          <a:noFill/>
          <a:ln>
            <a:noFill/>
          </a:ln>
        </p:spPr>
        <p:txBody>
          <a:bodyPr anchorCtr="0" anchor="t" bIns="0" lIns="0" spcFirstLastPara="1" rIns="0" wrap="square" tIns="6975">
            <a:spAutoFit/>
          </a:bodyPr>
          <a:lstStyle/>
          <a:p>
            <a:pPr indent="0" lvl="0" marL="0" marR="0" rtl="0" algn="just">
              <a:spcBef>
                <a:spcPts val="0"/>
              </a:spcBef>
              <a:spcAft>
                <a:spcPts val="0"/>
              </a:spcAft>
              <a:buNone/>
            </a:pPr>
            <a:r>
              <a:rPr lang="en-IN" sz="1100">
                <a:solidFill>
                  <a:schemeClr val="dk1"/>
                </a:solidFill>
                <a:latin typeface="Calibri"/>
                <a:ea typeface="Calibri"/>
                <a:cs typeface="Calibri"/>
                <a:sym typeface="Calibri"/>
              </a:rPr>
              <a:t>We conclude that using the method of wireless sensor networks we can detect the hazardous things and notify the user about the event occurred. The usage of RF technology further increases the range of the system and by using low power devices the power consumption of the system is reduced and thereby increasing the life of the sensor node. The Low-cost PCB is designed considering the peripherals needed for the system and hence the size of the sensor node. It is smart, reliable, capable of fast data acquisition and accurate for a long period of time. It costs less, easy to install with zero maintenance and does not disturb the ambiance. Hence the specifications are met according to the objectives.</a:t>
            </a:r>
            <a:endParaRPr sz="1100">
              <a:solidFill>
                <a:schemeClr val="dk1"/>
              </a:solidFill>
              <a:latin typeface="Calibri"/>
              <a:ea typeface="Calibri"/>
              <a:cs typeface="Calibri"/>
              <a:sym typeface="Calibri"/>
            </a:endParaRPr>
          </a:p>
        </p:txBody>
      </p:sp>
      <p:sp>
        <p:nvSpPr>
          <p:cNvPr id="360" name="Google Shape;360;p20"/>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361" name="Google Shape;361;p20"/>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362" name="Google Shape;362;p20"/>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1"/>
          <p:cNvSpPr txBox="1"/>
          <p:nvPr/>
        </p:nvSpPr>
        <p:spPr>
          <a:xfrm>
            <a:off x="154762" y="0"/>
            <a:ext cx="1012190" cy="24447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Future Scope</a:t>
            </a:r>
            <a:endParaRPr sz="1400">
              <a:solidFill>
                <a:schemeClr val="dk1"/>
              </a:solidFill>
              <a:latin typeface="Arial"/>
              <a:ea typeface="Arial"/>
              <a:cs typeface="Arial"/>
              <a:sym typeface="Arial"/>
            </a:endParaRPr>
          </a:p>
        </p:txBody>
      </p:sp>
      <p:sp>
        <p:nvSpPr>
          <p:cNvPr id="368" name="Google Shape;368;p21"/>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369" name="Google Shape;369;p21"/>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370" name="Google Shape;370;p21"/>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371" name="Google Shape;371;p21"/>
          <p:cNvSpPr txBox="1"/>
          <p:nvPr/>
        </p:nvSpPr>
        <p:spPr>
          <a:xfrm>
            <a:off x="183837" y="815975"/>
            <a:ext cx="3950013" cy="10147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200">
                <a:solidFill>
                  <a:schemeClr val="dk1"/>
                </a:solidFill>
                <a:latin typeface="Calibri"/>
                <a:ea typeface="Calibri"/>
                <a:cs typeface="Calibri"/>
                <a:sym typeface="Calibri"/>
              </a:rPr>
              <a:t>Presently there is one sensor node  connected to the gateway. In the future, the number of sensor nodes can be increased. The data can be further sent directly through the push notification or the application. In future power consumption and cost can be reduced.  </a:t>
            </a:r>
            <a:endParaRPr sz="1200">
              <a:solidFill>
                <a:schemeClr val="dk1"/>
              </a:solidFill>
              <a:latin typeface="Calibri"/>
              <a:ea typeface="Calibri"/>
              <a:cs typeface="Calibri"/>
              <a:sym typeface="Calibri"/>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2"/>
          <p:cNvSpPr txBox="1"/>
          <p:nvPr/>
        </p:nvSpPr>
        <p:spPr>
          <a:xfrm>
            <a:off x="154747" y="0"/>
            <a:ext cx="1058400" cy="2445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Thank-You</a:t>
            </a:r>
            <a:endParaRPr sz="1400">
              <a:solidFill>
                <a:schemeClr val="dk1"/>
              </a:solidFill>
              <a:latin typeface="Arial"/>
              <a:ea typeface="Arial"/>
              <a:cs typeface="Arial"/>
              <a:sym typeface="Arial"/>
            </a:endParaRPr>
          </a:p>
        </p:txBody>
      </p:sp>
      <p:sp>
        <p:nvSpPr>
          <p:cNvPr id="377" name="Google Shape;377;p22"/>
          <p:cNvSpPr txBox="1"/>
          <p:nvPr/>
        </p:nvSpPr>
        <p:spPr>
          <a:xfrm>
            <a:off x="1909406" y="1469095"/>
            <a:ext cx="789305" cy="20764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IN" sz="1200">
                <a:solidFill>
                  <a:schemeClr val="dk1"/>
                </a:solidFill>
                <a:latin typeface="Arial"/>
                <a:ea typeface="Arial"/>
                <a:cs typeface="Arial"/>
                <a:sym typeface="Arial"/>
              </a:rPr>
              <a:t>Thank-You</a:t>
            </a:r>
            <a:endParaRPr sz="1200">
              <a:solidFill>
                <a:schemeClr val="dk1"/>
              </a:solidFill>
              <a:latin typeface="Arial"/>
              <a:ea typeface="Arial"/>
              <a:cs typeface="Arial"/>
              <a:sym typeface="Arial"/>
            </a:endParaRPr>
          </a:p>
        </p:txBody>
      </p:sp>
      <p:sp>
        <p:nvSpPr>
          <p:cNvPr id="378" name="Google Shape;378;p22"/>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379" name="Google Shape;379;p22"/>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380" name="Google Shape;380;p22"/>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3"/>
          <p:cNvSpPr txBox="1"/>
          <p:nvPr>
            <p:ph type="title"/>
          </p:nvPr>
        </p:nvSpPr>
        <p:spPr>
          <a:xfrm>
            <a:off x="154762" y="0"/>
            <a:ext cx="1083488" cy="232756"/>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IN"/>
              <a:t>Introduction</a:t>
            </a:r>
            <a:endParaRPr/>
          </a:p>
        </p:txBody>
      </p:sp>
      <p:sp>
        <p:nvSpPr>
          <p:cNvPr id="85" name="Google Shape;85;p3"/>
          <p:cNvSpPr txBox="1"/>
          <p:nvPr/>
        </p:nvSpPr>
        <p:spPr>
          <a:xfrm>
            <a:off x="411506" y="511175"/>
            <a:ext cx="3950944" cy="412292"/>
          </a:xfrm>
          <a:prstGeom prst="rect">
            <a:avLst/>
          </a:prstGeom>
          <a:noFill/>
          <a:ln>
            <a:noFill/>
          </a:ln>
        </p:spPr>
        <p:txBody>
          <a:bodyPr anchorCtr="0" anchor="t" bIns="0" lIns="0" spcFirstLastPara="1" rIns="0" wrap="square" tIns="27300">
            <a:spAutoFit/>
          </a:bodyPr>
          <a:lstStyle/>
          <a:p>
            <a:pPr indent="0" lvl="0" marL="12065" marR="5080" rtl="0" algn="l">
              <a:lnSpc>
                <a:spcPct val="122727"/>
              </a:lnSpc>
              <a:spcBef>
                <a:spcPts val="0"/>
              </a:spcBef>
              <a:spcAft>
                <a:spcPts val="0"/>
              </a:spcAft>
              <a:buNone/>
            </a:pPr>
            <a:r>
              <a:t/>
            </a:r>
            <a:endParaRPr b="1" sz="1100">
              <a:solidFill>
                <a:schemeClr val="dk1"/>
              </a:solidFill>
              <a:latin typeface="Calibri"/>
              <a:ea typeface="Calibri"/>
              <a:cs typeface="Calibri"/>
              <a:sym typeface="Calibri"/>
            </a:endParaRPr>
          </a:p>
          <a:p>
            <a:pPr indent="-483869" lvl="0" marL="495935" marR="5080" rtl="0" algn="l">
              <a:lnSpc>
                <a:spcPct val="112500"/>
              </a:lnSpc>
              <a:spcBef>
                <a:spcPts val="215"/>
              </a:spcBef>
              <a:spcAft>
                <a:spcPts val="0"/>
              </a:spcAft>
              <a:buNone/>
            </a:pPr>
            <a:r>
              <a:t/>
            </a:r>
            <a:endParaRPr sz="1200">
              <a:solidFill>
                <a:schemeClr val="dk1"/>
              </a:solidFill>
              <a:latin typeface="Arial"/>
              <a:ea typeface="Arial"/>
              <a:cs typeface="Arial"/>
              <a:sym typeface="Arial"/>
            </a:endParaRPr>
          </a:p>
        </p:txBody>
      </p:sp>
      <p:sp>
        <p:nvSpPr>
          <p:cNvPr id="86" name="Google Shape;86;p3"/>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87" name="Google Shape;87;p3"/>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88" name="Google Shape;88;p3"/>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89" name="Google Shape;89;p3"/>
          <p:cNvSpPr txBox="1"/>
          <p:nvPr/>
        </p:nvSpPr>
        <p:spPr>
          <a:xfrm>
            <a:off x="323850" y="587375"/>
            <a:ext cx="4038599" cy="2461260"/>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A Sensor Tag Network is a wireless network which comprises of several distributed devices such as a sensor to monitor environmental conditions, like pollutants, humidity, motion, temperature, vibration, sound, pressure  at different places.</a:t>
            </a:r>
            <a:endParaRPr sz="11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 Hence, a Sensor Tag Network can be formed by combining these devices, or nodes with a gateway.</a:t>
            </a:r>
            <a:endParaRPr sz="11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 These nodes communicate wirelessly to a gateway through which the data is sent to another platform i.e, cloud where you can collect, process, analyze the data and notify the user.</a:t>
            </a:r>
            <a:endParaRPr sz="11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 The wireless sensor network  scalable. It is software programmable, smart, reliable, also capable of fast data acquisition and accurate for a long period. They are cost-effective and easy to install with zero maintenance </a:t>
            </a:r>
            <a:endParaRPr sz="11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4"/>
          <p:cNvSpPr txBox="1"/>
          <p:nvPr>
            <p:ph type="title"/>
          </p:nvPr>
        </p:nvSpPr>
        <p:spPr>
          <a:xfrm>
            <a:off x="154762" y="0"/>
            <a:ext cx="1083488" cy="23241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IN">
                <a:solidFill>
                  <a:srgbClr val="FFFFFF"/>
                </a:solidFill>
              </a:rPr>
              <a:t>Motivation</a:t>
            </a:r>
            <a:endParaRPr/>
          </a:p>
        </p:txBody>
      </p:sp>
      <p:sp>
        <p:nvSpPr>
          <p:cNvPr id="95" name="Google Shape;95;p4"/>
          <p:cNvSpPr txBox="1"/>
          <p:nvPr/>
        </p:nvSpPr>
        <p:spPr>
          <a:xfrm>
            <a:off x="411506" y="511175"/>
            <a:ext cx="3950944" cy="412292"/>
          </a:xfrm>
          <a:prstGeom prst="rect">
            <a:avLst/>
          </a:prstGeom>
          <a:noFill/>
          <a:ln>
            <a:noFill/>
          </a:ln>
        </p:spPr>
        <p:txBody>
          <a:bodyPr anchorCtr="0" anchor="t" bIns="0" lIns="0" spcFirstLastPara="1" rIns="0" wrap="square" tIns="27300">
            <a:spAutoFit/>
          </a:bodyPr>
          <a:lstStyle/>
          <a:p>
            <a:pPr indent="0" lvl="0" marL="12065" marR="5080" rtl="0" algn="l">
              <a:lnSpc>
                <a:spcPct val="122727"/>
              </a:lnSpc>
              <a:spcBef>
                <a:spcPts val="0"/>
              </a:spcBef>
              <a:spcAft>
                <a:spcPts val="0"/>
              </a:spcAft>
              <a:buNone/>
            </a:pPr>
            <a:r>
              <a:t/>
            </a:r>
            <a:endParaRPr b="1" sz="1100">
              <a:solidFill>
                <a:schemeClr val="dk1"/>
              </a:solidFill>
              <a:latin typeface="Calibri"/>
              <a:ea typeface="Calibri"/>
              <a:cs typeface="Calibri"/>
              <a:sym typeface="Calibri"/>
            </a:endParaRPr>
          </a:p>
          <a:p>
            <a:pPr indent="-483869" lvl="0" marL="495935" marR="5080" rtl="0" algn="l">
              <a:lnSpc>
                <a:spcPct val="112500"/>
              </a:lnSpc>
              <a:spcBef>
                <a:spcPts val="215"/>
              </a:spcBef>
              <a:spcAft>
                <a:spcPts val="0"/>
              </a:spcAft>
              <a:buNone/>
            </a:pPr>
            <a:r>
              <a:t/>
            </a:r>
            <a:endParaRPr sz="1200">
              <a:solidFill>
                <a:schemeClr val="dk1"/>
              </a:solidFill>
              <a:latin typeface="Arial"/>
              <a:ea typeface="Arial"/>
              <a:cs typeface="Arial"/>
              <a:sym typeface="Arial"/>
            </a:endParaRPr>
          </a:p>
        </p:txBody>
      </p:sp>
      <p:sp>
        <p:nvSpPr>
          <p:cNvPr id="96" name="Google Shape;96;p4"/>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97" name="Google Shape;97;p4"/>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98" name="Google Shape;98;p4"/>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99" name="Google Shape;99;p4"/>
          <p:cNvSpPr txBox="1"/>
          <p:nvPr/>
        </p:nvSpPr>
        <p:spPr>
          <a:xfrm>
            <a:off x="323850" y="587375"/>
            <a:ext cx="4038599" cy="2799715"/>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Physical intimidations which lead to infrastructure failure and menace usually can’t be envisaged.  Considering the scenario of warehouses and industries, if there is any leakage of  water  or  fire  in  the  building,  there  will  be  a  huge  loss  for  the  property  and  human beings.</a:t>
            </a:r>
            <a:endParaRPr sz="11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If  all  the  inmates  of  that  place  are  alerted  to  the  menace  quickly then there will be less probability of risk and less vandalization to the property.</a:t>
            </a:r>
            <a:endParaRPr sz="11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Sensor nodes are employed for different applications, extending from lifestyle and health to an automotive,modish building, predictive perpetuation, and RFID tags.</a:t>
            </a:r>
            <a:endParaRPr sz="11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100"/>
              <a:buFont typeface="Arial"/>
              <a:buChar char="•"/>
            </a:pPr>
            <a:r>
              <a:rPr lang="en-IN" sz="1100">
                <a:solidFill>
                  <a:schemeClr val="dk1"/>
                </a:solidFill>
                <a:latin typeface="Calibri"/>
                <a:ea typeface="Calibri"/>
                <a:cs typeface="Calibri"/>
                <a:sym typeface="Calibri"/>
              </a:rPr>
              <a:t>Further uses the same concept for military surveillance , smart sensors to detect and control manufacturing </a:t>
            </a:r>
            <a:r>
              <a:rPr lang="en-IN" sz="1100">
                <a:solidFill>
                  <a:schemeClr val="dk1"/>
                </a:solidFill>
                <a:latin typeface="Calibri"/>
                <a:ea typeface="Calibri"/>
                <a:cs typeface="Calibri"/>
                <a:sym typeface="Calibri"/>
              </a:rPr>
              <a:t>prerequisites</a:t>
            </a:r>
            <a:r>
              <a:rPr lang="en-IN" sz="1100">
                <a:solidFill>
                  <a:schemeClr val="dk1"/>
                </a:solidFill>
                <a:latin typeface="Calibri"/>
                <a:ea typeface="Calibri"/>
                <a:cs typeface="Calibri"/>
                <a:sym typeface="Calibri"/>
              </a:rPr>
              <a:t>, sensors networks to monitor habitat or weather, biosensors for health applications. </a:t>
            </a:r>
            <a:endParaRPr sz="11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5"/>
          <p:cNvSpPr txBox="1"/>
          <p:nvPr/>
        </p:nvSpPr>
        <p:spPr>
          <a:xfrm>
            <a:off x="154762" y="0"/>
            <a:ext cx="789940" cy="24447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Objectives</a:t>
            </a:r>
            <a:endParaRPr sz="1400">
              <a:solidFill>
                <a:schemeClr val="dk1"/>
              </a:solidFill>
              <a:latin typeface="Arial"/>
              <a:ea typeface="Arial"/>
              <a:cs typeface="Arial"/>
              <a:sym typeface="Arial"/>
            </a:endParaRPr>
          </a:p>
        </p:txBody>
      </p:sp>
      <p:sp>
        <p:nvSpPr>
          <p:cNvPr id="105" name="Google Shape;105;p5"/>
          <p:cNvSpPr/>
          <p:nvPr/>
        </p:nvSpPr>
        <p:spPr>
          <a:xfrm>
            <a:off x="501439" y="1338179"/>
            <a:ext cx="65265" cy="6526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5"/>
          <p:cNvSpPr/>
          <p:nvPr/>
        </p:nvSpPr>
        <p:spPr>
          <a:xfrm>
            <a:off x="503075" y="1683879"/>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5"/>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108" name="Google Shape;108;p5"/>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109" name="Google Shape;109;p5"/>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110" name="Google Shape;110;p5"/>
          <p:cNvSpPr txBox="1"/>
          <p:nvPr/>
        </p:nvSpPr>
        <p:spPr>
          <a:xfrm>
            <a:off x="567817" y="739775"/>
            <a:ext cx="3718433" cy="14452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Calibri"/>
                <a:ea typeface="Calibri"/>
                <a:cs typeface="Calibri"/>
                <a:sym typeface="Calibri"/>
              </a:rPr>
              <a:t>Non-Invasive sensing.</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IN" sz="1100">
                <a:solidFill>
                  <a:schemeClr val="dk1"/>
                </a:solidFill>
                <a:latin typeface="Calibri"/>
                <a:ea typeface="Calibri"/>
                <a:cs typeface="Calibri"/>
                <a:sym typeface="Calibri"/>
              </a:rPr>
              <a:t>Portable.</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IN" sz="1100">
                <a:solidFill>
                  <a:schemeClr val="dk1"/>
                </a:solidFill>
                <a:latin typeface="Calibri"/>
                <a:ea typeface="Calibri"/>
                <a:cs typeface="Calibri"/>
                <a:sym typeface="Calibri"/>
              </a:rPr>
              <a:t>Wireless data monitoring with IoT technology.</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IN" sz="1100">
                <a:solidFill>
                  <a:schemeClr val="dk1"/>
                </a:solidFill>
                <a:latin typeface="Calibri"/>
                <a:ea typeface="Calibri"/>
                <a:cs typeface="Calibri"/>
                <a:sym typeface="Calibri"/>
              </a:rPr>
              <a:t>User friendly mobile application.</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IN" sz="1100">
                <a:solidFill>
                  <a:schemeClr val="dk1"/>
                </a:solidFill>
                <a:latin typeface="Calibri"/>
                <a:ea typeface="Calibri"/>
                <a:cs typeface="Calibri"/>
                <a:sym typeface="Calibri"/>
              </a:rPr>
              <a:t>Scalability to a large scale of establishment i.e., employment.</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IN" sz="1100">
                <a:solidFill>
                  <a:schemeClr val="dk1"/>
                </a:solidFill>
                <a:latin typeface="Calibri"/>
                <a:ea typeface="Calibri"/>
                <a:cs typeface="Calibri"/>
                <a:sym typeface="Calibri"/>
              </a:rPr>
              <a:t>Effective hazard control.</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IN" sz="1100">
                <a:solidFill>
                  <a:schemeClr val="dk1"/>
                </a:solidFill>
                <a:latin typeface="Calibri"/>
                <a:ea typeface="Calibri"/>
                <a:cs typeface="Calibri"/>
                <a:sym typeface="Calibri"/>
              </a:rPr>
              <a:t>Ease of use.</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
        <p:nvSpPr>
          <p:cNvPr id="111" name="Google Shape;111;p5"/>
          <p:cNvSpPr/>
          <p:nvPr/>
        </p:nvSpPr>
        <p:spPr>
          <a:xfrm>
            <a:off x="501439" y="1168357"/>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5"/>
          <p:cNvSpPr/>
          <p:nvPr/>
        </p:nvSpPr>
        <p:spPr>
          <a:xfrm>
            <a:off x="502550" y="842879"/>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5"/>
          <p:cNvSpPr/>
          <p:nvPr/>
        </p:nvSpPr>
        <p:spPr>
          <a:xfrm>
            <a:off x="500623" y="1852248"/>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5"/>
          <p:cNvSpPr/>
          <p:nvPr/>
        </p:nvSpPr>
        <p:spPr>
          <a:xfrm>
            <a:off x="517314" y="1005162"/>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5"/>
          <p:cNvSpPr/>
          <p:nvPr/>
        </p:nvSpPr>
        <p:spPr>
          <a:xfrm>
            <a:off x="502709" y="1510622"/>
            <a:ext cx="65265" cy="65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6"/>
          <p:cNvSpPr txBox="1"/>
          <p:nvPr>
            <p:ph type="title"/>
          </p:nvPr>
        </p:nvSpPr>
        <p:spPr>
          <a:xfrm>
            <a:off x="154743" y="0"/>
            <a:ext cx="2072700" cy="2445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IN"/>
              <a:t>Literature Survey</a:t>
            </a:r>
            <a:endParaRPr/>
          </a:p>
        </p:txBody>
      </p:sp>
      <p:sp>
        <p:nvSpPr>
          <p:cNvPr id="121" name="Google Shape;121;p6"/>
          <p:cNvSpPr txBox="1"/>
          <p:nvPr/>
        </p:nvSpPr>
        <p:spPr>
          <a:xfrm>
            <a:off x="347294" y="996046"/>
            <a:ext cx="3855085" cy="188595"/>
          </a:xfrm>
          <a:prstGeom prst="rect">
            <a:avLst/>
          </a:prstGeom>
          <a:noFill/>
          <a:ln>
            <a:noFill/>
          </a:ln>
        </p:spPr>
        <p:txBody>
          <a:bodyPr anchorCtr="0" anchor="t" bIns="0" lIns="0" spcFirstLastPara="1" rIns="0" wrap="square" tIns="34925">
            <a:spAutoFit/>
          </a:bodyPr>
          <a:lstStyle/>
          <a:p>
            <a:pPr indent="0" lvl="0" marL="12700" marR="0" rtl="0" algn="l">
              <a:lnSpc>
                <a:spcPct val="100000"/>
              </a:lnSpc>
              <a:spcBef>
                <a:spcPts val="0"/>
              </a:spcBef>
              <a:spcAft>
                <a:spcPts val="0"/>
              </a:spcAft>
              <a:buNone/>
            </a:pPr>
            <a:r>
              <a:t/>
            </a:r>
            <a:endParaRPr sz="1000">
              <a:solidFill>
                <a:schemeClr val="dk1"/>
              </a:solidFill>
              <a:latin typeface="Arial"/>
              <a:ea typeface="Arial"/>
              <a:cs typeface="Arial"/>
              <a:sym typeface="Arial"/>
            </a:endParaRPr>
          </a:p>
        </p:txBody>
      </p:sp>
      <p:sp>
        <p:nvSpPr>
          <p:cNvPr id="122" name="Google Shape;122;p6"/>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123" name="Google Shape;123;p6"/>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124" name="Google Shape;124;p6"/>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125" name="Google Shape;125;p6"/>
          <p:cNvSpPr txBox="1"/>
          <p:nvPr/>
        </p:nvSpPr>
        <p:spPr>
          <a:xfrm>
            <a:off x="438150" y="365219"/>
            <a:ext cx="3733800" cy="2861310"/>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dk1"/>
              </a:buClr>
              <a:buSzPts val="1000"/>
              <a:buFont typeface="Arial"/>
              <a:buChar char="•"/>
            </a:pPr>
            <a:r>
              <a:rPr lang="en-IN" sz="1000">
                <a:solidFill>
                  <a:schemeClr val="dk1"/>
                </a:solidFill>
                <a:latin typeface="Calibri"/>
                <a:ea typeface="Calibri"/>
                <a:cs typeface="Calibri"/>
                <a:sym typeface="Calibri"/>
              </a:rPr>
              <a:t>Nordic semiconductor has designed a product as Nordic Semiconductor Thingy:52 Sensor Development Kit to build IoT prototype of a sensor tag without building any base for the development.  </a:t>
            </a:r>
            <a:endParaRPr sz="10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000"/>
              <a:buFont typeface="Arial"/>
              <a:buChar char="•"/>
            </a:pPr>
            <a:r>
              <a:rPr lang="en-IN" sz="1000">
                <a:solidFill>
                  <a:schemeClr val="dk1"/>
                </a:solidFill>
                <a:latin typeface="Calibri"/>
                <a:ea typeface="Calibri"/>
                <a:cs typeface="Calibri"/>
                <a:sym typeface="Calibri"/>
              </a:rPr>
              <a:t>They base the development kit on NRF52832 Bluetooth 5.0 system on chips.  It comprises multiple sensors like Temperature, Humidity, Air pressure,Air quality(CO2 and TVOC), color and light intensity, 9-axis motion sensors.  They have included  a  built-in  speaker  and  microphone  to  the  kit  which  can  play  sound  </a:t>
            </a:r>
            <a:r>
              <a:rPr lang="en-IN" sz="1000">
                <a:solidFill>
                  <a:schemeClr val="dk1"/>
                </a:solidFill>
                <a:latin typeface="Calibri"/>
                <a:ea typeface="Calibri"/>
                <a:cs typeface="Calibri"/>
                <a:sym typeface="Calibri"/>
              </a:rPr>
              <a:t>through it</a:t>
            </a:r>
            <a:r>
              <a:rPr lang="en-IN" sz="1000">
                <a:solidFill>
                  <a:schemeClr val="dk1"/>
                </a:solidFill>
                <a:latin typeface="Calibri"/>
                <a:ea typeface="Calibri"/>
                <a:cs typeface="Calibri"/>
                <a:sym typeface="Calibri"/>
              </a:rPr>
              <a:t>  and  also  stream  sound  to  the  host  through  its  microphone.   </a:t>
            </a:r>
            <a:endParaRPr sz="10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000"/>
              <a:buFont typeface="Arial"/>
              <a:buChar char="•"/>
            </a:pPr>
            <a:r>
              <a:rPr lang="en-IN" sz="1000">
                <a:solidFill>
                  <a:schemeClr val="dk1"/>
                </a:solidFill>
                <a:latin typeface="Calibri"/>
                <a:ea typeface="Calibri"/>
                <a:cs typeface="Calibri"/>
                <a:sym typeface="Calibri"/>
              </a:rPr>
              <a:t>The  Thingy:52  can  be configured over-the-air via Bluetooth application programming interface and create </a:t>
            </a:r>
            <a:r>
              <a:rPr lang="en-IN" sz="1000">
                <a:solidFill>
                  <a:schemeClr val="dk1"/>
                </a:solidFill>
                <a:latin typeface="Calibri"/>
                <a:ea typeface="Calibri"/>
                <a:cs typeface="Calibri"/>
                <a:sym typeface="Calibri"/>
              </a:rPr>
              <a:t>demos and</a:t>
            </a:r>
            <a:r>
              <a:rPr lang="en-IN" sz="1000">
                <a:solidFill>
                  <a:schemeClr val="dk1"/>
                </a:solidFill>
                <a:latin typeface="Calibri"/>
                <a:ea typeface="Calibri"/>
                <a:cs typeface="Calibri"/>
                <a:sym typeface="Calibri"/>
              </a:rPr>
              <a:t> prototypes without programming </a:t>
            </a:r>
            <a:endParaRPr sz="1000">
              <a:solidFill>
                <a:schemeClr val="dk1"/>
              </a:solidFill>
              <a:latin typeface="Calibri"/>
              <a:ea typeface="Calibri"/>
              <a:cs typeface="Calibri"/>
              <a:sym typeface="Calibri"/>
            </a:endParaRPr>
          </a:p>
          <a:p>
            <a:pPr indent="-171450" lvl="0" marL="171450" marR="0" rtl="0" algn="just">
              <a:spcBef>
                <a:spcPts val="0"/>
              </a:spcBef>
              <a:spcAft>
                <a:spcPts val="0"/>
              </a:spcAft>
              <a:buClr>
                <a:schemeClr val="dk1"/>
              </a:buClr>
              <a:buSzPts val="1000"/>
              <a:buFont typeface="Arial"/>
              <a:buChar char="•"/>
            </a:pPr>
            <a:r>
              <a:rPr lang="en-IN" sz="1000">
                <a:solidFill>
                  <a:schemeClr val="dk1"/>
                </a:solidFill>
                <a:latin typeface="Calibri"/>
                <a:ea typeface="Calibri"/>
                <a:cs typeface="Calibri"/>
                <a:sym typeface="Calibri"/>
              </a:rPr>
              <a:t>Thingy:52 has a lot of sensors on a single SoC which will increase the price of the product if some sensor is of no use. It uses Bluetooth technology for the transmission which does not give a long-range of transmission</a:t>
            </a:r>
            <a:endParaRPr sz="1000">
              <a:solidFill>
                <a:schemeClr val="dk1"/>
              </a:solidFill>
              <a:latin typeface="Calibri"/>
              <a:ea typeface="Calibri"/>
              <a:cs typeface="Calibri"/>
              <a:sym typeface="Calibri"/>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7"/>
          <p:cNvSpPr txBox="1"/>
          <p:nvPr/>
        </p:nvSpPr>
        <p:spPr>
          <a:xfrm>
            <a:off x="154745" y="0"/>
            <a:ext cx="2087400" cy="2445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Problem Statement</a:t>
            </a:r>
            <a:endParaRPr sz="1400">
              <a:solidFill>
                <a:schemeClr val="dk1"/>
              </a:solidFill>
              <a:latin typeface="Arial"/>
              <a:ea typeface="Arial"/>
              <a:cs typeface="Arial"/>
              <a:sym typeface="Arial"/>
            </a:endParaRPr>
          </a:p>
        </p:txBody>
      </p:sp>
      <p:sp>
        <p:nvSpPr>
          <p:cNvPr id="131" name="Google Shape;131;p7"/>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132" name="Google Shape;132;p7"/>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133" name="Google Shape;133;p7"/>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134" name="Google Shape;134;p7"/>
          <p:cNvSpPr txBox="1"/>
          <p:nvPr/>
        </p:nvSpPr>
        <p:spPr>
          <a:xfrm>
            <a:off x="452755" y="1175479"/>
            <a:ext cx="3733800" cy="5988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100">
                <a:solidFill>
                  <a:schemeClr val="dk1"/>
                </a:solidFill>
                <a:latin typeface="Calibri"/>
                <a:ea typeface="Calibri"/>
                <a:cs typeface="Calibri"/>
                <a:sym typeface="Calibri"/>
              </a:rPr>
              <a:t>To develop an IoT framework based on a wireless control system that monitors physical </a:t>
            </a:r>
            <a:r>
              <a:rPr lang="en-IN" sz="1100">
                <a:solidFill>
                  <a:schemeClr val="dk1"/>
                </a:solidFill>
                <a:latin typeface="Calibri"/>
                <a:ea typeface="Calibri"/>
                <a:cs typeface="Calibri"/>
                <a:sym typeface="Calibri"/>
              </a:rPr>
              <a:t>or environmental</a:t>
            </a:r>
            <a:r>
              <a:rPr lang="en-IN" sz="1100">
                <a:solidFill>
                  <a:schemeClr val="dk1"/>
                </a:solidFill>
                <a:latin typeface="Calibri"/>
                <a:ea typeface="Calibri"/>
                <a:cs typeface="Calibri"/>
                <a:sym typeface="Calibri"/>
              </a:rPr>
              <a:t> situations with no physical interference and  notify the user.</a:t>
            </a:r>
            <a:endParaRPr sz="1100">
              <a:solidFill>
                <a:schemeClr val="dk1"/>
              </a:solidFill>
              <a:latin typeface="Calibri"/>
              <a:ea typeface="Calibri"/>
              <a:cs typeface="Calibri"/>
              <a:sym typeface="Calibri"/>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8"/>
          <p:cNvSpPr txBox="1"/>
          <p:nvPr/>
        </p:nvSpPr>
        <p:spPr>
          <a:xfrm>
            <a:off x="154741" y="0"/>
            <a:ext cx="1945800" cy="2445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System Design</a:t>
            </a:r>
            <a:endParaRPr sz="1400">
              <a:solidFill>
                <a:schemeClr val="dk1"/>
              </a:solidFill>
              <a:latin typeface="Arial"/>
              <a:ea typeface="Arial"/>
              <a:cs typeface="Arial"/>
              <a:sym typeface="Arial"/>
            </a:endParaRPr>
          </a:p>
        </p:txBody>
      </p:sp>
      <p:sp>
        <p:nvSpPr>
          <p:cNvPr id="140" name="Google Shape;140;p8"/>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141" name="Google Shape;141;p8"/>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142" name="Google Shape;142;p8"/>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pic>
        <p:nvPicPr>
          <p:cNvPr descr="archi" id="143" name="Google Shape;143;p8"/>
          <p:cNvPicPr preferRelativeResize="0"/>
          <p:nvPr/>
        </p:nvPicPr>
        <p:blipFill rotWithShape="1">
          <a:blip r:embed="rId3">
            <a:alphaModFix/>
          </a:blip>
          <a:srcRect b="0" l="0" r="0" t="0"/>
          <a:stretch/>
        </p:blipFill>
        <p:spPr>
          <a:xfrm>
            <a:off x="126365" y="579755"/>
            <a:ext cx="4356735" cy="2224405"/>
          </a:xfrm>
          <a:prstGeom prst="rect">
            <a:avLst/>
          </a:prstGeom>
          <a:noFill/>
          <a:ln>
            <a:noFill/>
          </a:ln>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9"/>
          <p:cNvSpPr/>
          <p:nvPr/>
        </p:nvSpPr>
        <p:spPr>
          <a:xfrm>
            <a:off x="2453005" y="739775"/>
            <a:ext cx="1931035" cy="21336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9"/>
          <p:cNvSpPr/>
          <p:nvPr/>
        </p:nvSpPr>
        <p:spPr>
          <a:xfrm>
            <a:off x="171450" y="739775"/>
            <a:ext cx="2146935" cy="21336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9"/>
          <p:cNvSpPr txBox="1"/>
          <p:nvPr/>
        </p:nvSpPr>
        <p:spPr>
          <a:xfrm>
            <a:off x="154747" y="0"/>
            <a:ext cx="2070900" cy="24450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IN" sz="1400">
                <a:solidFill>
                  <a:srgbClr val="FFFFFF"/>
                </a:solidFill>
                <a:latin typeface="Arial"/>
                <a:ea typeface="Arial"/>
                <a:cs typeface="Arial"/>
                <a:sym typeface="Arial"/>
              </a:rPr>
              <a:t>Design Alternative - 1</a:t>
            </a:r>
            <a:endParaRPr sz="1400">
              <a:solidFill>
                <a:schemeClr val="dk1"/>
              </a:solidFill>
              <a:latin typeface="Arial"/>
              <a:ea typeface="Arial"/>
              <a:cs typeface="Arial"/>
              <a:sym typeface="Arial"/>
            </a:endParaRPr>
          </a:p>
        </p:txBody>
      </p:sp>
      <p:sp>
        <p:nvSpPr>
          <p:cNvPr id="151" name="Google Shape;151;p9"/>
          <p:cNvSpPr txBox="1"/>
          <p:nvPr>
            <p:ph type="title"/>
          </p:nvPr>
        </p:nvSpPr>
        <p:spPr>
          <a:xfrm>
            <a:off x="317082" y="511175"/>
            <a:ext cx="3380740" cy="180340"/>
          </a:xfrm>
          <a:prstGeom prst="rect">
            <a:avLst/>
          </a:prstGeom>
          <a:noFill/>
          <a:ln>
            <a:noFill/>
          </a:ln>
        </p:spPr>
        <p:txBody>
          <a:bodyPr anchorCtr="0" anchor="t" bIns="0" lIns="0" spcFirstLastPara="1" rIns="0" wrap="square" tIns="6975">
            <a:spAutoFit/>
          </a:bodyPr>
          <a:lstStyle/>
          <a:p>
            <a:pPr indent="0" lvl="0" marL="12700" marR="5080" rtl="0" algn="l">
              <a:lnSpc>
                <a:spcPct val="103000"/>
              </a:lnSpc>
              <a:spcBef>
                <a:spcPts val="0"/>
              </a:spcBef>
              <a:spcAft>
                <a:spcPts val="0"/>
              </a:spcAft>
              <a:buNone/>
            </a:pPr>
            <a:r>
              <a:t/>
            </a:r>
            <a:endParaRPr sz="1100">
              <a:latin typeface="Calibri"/>
              <a:ea typeface="Calibri"/>
              <a:cs typeface="Calibri"/>
              <a:sym typeface="Calibri"/>
            </a:endParaRPr>
          </a:p>
        </p:txBody>
      </p:sp>
      <p:sp>
        <p:nvSpPr>
          <p:cNvPr id="152" name="Google Shape;152;p9"/>
          <p:cNvSpPr txBox="1"/>
          <p:nvPr>
            <p:ph idx="11" type="ftr"/>
          </p:nvPr>
        </p:nvSpPr>
        <p:spPr>
          <a:xfrm>
            <a:off x="411505" y="3351784"/>
            <a:ext cx="1020444" cy="102235"/>
          </a:xfrm>
          <a:prstGeom prst="rect">
            <a:avLst/>
          </a:prstGeom>
          <a:noFill/>
          <a:ln>
            <a:noFill/>
          </a:ln>
        </p:spPr>
        <p:txBody>
          <a:bodyPr anchorCtr="0" anchor="t" bIns="0" lIns="0" spcFirstLastPara="1" rIns="0" wrap="square" tIns="0">
            <a:spAutoFit/>
          </a:bodyPr>
          <a:lstStyle/>
          <a:p>
            <a:pPr indent="0" lvl="0" marL="12700" rtl="0" algn="l">
              <a:lnSpc>
                <a:spcPct val="112500"/>
              </a:lnSpc>
              <a:spcBef>
                <a:spcPts val="0"/>
              </a:spcBef>
              <a:spcAft>
                <a:spcPts val="0"/>
              </a:spcAft>
              <a:buNone/>
            </a:pPr>
            <a:r>
              <a:rPr lang="en-IN"/>
              <a:t>Your Name along with guides</a:t>
            </a:r>
            <a:endParaRPr/>
          </a:p>
        </p:txBody>
      </p:sp>
      <p:sp>
        <p:nvSpPr>
          <p:cNvPr id="153" name="Google Shape;153;p9"/>
          <p:cNvSpPr txBox="1"/>
          <p:nvPr/>
        </p:nvSpPr>
        <p:spPr>
          <a:xfrm>
            <a:off x="2720289" y="3351784"/>
            <a:ext cx="452755" cy="89768"/>
          </a:xfrm>
          <a:prstGeom prst="rect">
            <a:avLst/>
          </a:prstGeom>
          <a:noFill/>
          <a:ln>
            <a:noFill/>
          </a:ln>
        </p:spPr>
        <p:txBody>
          <a:bodyPr anchorCtr="0" anchor="t" bIns="0" lIns="0" spcFirstLastPara="1" rIns="0" wrap="square" tIns="0">
            <a:spAutoFit/>
          </a:bodyPr>
          <a:lstStyle/>
          <a:p>
            <a:pPr indent="0" lvl="0" marL="12700" marR="0" rtl="0" algn="l">
              <a:lnSpc>
                <a:spcPct val="112500"/>
              </a:lnSpc>
              <a:spcBef>
                <a:spcPts val="0"/>
              </a:spcBef>
              <a:spcAft>
                <a:spcPts val="0"/>
              </a:spcAft>
              <a:buNone/>
            </a:pPr>
            <a:r>
              <a:rPr lang="en-IN" sz="600" u="sng">
                <a:solidFill>
                  <a:srgbClr val="FFFFFF"/>
                </a:solidFill>
                <a:latin typeface="Verdana"/>
                <a:ea typeface="Verdana"/>
                <a:cs typeface="Verdana"/>
                <a:sym typeface="Verdana"/>
              </a:rPr>
              <a:t>Digi-Nest</a:t>
            </a:r>
            <a:endParaRPr sz="600" u="sng">
              <a:solidFill>
                <a:schemeClr val="dk1"/>
              </a:solidFill>
              <a:latin typeface="Verdana"/>
              <a:ea typeface="Verdana"/>
              <a:cs typeface="Verdana"/>
              <a:sym typeface="Verdana"/>
            </a:endParaRPr>
          </a:p>
        </p:txBody>
      </p:sp>
      <p:sp>
        <p:nvSpPr>
          <p:cNvPr id="154" name="Google Shape;154;p9"/>
          <p:cNvSpPr txBox="1"/>
          <p:nvPr>
            <p:ph idx="12" type="sldNum"/>
          </p:nvPr>
        </p:nvSpPr>
        <p:spPr>
          <a:xfrm>
            <a:off x="3391118" y="3351784"/>
            <a:ext cx="306704"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None/>
            </a:pPr>
            <a:fld id="{00000000-1234-1234-1234-123412341234}" type="slidenum">
              <a:rPr lang="en-IN"/>
              <a:t>‹#›</a:t>
            </a:fld>
            <a:r>
              <a:rPr lang="en-IN"/>
              <a:t> / 20</a:t>
            </a:r>
            <a:endParaRPr/>
          </a:p>
        </p:txBody>
      </p:sp>
      <p:sp>
        <p:nvSpPr>
          <p:cNvPr id="155" name="Google Shape;155;p9"/>
          <p:cNvSpPr/>
          <p:nvPr/>
        </p:nvSpPr>
        <p:spPr>
          <a:xfrm>
            <a:off x="279400" y="95377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DHT11</a:t>
            </a:r>
            <a:endParaRPr sz="1200">
              <a:solidFill>
                <a:schemeClr val="dk1"/>
              </a:solidFill>
              <a:latin typeface="Calibri"/>
              <a:ea typeface="Calibri"/>
              <a:cs typeface="Calibri"/>
              <a:sym typeface="Calibri"/>
            </a:endParaRPr>
          </a:p>
        </p:txBody>
      </p:sp>
      <p:sp>
        <p:nvSpPr>
          <p:cNvPr id="156" name="Google Shape;156;p9"/>
          <p:cNvSpPr/>
          <p:nvPr/>
        </p:nvSpPr>
        <p:spPr>
          <a:xfrm>
            <a:off x="575310" y="1609725"/>
            <a:ext cx="767080"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ESP 32</a:t>
            </a:r>
            <a:endParaRPr sz="1200">
              <a:solidFill>
                <a:schemeClr val="dk1"/>
              </a:solidFill>
              <a:latin typeface="Calibri"/>
              <a:ea typeface="Calibri"/>
              <a:cs typeface="Calibri"/>
              <a:sym typeface="Calibri"/>
            </a:endParaRPr>
          </a:p>
        </p:txBody>
      </p:sp>
      <p:sp>
        <p:nvSpPr>
          <p:cNvPr id="157" name="Google Shape;157;p9"/>
          <p:cNvSpPr/>
          <p:nvPr/>
        </p:nvSpPr>
        <p:spPr>
          <a:xfrm>
            <a:off x="1508760" y="1609725"/>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ble 5</a:t>
            </a:r>
            <a:endParaRPr sz="1200">
              <a:solidFill>
                <a:schemeClr val="dk1"/>
              </a:solidFill>
              <a:latin typeface="Calibri"/>
              <a:ea typeface="Calibri"/>
              <a:cs typeface="Calibri"/>
              <a:sym typeface="Calibri"/>
            </a:endParaRPr>
          </a:p>
        </p:txBody>
      </p:sp>
      <p:sp>
        <p:nvSpPr>
          <p:cNvPr id="158" name="Google Shape;158;p9"/>
          <p:cNvSpPr/>
          <p:nvPr/>
        </p:nvSpPr>
        <p:spPr>
          <a:xfrm>
            <a:off x="3342640" y="242062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AWS</a:t>
            </a:r>
            <a:endParaRPr sz="1200">
              <a:solidFill>
                <a:schemeClr val="dk1"/>
              </a:solidFill>
              <a:latin typeface="Calibri"/>
              <a:ea typeface="Calibri"/>
              <a:cs typeface="Calibri"/>
              <a:sym typeface="Calibri"/>
            </a:endParaRPr>
          </a:p>
        </p:txBody>
      </p:sp>
      <p:sp>
        <p:nvSpPr>
          <p:cNvPr id="159" name="Google Shape;159;p9"/>
          <p:cNvSpPr/>
          <p:nvPr/>
        </p:nvSpPr>
        <p:spPr>
          <a:xfrm>
            <a:off x="2588260" y="159893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NRF 51822</a:t>
            </a:r>
            <a:endParaRPr sz="1200">
              <a:solidFill>
                <a:schemeClr val="dk1"/>
              </a:solidFill>
              <a:latin typeface="Calibri"/>
              <a:ea typeface="Calibri"/>
              <a:cs typeface="Calibri"/>
              <a:sym typeface="Calibri"/>
            </a:endParaRPr>
          </a:p>
        </p:txBody>
      </p:sp>
      <p:sp>
        <p:nvSpPr>
          <p:cNvPr id="160" name="Google Shape;160;p9"/>
          <p:cNvSpPr/>
          <p:nvPr/>
        </p:nvSpPr>
        <p:spPr>
          <a:xfrm>
            <a:off x="3420110" y="1598930"/>
            <a:ext cx="716915" cy="393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ESP32</a:t>
            </a:r>
            <a:endParaRPr sz="1200">
              <a:solidFill>
                <a:schemeClr val="dk1"/>
              </a:solidFill>
              <a:latin typeface="Calibri"/>
              <a:ea typeface="Calibri"/>
              <a:cs typeface="Calibri"/>
              <a:sym typeface="Calibri"/>
            </a:endParaRPr>
          </a:p>
        </p:txBody>
      </p:sp>
      <p:sp>
        <p:nvSpPr>
          <p:cNvPr id="161" name="Google Shape;161;p9"/>
          <p:cNvSpPr txBox="1"/>
          <p:nvPr/>
        </p:nvSpPr>
        <p:spPr>
          <a:xfrm>
            <a:off x="171450" y="540385"/>
            <a:ext cx="2146935"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NODE</a:t>
            </a:r>
            <a:endParaRPr sz="1200">
              <a:solidFill>
                <a:schemeClr val="dk1"/>
              </a:solidFill>
              <a:latin typeface="Calibri"/>
              <a:ea typeface="Calibri"/>
              <a:cs typeface="Calibri"/>
              <a:sym typeface="Calibri"/>
            </a:endParaRPr>
          </a:p>
        </p:txBody>
      </p:sp>
      <p:sp>
        <p:nvSpPr>
          <p:cNvPr id="162" name="Google Shape;162;p9"/>
          <p:cNvSpPr txBox="1"/>
          <p:nvPr/>
        </p:nvSpPr>
        <p:spPr>
          <a:xfrm>
            <a:off x="2453640" y="540385"/>
            <a:ext cx="1930400" cy="275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GATEWAY</a:t>
            </a:r>
            <a:endParaRPr sz="1200">
              <a:solidFill>
                <a:schemeClr val="dk1"/>
              </a:solidFill>
              <a:latin typeface="Calibri"/>
              <a:ea typeface="Calibri"/>
              <a:cs typeface="Calibri"/>
              <a:sym typeface="Calibri"/>
            </a:endParaRPr>
          </a:p>
        </p:txBody>
      </p:sp>
      <p:sp>
        <p:nvSpPr>
          <p:cNvPr id="163" name="Google Shape;163;p9"/>
          <p:cNvSpPr txBox="1"/>
          <p:nvPr/>
        </p:nvSpPr>
        <p:spPr>
          <a:xfrm>
            <a:off x="3342640" y="1390015"/>
            <a:ext cx="868045"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Microcontroller</a:t>
            </a:r>
            <a:endParaRPr sz="800">
              <a:solidFill>
                <a:schemeClr val="dk1"/>
              </a:solidFill>
              <a:latin typeface="Calibri"/>
              <a:ea typeface="Calibri"/>
              <a:cs typeface="Calibri"/>
              <a:sym typeface="Calibri"/>
            </a:endParaRPr>
          </a:p>
        </p:txBody>
      </p:sp>
      <p:sp>
        <p:nvSpPr>
          <p:cNvPr id="164" name="Google Shape;164;p9"/>
          <p:cNvSpPr txBox="1"/>
          <p:nvPr/>
        </p:nvSpPr>
        <p:spPr>
          <a:xfrm>
            <a:off x="279400" y="73977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Sensor</a:t>
            </a:r>
            <a:endParaRPr sz="800">
              <a:solidFill>
                <a:schemeClr val="dk1"/>
              </a:solidFill>
              <a:latin typeface="Calibri"/>
              <a:ea typeface="Calibri"/>
              <a:cs typeface="Calibri"/>
              <a:sym typeface="Calibri"/>
            </a:endParaRPr>
          </a:p>
        </p:txBody>
      </p:sp>
      <p:sp>
        <p:nvSpPr>
          <p:cNvPr id="165" name="Google Shape;165;p9"/>
          <p:cNvSpPr txBox="1"/>
          <p:nvPr/>
        </p:nvSpPr>
        <p:spPr>
          <a:xfrm>
            <a:off x="3304540" y="2124710"/>
            <a:ext cx="716280"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Storage Analysis</a:t>
            </a:r>
            <a:endParaRPr sz="800">
              <a:solidFill>
                <a:schemeClr val="dk1"/>
              </a:solidFill>
              <a:latin typeface="Calibri"/>
              <a:ea typeface="Calibri"/>
              <a:cs typeface="Calibri"/>
              <a:sym typeface="Calibri"/>
            </a:endParaRPr>
          </a:p>
        </p:txBody>
      </p:sp>
      <p:sp>
        <p:nvSpPr>
          <p:cNvPr id="166" name="Google Shape;166;p9"/>
          <p:cNvSpPr txBox="1"/>
          <p:nvPr/>
        </p:nvSpPr>
        <p:spPr>
          <a:xfrm>
            <a:off x="2588260" y="139001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Receiver</a:t>
            </a:r>
            <a:endParaRPr sz="800">
              <a:solidFill>
                <a:schemeClr val="dk1"/>
              </a:solidFill>
              <a:latin typeface="Calibri"/>
              <a:ea typeface="Calibri"/>
              <a:cs typeface="Calibri"/>
              <a:sym typeface="Calibri"/>
            </a:endParaRPr>
          </a:p>
        </p:txBody>
      </p:sp>
      <p:sp>
        <p:nvSpPr>
          <p:cNvPr id="167" name="Google Shape;167;p9"/>
          <p:cNvSpPr txBox="1"/>
          <p:nvPr/>
        </p:nvSpPr>
        <p:spPr>
          <a:xfrm>
            <a:off x="1509395" y="1390015"/>
            <a:ext cx="71628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Transmitter</a:t>
            </a:r>
            <a:endParaRPr sz="800">
              <a:solidFill>
                <a:schemeClr val="dk1"/>
              </a:solidFill>
              <a:latin typeface="Calibri"/>
              <a:ea typeface="Calibri"/>
              <a:cs typeface="Calibri"/>
              <a:sym typeface="Calibri"/>
            </a:endParaRPr>
          </a:p>
        </p:txBody>
      </p:sp>
      <p:sp>
        <p:nvSpPr>
          <p:cNvPr id="168" name="Google Shape;168;p9"/>
          <p:cNvSpPr txBox="1"/>
          <p:nvPr/>
        </p:nvSpPr>
        <p:spPr>
          <a:xfrm>
            <a:off x="537845" y="1390015"/>
            <a:ext cx="863600" cy="213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chemeClr val="dk1"/>
                </a:solidFill>
                <a:latin typeface="Calibri"/>
                <a:ea typeface="Calibri"/>
                <a:cs typeface="Calibri"/>
                <a:sym typeface="Calibri"/>
              </a:rPr>
              <a:t>Microcontroller</a:t>
            </a:r>
            <a:endParaRPr sz="800">
              <a:solidFill>
                <a:schemeClr val="dk1"/>
              </a:solidFill>
              <a:latin typeface="Calibri"/>
              <a:ea typeface="Calibri"/>
              <a:cs typeface="Calibri"/>
              <a:sym typeface="Calibri"/>
            </a:endParaRPr>
          </a:p>
        </p:txBody>
      </p:sp>
      <p:cxnSp>
        <p:nvCxnSpPr>
          <p:cNvPr id="169" name="Google Shape;169;p9"/>
          <p:cNvCxnSpPr>
            <a:endCxn id="156" idx="1"/>
          </p:cNvCxnSpPr>
          <p:nvPr/>
        </p:nvCxnSpPr>
        <p:spPr>
          <a:xfrm flipH="1" rot="-5400000">
            <a:off x="251160" y="1482425"/>
            <a:ext cx="457800" cy="190500"/>
          </a:xfrm>
          <a:prstGeom prst="bentConnector2">
            <a:avLst/>
          </a:prstGeom>
          <a:noFill/>
          <a:ln cap="flat" cmpd="sng" w="9525">
            <a:solidFill>
              <a:srgbClr val="4A7DBA"/>
            </a:solidFill>
            <a:prstDash val="solid"/>
            <a:round/>
            <a:headEnd len="sm" w="sm" type="none"/>
            <a:tailEnd len="med" w="med" type="stealth"/>
          </a:ln>
        </p:spPr>
      </p:cxnSp>
      <p:cxnSp>
        <p:nvCxnSpPr>
          <p:cNvPr id="170" name="Google Shape;170;p9"/>
          <p:cNvCxnSpPr>
            <a:stCxn id="156" idx="3"/>
            <a:endCxn id="157" idx="1"/>
          </p:cNvCxnSpPr>
          <p:nvPr/>
        </p:nvCxnSpPr>
        <p:spPr>
          <a:xfrm>
            <a:off x="1342390" y="1806575"/>
            <a:ext cx="166500" cy="0"/>
          </a:xfrm>
          <a:prstGeom prst="straightConnector1">
            <a:avLst/>
          </a:prstGeom>
          <a:noFill/>
          <a:ln cap="flat" cmpd="sng" w="9525">
            <a:solidFill>
              <a:srgbClr val="4A7DBA"/>
            </a:solidFill>
            <a:prstDash val="solid"/>
            <a:round/>
            <a:headEnd len="sm" w="sm" type="none"/>
            <a:tailEnd len="med" w="med" type="stealth"/>
          </a:ln>
        </p:spPr>
      </p:cxnSp>
      <p:cxnSp>
        <p:nvCxnSpPr>
          <p:cNvPr id="171" name="Google Shape;171;p9"/>
          <p:cNvCxnSpPr>
            <a:stCxn id="157" idx="3"/>
            <a:endCxn id="159" idx="1"/>
          </p:cNvCxnSpPr>
          <p:nvPr/>
        </p:nvCxnSpPr>
        <p:spPr>
          <a:xfrm flipH="1" rot="10800000">
            <a:off x="2225675" y="1795775"/>
            <a:ext cx="362700" cy="10800"/>
          </a:xfrm>
          <a:prstGeom prst="straightConnector1">
            <a:avLst/>
          </a:prstGeom>
          <a:noFill/>
          <a:ln cap="flat" cmpd="sng" w="9525">
            <a:solidFill>
              <a:srgbClr val="4A7DBA"/>
            </a:solidFill>
            <a:prstDash val="solid"/>
            <a:round/>
            <a:headEnd len="sm" w="sm" type="none"/>
            <a:tailEnd len="med" w="med" type="stealth"/>
          </a:ln>
        </p:spPr>
      </p:cxnSp>
      <p:cxnSp>
        <p:nvCxnSpPr>
          <p:cNvPr id="172" name="Google Shape;172;p9"/>
          <p:cNvCxnSpPr>
            <a:stCxn id="159" idx="3"/>
            <a:endCxn id="160" idx="1"/>
          </p:cNvCxnSpPr>
          <p:nvPr/>
        </p:nvCxnSpPr>
        <p:spPr>
          <a:xfrm>
            <a:off x="3305175" y="1795780"/>
            <a:ext cx="114900" cy="0"/>
          </a:xfrm>
          <a:prstGeom prst="straightConnector1">
            <a:avLst/>
          </a:prstGeom>
          <a:noFill/>
          <a:ln cap="flat" cmpd="sng" w="9525">
            <a:solidFill>
              <a:srgbClr val="4A7DBA"/>
            </a:solidFill>
            <a:prstDash val="solid"/>
            <a:round/>
            <a:headEnd len="sm" w="sm" type="none"/>
            <a:tailEnd len="med" w="med" type="stealth"/>
          </a:ln>
        </p:spPr>
      </p:cxnSp>
      <p:cxnSp>
        <p:nvCxnSpPr>
          <p:cNvPr id="173" name="Google Shape;173;p9"/>
          <p:cNvCxnSpPr>
            <a:stCxn id="160" idx="3"/>
            <a:endCxn id="158" idx="3"/>
          </p:cNvCxnSpPr>
          <p:nvPr/>
        </p:nvCxnSpPr>
        <p:spPr>
          <a:xfrm flipH="1">
            <a:off x="4059625" y="1795780"/>
            <a:ext cx="77400" cy="821700"/>
          </a:xfrm>
          <a:prstGeom prst="bentConnector3">
            <a:avLst>
              <a:gd fmla="val -200181" name="adj1"/>
            </a:avLst>
          </a:prstGeom>
          <a:noFill/>
          <a:ln cap="flat" cmpd="sng" w="9525">
            <a:solidFill>
              <a:srgbClr val="4A7DBA"/>
            </a:solidFill>
            <a:prstDash val="solid"/>
            <a:round/>
            <a:headEnd len="sm" w="sm" type="none"/>
            <a:tailEnd len="med" w="med" type="stealth"/>
          </a:ln>
        </p:spPr>
      </p:cxnSp>
    </p:spTree>
  </p:cSld>
  <p:clrMapOvr>
    <a:masterClrMapping/>
  </p:clrMapOvr>
  <p:transition>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2019-12-25T05:16:00Z</dcterms:created>
  <dc:creator>Your Name along with guides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2019-12-24T00:00:00Z</vt:filetime>
  </property>
  <property fmtid="{D5CDD505-2E9C-101B-9397-08002B2CF9AE}" pid="3" name="Creator">
    <vt:lpwstr>LaTeX with Beamer class</vt:lpwstr>
  </property>
  <property fmtid="{D5CDD505-2E9C-101B-9397-08002B2CF9AE}" pid="4" name="LastSaved">
    <vt:filetime>2019-12-25T00:00:00Z</vt:filetime>
  </property>
  <property fmtid="{D5CDD505-2E9C-101B-9397-08002B2CF9AE}" pid="5" name="KSOProductBuildVer">
    <vt:lpwstr>1033-10.2.0.7636</vt:lpwstr>
  </property>
</Properties>
</file>