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4"/>
  </p:normalViewPr>
  <p:slideViewPr>
    <p:cSldViewPr snapToGrid="0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767F-A685-D39C-A115-1B4C6023A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3AAB-7ACC-8935-48A2-54A0D217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CC51-56D5-1662-0F04-91502723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F0540-9E37-F351-F5EA-0B641077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0D4F-EFAF-EEC7-E019-533A66C0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067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524B-2ED7-1B9E-E184-CE541ED8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92EE0-684D-F896-1310-75A613AD7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9F30-3605-C36F-D90F-F88A9F1A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B6D1-2EF5-A440-D04A-FE11B1DF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A5C5-2458-51B5-F429-ABD86FBB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4039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8B102-D5B7-02B1-0A00-0B6977DE6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BAC95-C4FC-887A-62D9-9A2C17EC6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115D-1FBB-30BF-F00B-019110A5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E8E7-BF35-2CFE-69D7-792A50DD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2246-4113-DE4E-4C86-F7808D00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6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95F2-3C9C-F7E5-DAE0-11852A55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3D8A-8686-9A1B-F4C6-3A3DC540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675C-ED7B-FFB6-74EB-D4E8D842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9269-1C5A-8999-8982-A56FC241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EA18-47DB-7578-E465-546A0036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99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E47E-82F1-ABB9-5944-240968DA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E263-282E-BDA3-E64A-149B2365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69B4-95FC-A994-AA25-BEB834F0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D982-204C-E275-0159-B55A705A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4336-7AEB-7186-91D8-2AF81F8D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8680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13A-CAF2-2307-CDEF-CBFB3BD6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18CC-5A88-E770-63E6-CA6138F2C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2AC7-FBD6-9736-4739-307610CCC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518D8-5E02-FA5C-DE8E-2368E972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277CA-DF49-077D-CC02-7B36C36E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24B43-E6CC-B5D4-3081-EA1BEAC7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896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641C-2FE3-21C5-C288-B8DE2818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1723-13D8-0BA1-3407-06218D7B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8C417-AF33-5B2D-45B3-CB4BD9711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CF1B6-E1B9-25AF-48AA-96D0027FB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77F9F-754C-21C9-C49A-389A5E3AB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4F09F-2499-9456-2453-6BF37E0E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9A68A-DBAD-1A78-FB64-927C0FC4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FC26E-573D-5921-BBBC-5DF3E97F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6123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F621-C22C-68CB-F1E5-F58E204C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86C20-B4A4-0127-344F-3F285381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60BA1-7164-EDCF-4917-E2BECCD3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06C0D-CD19-6B27-E26C-5866C697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58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2DD6E-09A2-2267-D4AB-0726DE0A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AA82-F619-1D80-68E5-3D732C2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0CAC3-814B-4C39-DB18-54674D0C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918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1592-5C0C-B75F-CF8E-FFCA7148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E9E7-0D09-2D9C-1FF0-934FB6C4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E00FF-C6E2-238B-927A-55B95C2B3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2ECD4-BA4D-4E43-73D1-890D66AB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3AED1-8CB4-7AB1-0D6F-8DF86B3B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F943-F6A0-7FA3-60FA-44F019CE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792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AEDB-6862-E24A-0F53-864BC0BE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99B70-B7F5-1A69-BD5B-BE94B41C0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7B458-067D-CA18-FA82-CC7F005D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BE64-2A73-A035-4692-97A78BB1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2608B-6552-D5ED-08BA-6BBB5FF2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A269F-753B-4D93-D3C2-34A2EC1B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6630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F804E-8BCA-61D6-EA50-6F14D3F4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3FAB-9029-D54C-5F05-9FE15E544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44BA-B7A9-D991-69BB-D710C9A08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13960-6B52-DC4B-8A10-B00939D026C8}" type="datetimeFigureOut">
              <a:rPr lang="en-JP" smtClean="0"/>
              <a:t>2024/05/28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6C1C6-BB3F-D8DF-1B34-DBC7B8716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AA45-7EEF-DBE5-C865-9AC022DE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95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58D8E2-2AC0-7D65-EC54-3EFC645A6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当事者化用語集ロゴ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BF6B9-FEDE-0EFA-9177-6065CCB80135}"/>
              </a:ext>
            </a:extLst>
          </p:cNvPr>
          <p:cNvSpPr txBox="1"/>
          <p:nvPr/>
        </p:nvSpPr>
        <p:spPr>
          <a:xfrm>
            <a:off x="3091542" y="1785847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7200" dirty="0">
                <a:latin typeface="Yu Mincho" panose="02020400000000000000" pitchFamily="18" charset="-128"/>
                <a:ea typeface="Yu Mincho" panose="02020400000000000000" pitchFamily="18" charset="-128"/>
              </a:rPr>
              <a:t>当事者化用語集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DAFA04-7A57-EF44-FA51-6783C272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62" y="1516062"/>
            <a:ext cx="25400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79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1624C8-50B0-37D6-4AA8-7368A4EA5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6" r="4097" b="12548"/>
          <a:stretch/>
        </p:blipFill>
        <p:spPr>
          <a:xfrm>
            <a:off x="1937657" y="3483429"/>
            <a:ext cx="7358743" cy="1491343"/>
          </a:xfrm>
          <a:prstGeom prst="rect">
            <a:avLst/>
          </a:prstGeom>
        </p:spPr>
      </p:pic>
      <p:pic>
        <p:nvPicPr>
          <p:cNvPr id="7" name="Picture 6" descr="A close-up of a sign&#10;&#10;Description automatically generated">
            <a:extLst>
              <a:ext uri="{FF2B5EF4-FFF2-40B4-BE49-F238E27FC236}">
                <a16:creationId xmlns:a16="http://schemas.microsoft.com/office/drawing/2014/main" id="{444DD53D-DA54-76B7-468B-558FF2E9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320918"/>
            <a:ext cx="7353300" cy="148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32D05-B86C-3D68-45D4-CA0CFBAF0F24}"/>
              </a:ext>
            </a:extLst>
          </p:cNvPr>
          <p:cNvSpPr txBox="1"/>
          <p:nvPr/>
        </p:nvSpPr>
        <p:spPr>
          <a:xfrm>
            <a:off x="1183660" y="169453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jpeg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9A18E-3A94-D08A-5411-6FA3542FEB12}"/>
              </a:ext>
            </a:extLst>
          </p:cNvPr>
          <p:cNvSpPr txBox="1"/>
          <p:nvPr/>
        </p:nvSpPr>
        <p:spPr>
          <a:xfrm>
            <a:off x="1207780" y="404443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png</a:t>
            </a:r>
          </a:p>
        </p:txBody>
      </p:sp>
    </p:spTree>
    <p:extLst>
      <p:ext uri="{BB962C8B-B14F-4D97-AF65-F5344CB8AC3E}">
        <p14:creationId xmlns:p14="http://schemas.microsoft.com/office/powerpoint/2010/main" val="349177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B15374A-9A15-6120-DB9D-15D76CCA8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5"/>
          <a:stretch/>
        </p:blipFill>
        <p:spPr bwMode="auto">
          <a:xfrm>
            <a:off x="1096662" y="1516062"/>
            <a:ext cx="2245252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80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Yu Mincho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外谷 弦太</dc:creator>
  <cp:lastModifiedBy>外谷 弦太</cp:lastModifiedBy>
  <cp:revision>3</cp:revision>
  <dcterms:created xsi:type="dcterms:W3CDTF">2024-05-27T08:02:02Z</dcterms:created>
  <dcterms:modified xsi:type="dcterms:W3CDTF">2024-05-28T08:38:54Z</dcterms:modified>
</cp:coreProperties>
</file>