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4E3E6-0A9D-5B04-0505-E087363EA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E36DC0-68A1-7B51-D95B-877F0AA9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18506-ACD9-1730-020A-EDD7A766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99815-026C-06F0-29D9-F121B6B3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B325D-E9D2-14EB-B67E-6D09182B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3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52E69-63F7-9A3C-BF83-4B9576B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596D30-9107-F8B8-5D53-9BC249652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C0C9-0C55-786D-0F04-CF5CD5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413E4-3B25-FC07-A1CE-796E3EC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63C1F-1873-AE83-D2DE-0FF16ED6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068756-8D47-27D8-4589-DEFD18400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010064-65AE-90B6-FCE0-24AF2561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9B1A2-9EEA-51F0-8650-CBFA93F0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CB7A3-8DE9-C4CB-7357-C6C71142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44DD9-2DF3-AD45-4BB0-AEEC189B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7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66E5-11D5-0607-1561-495E310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1759C-E87D-D81E-7023-675B8BDB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591E2-6E6E-33DC-339E-A150D49B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4093E-27BA-0974-3B32-44498243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DB2B3-6E17-9D11-1410-1CCEE3E5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9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B0355-10AB-2ACE-98D8-A9C2AA07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0B557-A6DD-7A0C-B75E-F34A6ABC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608B0-7FC0-05BC-68B6-A0B7CF6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41989-9537-81BE-BF58-006F1A48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438D9-8F45-5593-104B-234CC12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866C8-C7F0-2BFA-4D9E-7CFE1B7B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9F564-087A-324B-216D-80E436B8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16A6-F04B-F4AE-D5B7-0701D781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81388-AACB-D83F-2F8C-FF935FFC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96691-13CA-3EE7-833D-CCB26217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0B020-0BA3-E335-E9D2-0A968DF9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B7FDE-B496-75D8-166C-15D06C4F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88856-4230-2F73-3B5D-A264D89E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4763F-2637-F2BE-3114-0CEAD616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DDF94B-D2D7-331B-4E9D-0CD58FA3E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5452AF-1763-F3AD-813C-81A80C5E6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9954C-0E4E-3900-AF04-8A8CB89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58786F-E2A6-BAB5-3681-4CB65BD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B8D6DC-1C94-0E37-A71B-E73AE0D4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C06C1-D93D-FC62-BE43-315AD6E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2BBE93-5DE1-5A1A-893B-3ACFB150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022793-7D59-20D9-9AC2-AAAC39E7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32D69F-A415-9CFF-F376-9FFE9A5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30B4-2432-F5E8-726D-06493E8B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5E256B-A74A-37E1-BEC2-D49C225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604C57-AF98-8327-4E29-13991597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32D0D-4BC6-DB16-E634-4007B512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A4CEE-2CC8-F65E-764E-A2F8CA21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03382-AAC6-920E-094C-529C57FB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20CF8-5414-1ABD-E5B9-77A52EDA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D6CC1-0872-4EF5-0798-439DF987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71404-15D4-4DD6-DF32-6A9F60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995AF-9663-DB9A-B0C4-C471FD75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44716-15F1-3DD5-27C0-B56591DA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F6369-B900-FDAE-B312-1E39FA86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4DA47-E961-163F-7DBA-32481E3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09FB4-6E2B-61C7-3CC7-D70642B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22E53-66ED-7258-2242-D03909CB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8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3294B1-F4F7-2944-BCD0-9FE7582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603BD1-8FCD-17F3-C740-476A5299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62306-6341-99C1-66D5-12A5E7D0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C6FD-4438-471F-BCFD-83DE9DBABB3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1BA17-9C48-B0A3-0021-22B14638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A3E83-DB87-E74E-B4DB-57EB7AAB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357C-4D86-4FF8-BAC8-6D56DAD19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60E2F-79AA-3281-8729-C296E3884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7D04E8-9A8C-4114-B7D6-F371A3368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46D13F-9825-FFFD-2E0D-AD9F7646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DD83ABF-3A8E-2B85-A98F-767C7067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BF8B7A6-B930-275D-2D0A-C1DC3AA3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A033C3-D219-FECB-9910-F1D5A74E5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61F0CE6-5F49-2A4E-0C86-D16D842FC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47CE1-D264-9880-1127-89C055A845BC}"/>
              </a:ext>
            </a:extLst>
          </p:cNvPr>
          <p:cNvSpPr/>
          <p:nvPr/>
        </p:nvSpPr>
        <p:spPr>
          <a:xfrm>
            <a:off x="2764415" y="1827068"/>
            <a:ext cx="180000" cy="360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4CAC1D70-ECD1-2CB6-2601-F29DE20E24A4}"/>
              </a:ext>
            </a:extLst>
          </p:cNvPr>
          <p:cNvSpPr/>
          <p:nvPr/>
        </p:nvSpPr>
        <p:spPr>
          <a:xfrm rot="5400000">
            <a:off x="3304415" y="1467068"/>
            <a:ext cx="1080000" cy="1800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1B9E8F6-8535-7FAF-374C-39BB33BD0360}"/>
              </a:ext>
            </a:extLst>
          </p:cNvPr>
          <p:cNvSpPr/>
          <p:nvPr/>
        </p:nvSpPr>
        <p:spPr>
          <a:xfrm>
            <a:off x="2674104" y="1526230"/>
            <a:ext cx="360622" cy="36062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19799998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八角形 2">
            <a:extLst>
              <a:ext uri="{FF2B5EF4-FFF2-40B4-BE49-F238E27FC236}">
                <a16:creationId xmlns:a16="http://schemas.microsoft.com/office/drawing/2014/main" id="{4BDFD143-7BF6-ED05-7C5E-98B9F8928934}"/>
              </a:ext>
            </a:extLst>
          </p:cNvPr>
          <p:cNvSpPr/>
          <p:nvPr/>
        </p:nvSpPr>
        <p:spPr>
          <a:xfrm>
            <a:off x="6309360" y="1886852"/>
            <a:ext cx="1289304" cy="1289304"/>
          </a:xfrm>
          <a:prstGeom prst="octagon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B87E212-4103-6F8E-23A1-0B5453D46E76}"/>
              </a:ext>
            </a:extLst>
          </p:cNvPr>
          <p:cNvSpPr/>
          <p:nvPr/>
        </p:nvSpPr>
        <p:spPr>
          <a:xfrm>
            <a:off x="6767182" y="2242026"/>
            <a:ext cx="373660" cy="578956"/>
          </a:xfrm>
          <a:custGeom>
            <a:avLst/>
            <a:gdLst>
              <a:gd name="connsiteX0" fmla="*/ 88041 w 564989"/>
              <a:gd name="connsiteY0" fmla="*/ 0 h 578956"/>
              <a:gd name="connsiteX1" fmla="*/ 106269 w 564989"/>
              <a:gd name="connsiteY1" fmla="*/ 21265 h 578956"/>
              <a:gd name="connsiteX2" fmla="*/ 160950 w 564989"/>
              <a:gd name="connsiteY2" fmla="*/ 136705 h 578956"/>
              <a:gd name="connsiteX3" fmla="*/ 167026 w 564989"/>
              <a:gd name="connsiteY3" fmla="*/ 188348 h 578956"/>
              <a:gd name="connsiteX4" fmla="*/ 182215 w 564989"/>
              <a:gd name="connsiteY4" fmla="*/ 246068 h 578956"/>
              <a:gd name="connsiteX5" fmla="*/ 188291 w 564989"/>
              <a:gd name="connsiteY5" fmla="*/ 322015 h 578956"/>
              <a:gd name="connsiteX6" fmla="*/ 197405 w 564989"/>
              <a:gd name="connsiteY6" fmla="*/ 367583 h 578956"/>
              <a:gd name="connsiteX7" fmla="*/ 176140 w 564989"/>
              <a:gd name="connsiteY7" fmla="*/ 473909 h 578956"/>
              <a:gd name="connsiteX8" fmla="*/ 142723 w 564989"/>
              <a:gd name="connsiteY8" fmla="*/ 516439 h 578956"/>
              <a:gd name="connsiteX9" fmla="*/ 127534 w 564989"/>
              <a:gd name="connsiteY9" fmla="*/ 534666 h 578956"/>
              <a:gd name="connsiteX10" fmla="*/ 106269 w 564989"/>
              <a:gd name="connsiteY10" fmla="*/ 543780 h 578956"/>
              <a:gd name="connsiteX11" fmla="*/ 39435 w 564989"/>
              <a:gd name="connsiteY11" fmla="*/ 577196 h 578956"/>
              <a:gd name="connsiteX12" fmla="*/ 2981 w 564989"/>
              <a:gd name="connsiteY12" fmla="*/ 574158 h 578956"/>
              <a:gd name="connsiteX13" fmla="*/ 6019 w 564989"/>
              <a:gd name="connsiteY13" fmla="*/ 537704 h 578956"/>
              <a:gd name="connsiteX14" fmla="*/ 18170 w 564989"/>
              <a:gd name="connsiteY14" fmla="*/ 440492 h 578956"/>
              <a:gd name="connsiteX15" fmla="*/ 33360 w 564989"/>
              <a:gd name="connsiteY15" fmla="*/ 407075 h 578956"/>
              <a:gd name="connsiteX16" fmla="*/ 36397 w 564989"/>
              <a:gd name="connsiteY16" fmla="*/ 385810 h 578956"/>
              <a:gd name="connsiteX17" fmla="*/ 72852 w 564989"/>
              <a:gd name="connsiteY17" fmla="*/ 309863 h 578956"/>
              <a:gd name="connsiteX18" fmla="*/ 91079 w 564989"/>
              <a:gd name="connsiteY18" fmla="*/ 264295 h 578956"/>
              <a:gd name="connsiteX19" fmla="*/ 121458 w 564989"/>
              <a:gd name="connsiteY19" fmla="*/ 218727 h 578956"/>
              <a:gd name="connsiteX20" fmla="*/ 176140 w 564989"/>
              <a:gd name="connsiteY20" fmla="*/ 124553 h 578956"/>
              <a:gd name="connsiteX21" fmla="*/ 194367 w 564989"/>
              <a:gd name="connsiteY21" fmla="*/ 94174 h 578956"/>
              <a:gd name="connsiteX22" fmla="*/ 258162 w 564989"/>
              <a:gd name="connsiteY22" fmla="*/ 30379 h 578956"/>
              <a:gd name="connsiteX23" fmla="*/ 288541 w 564989"/>
              <a:gd name="connsiteY23" fmla="*/ 21265 h 578956"/>
              <a:gd name="connsiteX24" fmla="*/ 379677 w 564989"/>
              <a:gd name="connsiteY24" fmla="*/ 3038 h 578956"/>
              <a:gd name="connsiteX25" fmla="*/ 498154 w 564989"/>
              <a:gd name="connsiteY25" fmla="*/ 12152 h 578956"/>
              <a:gd name="connsiteX26" fmla="*/ 534609 w 564989"/>
              <a:gd name="connsiteY26" fmla="*/ 48606 h 578956"/>
              <a:gd name="connsiteX27" fmla="*/ 561950 w 564989"/>
              <a:gd name="connsiteY27" fmla="*/ 130629 h 578956"/>
              <a:gd name="connsiteX28" fmla="*/ 561950 w 564989"/>
              <a:gd name="connsiteY28" fmla="*/ 197462 h 578956"/>
              <a:gd name="connsiteX29" fmla="*/ 522457 w 564989"/>
              <a:gd name="connsiteY29" fmla="*/ 230879 h 578956"/>
              <a:gd name="connsiteX30" fmla="*/ 403980 w 564989"/>
              <a:gd name="connsiteY30" fmla="*/ 255182 h 578956"/>
              <a:gd name="connsiteX31" fmla="*/ 306768 w 564989"/>
              <a:gd name="connsiteY31" fmla="*/ 227841 h 578956"/>
              <a:gd name="connsiteX32" fmla="*/ 233859 w 564989"/>
              <a:gd name="connsiteY32" fmla="*/ 203538 h 578956"/>
              <a:gd name="connsiteX33" fmla="*/ 194367 w 564989"/>
              <a:gd name="connsiteY33" fmla="*/ 176197 h 578956"/>
              <a:gd name="connsiteX34" fmla="*/ 185253 w 564989"/>
              <a:gd name="connsiteY34" fmla="*/ 167083 h 578956"/>
              <a:gd name="connsiteX35" fmla="*/ 173102 w 564989"/>
              <a:gd name="connsiteY35" fmla="*/ 161008 h 578956"/>
              <a:gd name="connsiteX36" fmla="*/ 163988 w 564989"/>
              <a:gd name="connsiteY36" fmla="*/ 145818 h 57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4989" h="578956">
                <a:moveTo>
                  <a:pt x="88041" y="0"/>
                </a:moveTo>
                <a:cubicBezTo>
                  <a:pt x="94117" y="7088"/>
                  <a:pt x="101466" y="13259"/>
                  <a:pt x="106269" y="21265"/>
                </a:cubicBezTo>
                <a:cubicBezTo>
                  <a:pt x="137082" y="72620"/>
                  <a:pt x="141192" y="87310"/>
                  <a:pt x="160950" y="136705"/>
                </a:cubicBezTo>
                <a:cubicBezTo>
                  <a:pt x="162975" y="153919"/>
                  <a:pt x="163718" y="171334"/>
                  <a:pt x="167026" y="188348"/>
                </a:cubicBezTo>
                <a:cubicBezTo>
                  <a:pt x="170823" y="207877"/>
                  <a:pt x="179089" y="226420"/>
                  <a:pt x="182215" y="246068"/>
                </a:cubicBezTo>
                <a:cubicBezTo>
                  <a:pt x="186205" y="271149"/>
                  <a:pt x="185141" y="296815"/>
                  <a:pt x="188291" y="322015"/>
                </a:cubicBezTo>
                <a:cubicBezTo>
                  <a:pt x="190212" y="337386"/>
                  <a:pt x="194367" y="352394"/>
                  <a:pt x="197405" y="367583"/>
                </a:cubicBezTo>
                <a:cubicBezTo>
                  <a:pt x="192918" y="410205"/>
                  <a:pt x="194146" y="434897"/>
                  <a:pt x="176140" y="473909"/>
                </a:cubicBezTo>
                <a:cubicBezTo>
                  <a:pt x="164012" y="500187"/>
                  <a:pt x="157858" y="499622"/>
                  <a:pt x="142723" y="516439"/>
                </a:cubicBezTo>
                <a:cubicBezTo>
                  <a:pt x="137432" y="522318"/>
                  <a:pt x="133861" y="529921"/>
                  <a:pt x="127534" y="534666"/>
                </a:cubicBezTo>
                <a:cubicBezTo>
                  <a:pt x="121364" y="539293"/>
                  <a:pt x="113026" y="540063"/>
                  <a:pt x="106269" y="543780"/>
                </a:cubicBezTo>
                <a:cubicBezTo>
                  <a:pt x="44212" y="577912"/>
                  <a:pt x="90379" y="560216"/>
                  <a:pt x="39435" y="577196"/>
                </a:cubicBezTo>
                <a:cubicBezTo>
                  <a:pt x="27284" y="576183"/>
                  <a:pt x="10857" y="583466"/>
                  <a:pt x="2981" y="574158"/>
                </a:cubicBezTo>
                <a:cubicBezTo>
                  <a:pt x="-4895" y="564850"/>
                  <a:pt x="5234" y="549872"/>
                  <a:pt x="6019" y="537704"/>
                </a:cubicBezTo>
                <a:cubicBezTo>
                  <a:pt x="8771" y="495052"/>
                  <a:pt x="5424" y="478731"/>
                  <a:pt x="18170" y="440492"/>
                </a:cubicBezTo>
                <a:cubicBezTo>
                  <a:pt x="22039" y="428884"/>
                  <a:pt x="28297" y="418214"/>
                  <a:pt x="33360" y="407075"/>
                </a:cubicBezTo>
                <a:cubicBezTo>
                  <a:pt x="34372" y="399987"/>
                  <a:pt x="34241" y="392638"/>
                  <a:pt x="36397" y="385810"/>
                </a:cubicBezTo>
                <a:cubicBezTo>
                  <a:pt x="48578" y="347238"/>
                  <a:pt x="55296" y="347677"/>
                  <a:pt x="72852" y="309863"/>
                </a:cubicBezTo>
                <a:cubicBezTo>
                  <a:pt x="79741" y="295025"/>
                  <a:pt x="83380" y="278730"/>
                  <a:pt x="91079" y="264295"/>
                </a:cubicBezTo>
                <a:cubicBezTo>
                  <a:pt x="99670" y="248187"/>
                  <a:pt x="112508" y="234638"/>
                  <a:pt x="121458" y="218727"/>
                </a:cubicBezTo>
                <a:cubicBezTo>
                  <a:pt x="209128" y="62871"/>
                  <a:pt x="83470" y="263558"/>
                  <a:pt x="176140" y="124553"/>
                </a:cubicBezTo>
                <a:cubicBezTo>
                  <a:pt x="182691" y="114727"/>
                  <a:pt x="187348" y="103671"/>
                  <a:pt x="194367" y="94174"/>
                </a:cubicBezTo>
                <a:cubicBezTo>
                  <a:pt x="209098" y="74243"/>
                  <a:pt x="234669" y="43300"/>
                  <a:pt x="258162" y="30379"/>
                </a:cubicBezTo>
                <a:cubicBezTo>
                  <a:pt x="267426" y="25284"/>
                  <a:pt x="278317" y="23955"/>
                  <a:pt x="288541" y="21265"/>
                </a:cubicBezTo>
                <a:cubicBezTo>
                  <a:pt x="309693" y="15699"/>
                  <a:pt x="370060" y="4870"/>
                  <a:pt x="379677" y="3038"/>
                </a:cubicBezTo>
                <a:cubicBezTo>
                  <a:pt x="419169" y="6076"/>
                  <a:pt x="460154" y="976"/>
                  <a:pt x="498154" y="12152"/>
                </a:cubicBezTo>
                <a:cubicBezTo>
                  <a:pt x="514641" y="17001"/>
                  <a:pt x="524946" y="34395"/>
                  <a:pt x="534609" y="48606"/>
                </a:cubicBezTo>
                <a:cubicBezTo>
                  <a:pt x="543690" y="61961"/>
                  <a:pt x="557841" y="116246"/>
                  <a:pt x="561950" y="130629"/>
                </a:cubicBezTo>
                <a:cubicBezTo>
                  <a:pt x="562784" y="142300"/>
                  <a:pt x="568351" y="181460"/>
                  <a:pt x="561950" y="197462"/>
                </a:cubicBezTo>
                <a:cubicBezTo>
                  <a:pt x="554708" y="215567"/>
                  <a:pt x="540814" y="225780"/>
                  <a:pt x="522457" y="230879"/>
                </a:cubicBezTo>
                <a:cubicBezTo>
                  <a:pt x="489938" y="239912"/>
                  <a:pt x="441090" y="248435"/>
                  <a:pt x="403980" y="255182"/>
                </a:cubicBezTo>
                <a:cubicBezTo>
                  <a:pt x="287656" y="233024"/>
                  <a:pt x="382789" y="256349"/>
                  <a:pt x="306768" y="227841"/>
                </a:cubicBezTo>
                <a:cubicBezTo>
                  <a:pt x="269404" y="213829"/>
                  <a:pt x="268640" y="218996"/>
                  <a:pt x="233859" y="203538"/>
                </a:cubicBezTo>
                <a:cubicBezTo>
                  <a:pt x="216928" y="196013"/>
                  <a:pt x="208015" y="188329"/>
                  <a:pt x="194367" y="176197"/>
                </a:cubicBezTo>
                <a:cubicBezTo>
                  <a:pt x="191156" y="173343"/>
                  <a:pt x="188749" y="169580"/>
                  <a:pt x="185253" y="167083"/>
                </a:cubicBezTo>
                <a:cubicBezTo>
                  <a:pt x="181568" y="164451"/>
                  <a:pt x="177152" y="163033"/>
                  <a:pt x="173102" y="161008"/>
                </a:cubicBezTo>
                <a:cubicBezTo>
                  <a:pt x="165770" y="150010"/>
                  <a:pt x="168659" y="155160"/>
                  <a:pt x="163988" y="1458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4F2C8B-5A7A-0F03-0E70-CF97A1528B34}"/>
              </a:ext>
            </a:extLst>
          </p:cNvPr>
          <p:cNvSpPr/>
          <p:nvPr/>
        </p:nvSpPr>
        <p:spPr>
          <a:xfrm>
            <a:off x="326593" y="1827068"/>
            <a:ext cx="180000" cy="360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2F79D70-FD7C-D099-918E-931BEE03E183}"/>
              </a:ext>
            </a:extLst>
          </p:cNvPr>
          <p:cNvSpPr/>
          <p:nvPr/>
        </p:nvSpPr>
        <p:spPr>
          <a:xfrm rot="5400000">
            <a:off x="866593" y="1467068"/>
            <a:ext cx="1080000" cy="1800000"/>
          </a:xfrm>
          <a:prstGeom prst="triangle">
            <a:avLst/>
          </a:prstGeom>
          <a:solidFill>
            <a:srgbClr val="00FF00"/>
          </a:solidFill>
          <a:ln>
            <a:noFill/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69202CC-7C96-3F6F-DE55-485D7D7F7947}"/>
              </a:ext>
            </a:extLst>
          </p:cNvPr>
          <p:cNvSpPr/>
          <p:nvPr/>
        </p:nvSpPr>
        <p:spPr>
          <a:xfrm>
            <a:off x="236282" y="1526230"/>
            <a:ext cx="360622" cy="36062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19799998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2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BAC8B6-7D05-D85C-2245-0E997B8C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2" y="0"/>
            <a:ext cx="93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Darkblue Dragon</dc:creator>
  <cp:lastModifiedBy>Darkblue Dragon</cp:lastModifiedBy>
  <cp:revision>5</cp:revision>
  <dcterms:created xsi:type="dcterms:W3CDTF">2022-10-12T12:54:08Z</dcterms:created>
  <dcterms:modified xsi:type="dcterms:W3CDTF">2023-01-01T12:13:14Z</dcterms:modified>
</cp:coreProperties>
</file>