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1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CF496-3109-49E3-B93C-1E054EB73E0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9C413-3411-4FA2-8167-DD54D2D10B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9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F703-3300-4456-96E2-0710E7B01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CC8F2-1C4A-49BE-89ED-1D7EE44DA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1C03-40D2-4625-BAC4-6F8E2BEF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9A45-4A6A-4432-BB8E-5E1CEB34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D817-2FC1-469B-A936-2FE99A11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2F1-273E-4C1A-AAD8-1DD23A57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BE0D1-A21F-4826-914F-F4B1CCF9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FA5B-781E-4F32-A43D-84B68FB8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1F6D-0234-4338-9D81-7A01D663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1F4F-99C4-4D1D-9370-E98FFBD5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83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72392-3769-47B8-B6AF-5FAF0F35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AFBED-58CC-480D-9D9E-8F1B3B86C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E125-C772-449C-9CE8-91002271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5B97-5107-4F14-81F4-7DA6C008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93B8-CB74-4E90-8301-3BE28CCB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54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3AA5-BD60-4332-92AA-F953E852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EC00-8816-41FA-946A-98F38A2D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5CBF-4C0B-49C4-A37F-040D1D7E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43FB-7B0A-4F2D-A67F-D7FA7945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9833-E083-4EA4-A3FE-A8B4C76E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5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8DE-B95E-46D9-9824-90048803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C8942-8C62-4DE1-82CB-97C4FB1F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EBDC-C802-465C-876B-03AF7B9E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4A6E-73A6-42D6-B5D1-8BCDEE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AEE7-85D9-4B19-94E4-FA8C8F34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1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40F7-99E0-4A88-8128-B0AD3E87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A2DA-EE68-4205-9167-EC04CC35D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A4F30-91C7-46B1-A6B2-781C824AF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DEA6E-62B2-4024-BB25-2A6DCAC2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07ACB-48C0-47A2-A952-B132D91A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41B3-4FFA-4867-A158-E14670C6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05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9689-9BEF-4658-AD10-AFBA554C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C352-FFBC-46A7-BEAA-1E6EA8A4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40C79-89A1-4F12-B253-7CE1910E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EC6B-EF64-42CC-BCED-6C6760CE5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35B63-284E-4607-8518-06489B311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F9C04-2016-4B76-8786-0908DB8A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66BB3-B72A-4126-851F-B434A9CC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5841D-3522-4978-8A54-FA515534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97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98F2-B14D-483F-B460-4E7CAD52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C57A4-27AB-4116-A3BF-1633417F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A2768-7F51-4C7B-A056-D8FD4AEA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3ADEC-28BD-408C-8FC6-CFEAFBDF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7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9CE5C-994D-4502-8C87-8D37403D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84B5-2AAA-4BBB-B86E-F1186B53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93265-035E-471F-AC5C-95F0B188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38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336B-3586-452F-8799-C91C19F1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9870-7692-45B1-9D24-A2AC9713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8EDED-82C7-45CF-ABE6-4B689A43B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0D39-F64D-4E47-BFE2-7CC98DFA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BCAC-0BE6-4715-8D5F-F774D7BE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6DCF8-59B7-4A25-BBCD-76E9588F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83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381-B619-453A-A193-65AB5200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EF446-8F73-4535-97D6-E87B4A393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531CF-3062-41E7-9315-9EA9BFF73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C2AAD-85BC-4756-9CC7-879301AA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CF31B-C632-42C6-955F-8DA8C4FE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EA7A9-1070-40E2-A9E8-CA907648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4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014C0-4840-4FA7-818F-2FA50ECC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D7F6F-F5C0-4181-9AA1-8B2393FC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9C6F-EDB1-4AB5-8D96-8295D3F0E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36C0-02F0-4992-B3B9-78F00F07CE03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BB1E-BD81-4649-B7F8-C0A3E10D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A609-0107-4BE7-A9D0-84F7EDD0B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E0AC-E320-4F8E-A1EF-1E682D1CF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83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8eFUrgZCiJhkrS3hiNB7W1rxXaU7hVjWtW662KSY4Y0/edit#gi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50B14-5FB9-4314-B6AE-2D52D031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Final Project</a:t>
            </a:r>
            <a:endParaRPr lang="en-CA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042BD-6D57-4D3E-8E39-7605986B0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Bowen Su</a:t>
            </a:r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36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FDA5-CAED-48F2-8F5A-88B51515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90" y="548798"/>
            <a:ext cx="5948855" cy="1325563"/>
          </a:xfrm>
        </p:spPr>
        <p:txBody>
          <a:bodyPr/>
          <a:lstStyle/>
          <a:p>
            <a:r>
              <a:rPr lang="en-CA" dirty="0"/>
              <a:t>Hypothesis Rejected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53343E-A707-4F8E-B164-1A5D2428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16" y="2340448"/>
            <a:ext cx="7124085" cy="21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6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CA7-A88F-4973-BD9C-F1C70B83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196" y="2766218"/>
            <a:ext cx="2267607" cy="1325563"/>
          </a:xfrm>
        </p:spPr>
        <p:txBody>
          <a:bodyPr/>
          <a:lstStyle/>
          <a:p>
            <a:r>
              <a:rPr lang="en-CA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557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45A0-1925-4570-9F4B-8E21A171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Hypothesis</a:t>
            </a:r>
            <a:endParaRPr lang="en-CA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1547-D3CD-4EAB-AF3D-ECB50010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The age of football players has a negative correlation with the salary, so older players get lower salary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19234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C13EF-7B9D-4386-A810-75355E54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Data Source</a:t>
            </a:r>
            <a:endParaRPr lang="en-CA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ACC2-5391-4CE7-8B7C-27C29F45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u="sng">
                <a:hlinkClick r:id="rId2"/>
              </a:rPr>
              <a:t>https://docs.google.com/spreadsheets/d/18eFUrgZCiJhkrS3hiNB7W1rxXaU7hVjWtW662KSY4Y0/edit#gid=0</a:t>
            </a:r>
            <a:r>
              <a:rPr lang="en-CA" sz="2200"/>
              <a:t> </a:t>
            </a:r>
          </a:p>
          <a:p>
            <a:pPr marL="0" indent="0">
              <a:buNone/>
            </a:pP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401262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97162-5E38-4FCB-901B-52A5CFB93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232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7BF90-B301-49CA-AC12-A191C18A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Raw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B8C4B7-BB0E-4B7E-ACAC-64A57B8FC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8" y="2382956"/>
            <a:ext cx="9856383" cy="2092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07BF0-01FF-4BED-802C-9738D6C1CA84}"/>
              </a:ext>
            </a:extLst>
          </p:cNvPr>
          <p:cNvSpPr txBox="1"/>
          <p:nvPr/>
        </p:nvSpPr>
        <p:spPr>
          <a:xfrm>
            <a:off x="1112628" y="780392"/>
            <a:ext cx="9856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latin typeface="+mj-lt"/>
              </a:rPr>
              <a:t>Too many leagues</a:t>
            </a:r>
          </a:p>
        </p:txBody>
      </p:sp>
    </p:spTree>
    <p:extLst>
      <p:ext uri="{BB962C8B-B14F-4D97-AF65-F5344CB8AC3E}">
        <p14:creationId xmlns:p14="http://schemas.microsoft.com/office/powerpoint/2010/main" val="33762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94F0FF03-CC2B-45B5-AF94-03E382051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4" r="2" b="2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8A9E-A835-473C-897F-74A3B936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Highest Salary</a:t>
            </a:r>
            <a:endParaRPr lang="en-CA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0576-82B0-4956-A34F-1374EF49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800" dirty="0"/>
              <a:t>Alexis Sánchez</a:t>
            </a:r>
          </a:p>
          <a:p>
            <a:pPr marL="0" indent="0">
              <a:buNone/>
            </a:pPr>
            <a:r>
              <a:rPr lang="en-CA" sz="1800" dirty="0"/>
              <a:t>$461,765/week</a:t>
            </a:r>
          </a:p>
          <a:p>
            <a:pPr marL="0" indent="0">
              <a:buNone/>
            </a:pPr>
            <a:r>
              <a:rPr lang="en-CA" sz="1800" dirty="0"/>
              <a:t>Age: 30</a:t>
            </a:r>
          </a:p>
          <a:p>
            <a:pPr marL="0" indent="0">
              <a:buNone/>
            </a:pPr>
            <a:r>
              <a:rPr lang="en-CA" sz="1800" dirty="0"/>
              <a:t>Club: Manchester United</a:t>
            </a:r>
          </a:p>
        </p:txBody>
      </p:sp>
      <p:pic>
        <p:nvPicPr>
          <p:cNvPr id="5" name="Picture 4" descr="A person in a match&#10;&#10;Description automatically generated">
            <a:extLst>
              <a:ext uri="{FF2B5EF4-FFF2-40B4-BE49-F238E27FC236}">
                <a16:creationId xmlns:a16="http://schemas.microsoft.com/office/drawing/2014/main" id="{C8128C26-568E-43AA-A160-1E07A2B96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r="24610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4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3678-B1E3-42E2-A481-3C57E420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64784-F314-4B90-B847-CE2166307B21}"/>
              </a:ext>
            </a:extLst>
          </p:cNvPr>
          <p:cNvSpPr txBox="1"/>
          <p:nvPr/>
        </p:nvSpPr>
        <p:spPr>
          <a:xfrm>
            <a:off x="5876544" y="1865376"/>
            <a:ext cx="569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Most players are between 20 to 35</a:t>
            </a:r>
          </a:p>
          <a:p>
            <a:endParaRPr lang="en-CA" dirty="0"/>
          </a:p>
          <a:p>
            <a:r>
              <a:rPr lang="en-CA" dirty="0"/>
              <a:t>Over 50% players are between 25 to 30</a:t>
            </a:r>
          </a:p>
        </p:txBody>
      </p:sp>
      <p:pic>
        <p:nvPicPr>
          <p:cNvPr id="10" name="Content Placeholder 9" descr="A picture containing fence, bench&#10;&#10;Description automatically generated">
            <a:extLst>
              <a:ext uri="{FF2B5EF4-FFF2-40B4-BE49-F238E27FC236}">
                <a16:creationId xmlns:a16="http://schemas.microsoft.com/office/drawing/2014/main" id="{CA445BE8-C828-44B2-9486-E103AFFAF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" y="1865376"/>
            <a:ext cx="4492531" cy="4351338"/>
          </a:xfrm>
        </p:spPr>
      </p:pic>
    </p:spTree>
    <p:extLst>
      <p:ext uri="{BB962C8B-B14F-4D97-AF65-F5344CB8AC3E}">
        <p14:creationId xmlns:p14="http://schemas.microsoft.com/office/powerpoint/2010/main" val="41687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91E-8E74-489F-9AE8-EA930410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Average Salary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F175B9F-690A-46CF-8BEA-529D808F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0" y="1828800"/>
            <a:ext cx="6068387" cy="3872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E04CF-C481-45B1-972F-A4AADF1DCB5B}"/>
              </a:ext>
            </a:extLst>
          </p:cNvPr>
          <p:cNvSpPr txBox="1"/>
          <p:nvPr/>
        </p:nvSpPr>
        <p:spPr>
          <a:xfrm>
            <a:off x="7015655" y="1828800"/>
            <a:ext cx="457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is an increasing form ages 20 to 32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Then falls dramatically</a:t>
            </a:r>
          </a:p>
          <a:p>
            <a:endParaRPr lang="en-CA" dirty="0"/>
          </a:p>
          <a:p>
            <a:r>
              <a:rPr lang="en-CA" dirty="0"/>
              <a:t>In my opinion, it is a balance between physical fitness and experience when players reach 32 so they have highest average salary.</a:t>
            </a:r>
          </a:p>
        </p:txBody>
      </p:sp>
    </p:spTree>
    <p:extLst>
      <p:ext uri="{BB962C8B-B14F-4D97-AF65-F5344CB8AC3E}">
        <p14:creationId xmlns:p14="http://schemas.microsoft.com/office/powerpoint/2010/main" val="58170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Office Theme</vt:lpstr>
      <vt:lpstr>Final Project</vt:lpstr>
      <vt:lpstr>Hypothesis</vt:lpstr>
      <vt:lpstr>Data Source</vt:lpstr>
      <vt:lpstr>Raw Data</vt:lpstr>
      <vt:lpstr>PowerPoint Presentation</vt:lpstr>
      <vt:lpstr>PowerPoint Presentation</vt:lpstr>
      <vt:lpstr>Highest Salary</vt:lpstr>
      <vt:lpstr>Age Distribution</vt:lpstr>
      <vt:lpstr>Average Salary</vt:lpstr>
      <vt:lpstr>Hypothesis Rejected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Bowen Su</dc:creator>
  <cp:lastModifiedBy>Bowen Su</cp:lastModifiedBy>
  <cp:revision>8</cp:revision>
  <dcterms:created xsi:type="dcterms:W3CDTF">2020-07-03T20:55:20Z</dcterms:created>
  <dcterms:modified xsi:type="dcterms:W3CDTF">2020-07-03T23:29:51Z</dcterms:modified>
</cp:coreProperties>
</file>