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2bfa645-56d8-42e0-90bc-df6f50d54b3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c7456f2-65b4-4f4b-8fe5-37579c8afab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14aefc-4c04-4749-9c60-2fea11d037e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c4903b7-7bef-4de4-8d42-5a5e8443b77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6ca3ac-1b92-42ce-b260-10e729c851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c200e98-04b7-4a35-95d5-5e78b164472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2023-06-19T18:55:15.999Z</dcterms:created>
  <dcterms:modified xsi:type="dcterms:W3CDTF">2023-06-19T18:55:15.999Z</dcterms:modified>
</cp:coreProperties>
</file>