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18000663"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2" autoAdjust="0"/>
    <p:restoredTop sz="94660"/>
  </p:normalViewPr>
  <p:slideViewPr>
    <p:cSldViewPr snapToGrid="0">
      <p:cViewPr varScale="1">
        <p:scale>
          <a:sx n="67" d="100"/>
          <a:sy n="67" d="100"/>
        </p:scale>
        <p:origin x="4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767462"/>
            <a:ext cx="13500497" cy="3759917"/>
          </a:xfrm>
        </p:spPr>
        <p:txBody>
          <a:bodyPr anchor="b"/>
          <a:lstStyle>
            <a:lvl1pPr algn="ctr">
              <a:defRPr sz="8858"/>
            </a:lvl1pPr>
          </a:lstStyle>
          <a:p>
            <a:r>
              <a:rPr lang="zh-CN" altLang="en-US"/>
              <a:t>单击此处编辑母版标题样式</a:t>
            </a:r>
            <a:endParaRPr lang="en-US" dirty="0"/>
          </a:p>
        </p:txBody>
      </p:sp>
      <p:sp>
        <p:nvSpPr>
          <p:cNvPr id="3" name="Subtitle 2"/>
          <p:cNvSpPr>
            <a:spLocks noGrp="1"/>
          </p:cNvSpPr>
          <p:nvPr>
            <p:ph type="subTitle" idx="1"/>
          </p:nvPr>
        </p:nvSpPr>
        <p:spPr>
          <a:xfrm>
            <a:off x="2250083" y="5672376"/>
            <a:ext cx="13500497" cy="2607442"/>
          </a:xfrm>
        </p:spPr>
        <p:txBody>
          <a:bodyPr/>
          <a:lstStyle>
            <a:lvl1pPr marL="0" indent="0" algn="ctr">
              <a:buNone/>
              <a:defRPr sz="3543"/>
            </a:lvl1pPr>
            <a:lvl2pPr marL="675010" indent="0" algn="ctr">
              <a:buNone/>
              <a:defRPr sz="2953"/>
            </a:lvl2pPr>
            <a:lvl3pPr marL="1350020" indent="0" algn="ctr">
              <a:buNone/>
              <a:defRPr sz="2658"/>
            </a:lvl3pPr>
            <a:lvl4pPr marL="2025030" indent="0" algn="ctr">
              <a:buNone/>
              <a:defRPr sz="2362"/>
            </a:lvl4pPr>
            <a:lvl5pPr marL="2700040" indent="0" algn="ctr">
              <a:buNone/>
              <a:defRPr sz="2362"/>
            </a:lvl5pPr>
            <a:lvl6pPr marL="3375050" indent="0" algn="ctr">
              <a:buNone/>
              <a:defRPr sz="2362"/>
            </a:lvl6pPr>
            <a:lvl7pPr marL="4050060" indent="0" algn="ctr">
              <a:buNone/>
              <a:defRPr sz="2362"/>
            </a:lvl7pPr>
            <a:lvl8pPr marL="4725071" indent="0" algn="ctr">
              <a:buNone/>
              <a:defRPr sz="2362"/>
            </a:lvl8pPr>
            <a:lvl9pPr marL="5400081" indent="0" algn="ctr">
              <a:buNone/>
              <a:defRPr sz="2362"/>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244076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251667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574987"/>
            <a:ext cx="3881393" cy="91523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37545" y="574987"/>
            <a:ext cx="11419171" cy="91523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168693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813405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8170" y="2692442"/>
            <a:ext cx="15525572" cy="4492401"/>
          </a:xfrm>
        </p:spPr>
        <p:txBody>
          <a:bodyPr anchor="b"/>
          <a:lstStyle>
            <a:lvl1pPr>
              <a:defRPr sz="8858"/>
            </a:lvl1pPr>
          </a:lstStyle>
          <a:p>
            <a:r>
              <a:rPr lang="zh-CN" altLang="en-US"/>
              <a:t>单击此处编辑母版标题样式</a:t>
            </a:r>
            <a:endParaRPr lang="en-US" dirty="0"/>
          </a:p>
        </p:txBody>
      </p:sp>
      <p:sp>
        <p:nvSpPr>
          <p:cNvPr id="3" name="Text Placeholder 2"/>
          <p:cNvSpPr>
            <a:spLocks noGrp="1"/>
          </p:cNvSpPr>
          <p:nvPr>
            <p:ph type="body" idx="1"/>
          </p:nvPr>
        </p:nvSpPr>
        <p:spPr>
          <a:xfrm>
            <a:off x="1228170" y="7227343"/>
            <a:ext cx="15525572" cy="2362447"/>
          </a:xfrm>
        </p:spPr>
        <p:txBody>
          <a:bodyPr/>
          <a:lstStyle>
            <a:lvl1pPr marL="0" indent="0">
              <a:buNone/>
              <a:defRPr sz="3543">
                <a:solidFill>
                  <a:schemeClr val="tx1">
                    <a:tint val="75000"/>
                  </a:schemeClr>
                </a:solidFill>
              </a:defRPr>
            </a:lvl1pPr>
            <a:lvl2pPr marL="675010" indent="0">
              <a:buNone/>
              <a:defRPr sz="2953">
                <a:solidFill>
                  <a:schemeClr val="tx1">
                    <a:tint val="75000"/>
                  </a:schemeClr>
                </a:solidFill>
              </a:defRPr>
            </a:lvl2pPr>
            <a:lvl3pPr marL="1350020" indent="0">
              <a:buNone/>
              <a:defRPr sz="2658">
                <a:solidFill>
                  <a:schemeClr val="tx1">
                    <a:tint val="75000"/>
                  </a:schemeClr>
                </a:solidFill>
              </a:defRPr>
            </a:lvl3pPr>
            <a:lvl4pPr marL="2025030" indent="0">
              <a:buNone/>
              <a:defRPr sz="2362">
                <a:solidFill>
                  <a:schemeClr val="tx1">
                    <a:tint val="75000"/>
                  </a:schemeClr>
                </a:solidFill>
              </a:defRPr>
            </a:lvl4pPr>
            <a:lvl5pPr marL="2700040" indent="0">
              <a:buNone/>
              <a:defRPr sz="2362">
                <a:solidFill>
                  <a:schemeClr val="tx1">
                    <a:tint val="75000"/>
                  </a:schemeClr>
                </a:solidFill>
              </a:defRPr>
            </a:lvl5pPr>
            <a:lvl6pPr marL="3375050" indent="0">
              <a:buNone/>
              <a:defRPr sz="2362">
                <a:solidFill>
                  <a:schemeClr val="tx1">
                    <a:tint val="75000"/>
                  </a:schemeClr>
                </a:solidFill>
              </a:defRPr>
            </a:lvl6pPr>
            <a:lvl7pPr marL="4050060" indent="0">
              <a:buNone/>
              <a:defRPr sz="2362">
                <a:solidFill>
                  <a:schemeClr val="tx1">
                    <a:tint val="75000"/>
                  </a:schemeClr>
                </a:solidFill>
              </a:defRPr>
            </a:lvl7pPr>
            <a:lvl8pPr marL="4725071" indent="0">
              <a:buNone/>
              <a:defRPr sz="2362">
                <a:solidFill>
                  <a:schemeClr val="tx1">
                    <a:tint val="75000"/>
                  </a:schemeClr>
                </a:solidFill>
              </a:defRPr>
            </a:lvl8pPr>
            <a:lvl9pPr marL="5400081" indent="0">
              <a:buNone/>
              <a:defRPr sz="2362">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326491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37545" y="2874937"/>
            <a:ext cx="7650282"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9112836" y="2874937"/>
            <a:ext cx="7650282" cy="68523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414814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39890" y="574988"/>
            <a:ext cx="15525572" cy="2087455"/>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39891" y="2647443"/>
            <a:ext cx="7615123" cy="1297471"/>
          </a:xfrm>
        </p:spPr>
        <p:txBody>
          <a:bodyPr anchor="b"/>
          <a:lstStyle>
            <a:lvl1pPr marL="0" indent="0">
              <a:buNone/>
              <a:defRPr sz="3543" b="1"/>
            </a:lvl1pPr>
            <a:lvl2pPr marL="675010" indent="0">
              <a:buNone/>
              <a:defRPr sz="2953" b="1"/>
            </a:lvl2pPr>
            <a:lvl3pPr marL="1350020" indent="0">
              <a:buNone/>
              <a:defRPr sz="2658" b="1"/>
            </a:lvl3pPr>
            <a:lvl4pPr marL="2025030" indent="0">
              <a:buNone/>
              <a:defRPr sz="2362" b="1"/>
            </a:lvl4pPr>
            <a:lvl5pPr marL="2700040" indent="0">
              <a:buNone/>
              <a:defRPr sz="2362" b="1"/>
            </a:lvl5pPr>
            <a:lvl6pPr marL="3375050" indent="0">
              <a:buNone/>
              <a:defRPr sz="2362" b="1"/>
            </a:lvl6pPr>
            <a:lvl7pPr marL="4050060" indent="0">
              <a:buNone/>
              <a:defRPr sz="2362" b="1"/>
            </a:lvl7pPr>
            <a:lvl8pPr marL="4725071" indent="0">
              <a:buNone/>
              <a:defRPr sz="2362" b="1"/>
            </a:lvl8pPr>
            <a:lvl9pPr marL="5400081" indent="0">
              <a:buNone/>
              <a:defRPr sz="2362" b="1"/>
            </a:lvl9pPr>
          </a:lstStyle>
          <a:p>
            <a:pPr lvl="0"/>
            <a:r>
              <a:rPr lang="zh-CN" altLang="en-US"/>
              <a:t>单击此处编辑母版文本样式</a:t>
            </a:r>
          </a:p>
        </p:txBody>
      </p:sp>
      <p:sp>
        <p:nvSpPr>
          <p:cNvPr id="4" name="Content Placeholder 3"/>
          <p:cNvSpPr>
            <a:spLocks noGrp="1"/>
          </p:cNvSpPr>
          <p:nvPr>
            <p:ph sz="half" idx="2"/>
          </p:nvPr>
        </p:nvSpPr>
        <p:spPr>
          <a:xfrm>
            <a:off x="1239891" y="3944914"/>
            <a:ext cx="7615123"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9112836" y="2647443"/>
            <a:ext cx="7652626" cy="1297471"/>
          </a:xfrm>
        </p:spPr>
        <p:txBody>
          <a:bodyPr anchor="b"/>
          <a:lstStyle>
            <a:lvl1pPr marL="0" indent="0">
              <a:buNone/>
              <a:defRPr sz="3543" b="1"/>
            </a:lvl1pPr>
            <a:lvl2pPr marL="675010" indent="0">
              <a:buNone/>
              <a:defRPr sz="2953" b="1"/>
            </a:lvl2pPr>
            <a:lvl3pPr marL="1350020" indent="0">
              <a:buNone/>
              <a:defRPr sz="2658" b="1"/>
            </a:lvl3pPr>
            <a:lvl4pPr marL="2025030" indent="0">
              <a:buNone/>
              <a:defRPr sz="2362" b="1"/>
            </a:lvl4pPr>
            <a:lvl5pPr marL="2700040" indent="0">
              <a:buNone/>
              <a:defRPr sz="2362" b="1"/>
            </a:lvl5pPr>
            <a:lvl6pPr marL="3375050" indent="0">
              <a:buNone/>
              <a:defRPr sz="2362" b="1"/>
            </a:lvl6pPr>
            <a:lvl7pPr marL="4050060" indent="0">
              <a:buNone/>
              <a:defRPr sz="2362" b="1"/>
            </a:lvl7pPr>
            <a:lvl8pPr marL="4725071" indent="0">
              <a:buNone/>
              <a:defRPr sz="2362" b="1"/>
            </a:lvl8pPr>
            <a:lvl9pPr marL="5400081" indent="0">
              <a:buNone/>
              <a:defRPr sz="2362" b="1"/>
            </a:lvl9pPr>
          </a:lstStyle>
          <a:p>
            <a:pPr lvl="0"/>
            <a:r>
              <a:rPr lang="zh-CN" altLang="en-US"/>
              <a:t>单击此处编辑母版文本样式</a:t>
            </a:r>
          </a:p>
        </p:txBody>
      </p:sp>
      <p:sp>
        <p:nvSpPr>
          <p:cNvPr id="6" name="Content Placeholder 5"/>
          <p:cNvSpPr>
            <a:spLocks noGrp="1"/>
          </p:cNvSpPr>
          <p:nvPr>
            <p:ph sz="quarter" idx="4"/>
          </p:nvPr>
        </p:nvSpPr>
        <p:spPr>
          <a:xfrm>
            <a:off x="9112836" y="3944914"/>
            <a:ext cx="7652626" cy="58023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236186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22275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137154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4"/>
            </a:lvl1pPr>
          </a:lstStyle>
          <a:p>
            <a:r>
              <a:rPr lang="zh-CN" altLang="en-US"/>
              <a:t>单击此处编辑母版标题样式</a:t>
            </a:r>
            <a:endParaRPr lang="en-US" dirty="0"/>
          </a:p>
        </p:txBody>
      </p:sp>
      <p:sp>
        <p:nvSpPr>
          <p:cNvPr id="3" name="Content Placeholder 2"/>
          <p:cNvSpPr>
            <a:spLocks noGrp="1"/>
          </p:cNvSpPr>
          <p:nvPr>
            <p:ph idx="1"/>
          </p:nvPr>
        </p:nvSpPr>
        <p:spPr>
          <a:xfrm>
            <a:off x="7652626" y="1554966"/>
            <a:ext cx="9112836" cy="7674832"/>
          </a:xfrm>
        </p:spPr>
        <p:txBody>
          <a:bodyPr/>
          <a:lstStyle>
            <a:lvl1pPr>
              <a:defRPr sz="4724"/>
            </a:lvl1pPr>
            <a:lvl2pPr>
              <a:defRPr sz="4134"/>
            </a:lvl2pPr>
            <a:lvl3pPr>
              <a:defRPr sz="3543"/>
            </a:lvl3pPr>
            <a:lvl4pPr>
              <a:defRPr sz="2953"/>
            </a:lvl4pPr>
            <a:lvl5pPr>
              <a:defRPr sz="2953"/>
            </a:lvl5pPr>
            <a:lvl6pPr>
              <a:defRPr sz="2953"/>
            </a:lvl6pPr>
            <a:lvl7pPr>
              <a:defRPr sz="2953"/>
            </a:lvl7pPr>
            <a:lvl8pPr>
              <a:defRPr sz="2953"/>
            </a:lvl8pPr>
            <a:lvl9pPr>
              <a:defRPr sz="295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2"/>
            </a:lvl1pPr>
            <a:lvl2pPr marL="675010" indent="0">
              <a:buNone/>
              <a:defRPr sz="2067"/>
            </a:lvl2pPr>
            <a:lvl3pPr marL="1350020" indent="0">
              <a:buNone/>
              <a:defRPr sz="1772"/>
            </a:lvl3pPr>
            <a:lvl4pPr marL="2025030" indent="0">
              <a:buNone/>
              <a:defRPr sz="1476"/>
            </a:lvl4pPr>
            <a:lvl5pPr marL="2700040" indent="0">
              <a:buNone/>
              <a:defRPr sz="1476"/>
            </a:lvl5pPr>
            <a:lvl6pPr marL="3375050" indent="0">
              <a:buNone/>
              <a:defRPr sz="1476"/>
            </a:lvl6pPr>
            <a:lvl7pPr marL="4050060" indent="0">
              <a:buNone/>
              <a:defRPr sz="1476"/>
            </a:lvl7pPr>
            <a:lvl8pPr marL="4725071" indent="0">
              <a:buNone/>
              <a:defRPr sz="1476"/>
            </a:lvl8pPr>
            <a:lvl9pPr marL="5400081" indent="0">
              <a:buNone/>
              <a:defRPr sz="147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353517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4"/>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652626" y="1554966"/>
            <a:ext cx="9112836" cy="7674832"/>
          </a:xfrm>
        </p:spPr>
        <p:txBody>
          <a:bodyPr anchor="t"/>
          <a:lstStyle>
            <a:lvl1pPr marL="0" indent="0">
              <a:buNone/>
              <a:defRPr sz="4724"/>
            </a:lvl1pPr>
            <a:lvl2pPr marL="675010" indent="0">
              <a:buNone/>
              <a:defRPr sz="4134"/>
            </a:lvl2pPr>
            <a:lvl3pPr marL="1350020" indent="0">
              <a:buNone/>
              <a:defRPr sz="3543"/>
            </a:lvl3pPr>
            <a:lvl4pPr marL="2025030" indent="0">
              <a:buNone/>
              <a:defRPr sz="2953"/>
            </a:lvl4pPr>
            <a:lvl5pPr marL="2700040" indent="0">
              <a:buNone/>
              <a:defRPr sz="2953"/>
            </a:lvl5pPr>
            <a:lvl6pPr marL="3375050" indent="0">
              <a:buNone/>
              <a:defRPr sz="2953"/>
            </a:lvl6pPr>
            <a:lvl7pPr marL="4050060" indent="0">
              <a:buNone/>
              <a:defRPr sz="2953"/>
            </a:lvl7pPr>
            <a:lvl8pPr marL="4725071" indent="0">
              <a:buNone/>
              <a:defRPr sz="2953"/>
            </a:lvl8pPr>
            <a:lvl9pPr marL="5400081" indent="0">
              <a:buNone/>
              <a:defRPr sz="2953"/>
            </a:lvl9pPr>
          </a:lstStyle>
          <a:p>
            <a:r>
              <a:rPr lang="zh-CN" altLang="en-US"/>
              <a:t>单击图标添加图片</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2"/>
            </a:lvl1pPr>
            <a:lvl2pPr marL="675010" indent="0">
              <a:buNone/>
              <a:defRPr sz="2067"/>
            </a:lvl2pPr>
            <a:lvl3pPr marL="1350020" indent="0">
              <a:buNone/>
              <a:defRPr sz="1772"/>
            </a:lvl3pPr>
            <a:lvl4pPr marL="2025030" indent="0">
              <a:buNone/>
              <a:defRPr sz="1476"/>
            </a:lvl4pPr>
            <a:lvl5pPr marL="2700040" indent="0">
              <a:buNone/>
              <a:defRPr sz="1476"/>
            </a:lvl5pPr>
            <a:lvl6pPr marL="3375050" indent="0">
              <a:buNone/>
              <a:defRPr sz="1476"/>
            </a:lvl6pPr>
            <a:lvl7pPr marL="4050060" indent="0">
              <a:buNone/>
              <a:defRPr sz="1476"/>
            </a:lvl7pPr>
            <a:lvl8pPr marL="4725071" indent="0">
              <a:buNone/>
              <a:defRPr sz="1476"/>
            </a:lvl8pPr>
            <a:lvl9pPr marL="5400081" indent="0">
              <a:buNone/>
              <a:defRPr sz="147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9DD9B6-C7CC-486B-9755-6CCE35849A11}" type="datetimeFigureOut">
              <a:rPr lang="zh-CN" altLang="en-US" smtClean="0"/>
              <a:t>2025/10/28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167678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574988"/>
            <a:ext cx="15525572" cy="208745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37546" y="2874937"/>
            <a:ext cx="15525572" cy="68523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37546" y="10009781"/>
            <a:ext cx="4050149" cy="574987"/>
          </a:xfrm>
          <a:prstGeom prst="rect">
            <a:avLst/>
          </a:prstGeom>
        </p:spPr>
        <p:txBody>
          <a:bodyPr vert="horz" lIns="91440" tIns="45720" rIns="91440" bIns="45720" rtlCol="0" anchor="ctr"/>
          <a:lstStyle>
            <a:lvl1pPr algn="l">
              <a:defRPr sz="1772">
                <a:solidFill>
                  <a:schemeClr val="tx1">
                    <a:tint val="75000"/>
                  </a:schemeClr>
                </a:solidFill>
              </a:defRPr>
            </a:lvl1pPr>
          </a:lstStyle>
          <a:p>
            <a:fld id="{D79DD9B6-C7CC-486B-9755-6CCE35849A11}" type="datetimeFigureOut">
              <a:rPr lang="zh-CN" altLang="en-US" smtClean="0"/>
              <a:t>2025/10/28</a:t>
            </a:fld>
            <a:endParaRPr lang="zh-CN" altLang="en-US"/>
          </a:p>
        </p:txBody>
      </p:sp>
      <p:sp>
        <p:nvSpPr>
          <p:cNvPr id="5" name="Footer Placeholder 4"/>
          <p:cNvSpPr>
            <a:spLocks noGrp="1"/>
          </p:cNvSpPr>
          <p:nvPr>
            <p:ph type="ftr" sz="quarter" idx="3"/>
          </p:nvPr>
        </p:nvSpPr>
        <p:spPr>
          <a:xfrm>
            <a:off x="5962720" y="10009781"/>
            <a:ext cx="6075224" cy="574987"/>
          </a:xfrm>
          <a:prstGeom prst="rect">
            <a:avLst/>
          </a:prstGeom>
        </p:spPr>
        <p:txBody>
          <a:bodyPr vert="horz" lIns="91440" tIns="45720" rIns="91440" bIns="45720" rtlCol="0" anchor="ctr"/>
          <a:lstStyle>
            <a:lvl1pPr algn="ctr">
              <a:defRPr sz="1772">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2712968" y="10009781"/>
            <a:ext cx="4050149" cy="574987"/>
          </a:xfrm>
          <a:prstGeom prst="rect">
            <a:avLst/>
          </a:prstGeom>
        </p:spPr>
        <p:txBody>
          <a:bodyPr vert="horz" lIns="91440" tIns="45720" rIns="91440" bIns="45720" rtlCol="0" anchor="ctr"/>
          <a:lstStyle>
            <a:lvl1pPr algn="r">
              <a:defRPr sz="1772">
                <a:solidFill>
                  <a:schemeClr val="tx1">
                    <a:tint val="75000"/>
                  </a:schemeClr>
                </a:solidFill>
              </a:defRPr>
            </a:lvl1pPr>
          </a:lstStyle>
          <a:p>
            <a:fld id="{C1A137DF-A2CB-4384-AF78-55C4508C26B5}" type="slidenum">
              <a:rPr lang="zh-CN" altLang="en-US" smtClean="0"/>
              <a:t>‹#›</a:t>
            </a:fld>
            <a:endParaRPr lang="zh-CN" altLang="en-US"/>
          </a:p>
        </p:txBody>
      </p:sp>
    </p:spTree>
    <p:extLst>
      <p:ext uri="{BB962C8B-B14F-4D97-AF65-F5344CB8AC3E}">
        <p14:creationId xmlns:p14="http://schemas.microsoft.com/office/powerpoint/2010/main" val="5858582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50020" rtl="0" eaLnBrk="1" latinLnBrk="0" hangingPunct="1">
        <a:lnSpc>
          <a:spcPct val="90000"/>
        </a:lnSpc>
        <a:spcBef>
          <a:spcPct val="0"/>
        </a:spcBef>
        <a:buNone/>
        <a:defRPr sz="6496" kern="1200">
          <a:solidFill>
            <a:schemeClr val="tx1"/>
          </a:solidFill>
          <a:latin typeface="+mj-lt"/>
          <a:ea typeface="+mj-ea"/>
          <a:cs typeface="+mj-cs"/>
        </a:defRPr>
      </a:lvl1pPr>
    </p:titleStyle>
    <p:bodyStyle>
      <a:lvl1pPr marL="337505" indent="-337505" algn="l" defTabSz="1350020" rtl="0" eaLnBrk="1" latinLnBrk="0" hangingPunct="1">
        <a:lnSpc>
          <a:spcPct val="90000"/>
        </a:lnSpc>
        <a:spcBef>
          <a:spcPts val="1476"/>
        </a:spcBef>
        <a:buFont typeface="Arial" panose="020B0604020202020204" pitchFamily="34" charset="0"/>
        <a:buChar char="•"/>
        <a:defRPr sz="4134" kern="1200">
          <a:solidFill>
            <a:schemeClr val="tx1"/>
          </a:solidFill>
          <a:latin typeface="+mn-lt"/>
          <a:ea typeface="+mn-ea"/>
          <a:cs typeface="+mn-cs"/>
        </a:defRPr>
      </a:lvl1pPr>
      <a:lvl2pPr marL="1012515" indent="-337505" algn="l" defTabSz="1350020" rtl="0" eaLnBrk="1" latinLnBrk="0" hangingPunct="1">
        <a:lnSpc>
          <a:spcPct val="90000"/>
        </a:lnSpc>
        <a:spcBef>
          <a:spcPts val="738"/>
        </a:spcBef>
        <a:buFont typeface="Arial" panose="020B0604020202020204" pitchFamily="34" charset="0"/>
        <a:buChar char="•"/>
        <a:defRPr sz="3543" kern="1200">
          <a:solidFill>
            <a:schemeClr val="tx1"/>
          </a:solidFill>
          <a:latin typeface="+mn-lt"/>
          <a:ea typeface="+mn-ea"/>
          <a:cs typeface="+mn-cs"/>
        </a:defRPr>
      </a:lvl2pPr>
      <a:lvl3pPr marL="1687525" indent="-337505" algn="l" defTabSz="1350020" rtl="0" eaLnBrk="1" latinLnBrk="0" hangingPunct="1">
        <a:lnSpc>
          <a:spcPct val="90000"/>
        </a:lnSpc>
        <a:spcBef>
          <a:spcPts val="738"/>
        </a:spcBef>
        <a:buFont typeface="Arial" panose="020B0604020202020204" pitchFamily="34" charset="0"/>
        <a:buChar char="•"/>
        <a:defRPr sz="2953" kern="1200">
          <a:solidFill>
            <a:schemeClr val="tx1"/>
          </a:solidFill>
          <a:latin typeface="+mn-lt"/>
          <a:ea typeface="+mn-ea"/>
          <a:cs typeface="+mn-cs"/>
        </a:defRPr>
      </a:lvl3pPr>
      <a:lvl4pPr marL="2362535"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4pPr>
      <a:lvl5pPr marL="3037545"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5pPr>
      <a:lvl6pPr marL="3712555"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6pPr>
      <a:lvl7pPr marL="4387566"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7pPr>
      <a:lvl8pPr marL="5062576"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8pPr>
      <a:lvl9pPr marL="5737586"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9pPr>
    </p:bodyStyle>
    <p:otherStyle>
      <a:defPPr>
        <a:defRPr lang="en-US"/>
      </a:defPPr>
      <a:lvl1pPr marL="0" algn="l" defTabSz="1350020" rtl="0" eaLnBrk="1" latinLnBrk="0" hangingPunct="1">
        <a:defRPr sz="2658" kern="1200">
          <a:solidFill>
            <a:schemeClr val="tx1"/>
          </a:solidFill>
          <a:latin typeface="+mn-lt"/>
          <a:ea typeface="+mn-ea"/>
          <a:cs typeface="+mn-cs"/>
        </a:defRPr>
      </a:lvl1pPr>
      <a:lvl2pPr marL="675010" algn="l" defTabSz="1350020" rtl="0" eaLnBrk="1" latinLnBrk="0" hangingPunct="1">
        <a:defRPr sz="2658" kern="1200">
          <a:solidFill>
            <a:schemeClr val="tx1"/>
          </a:solidFill>
          <a:latin typeface="+mn-lt"/>
          <a:ea typeface="+mn-ea"/>
          <a:cs typeface="+mn-cs"/>
        </a:defRPr>
      </a:lvl2pPr>
      <a:lvl3pPr marL="1350020" algn="l" defTabSz="1350020" rtl="0" eaLnBrk="1" latinLnBrk="0" hangingPunct="1">
        <a:defRPr sz="2658" kern="1200">
          <a:solidFill>
            <a:schemeClr val="tx1"/>
          </a:solidFill>
          <a:latin typeface="+mn-lt"/>
          <a:ea typeface="+mn-ea"/>
          <a:cs typeface="+mn-cs"/>
        </a:defRPr>
      </a:lvl3pPr>
      <a:lvl4pPr marL="2025030" algn="l" defTabSz="1350020" rtl="0" eaLnBrk="1" latinLnBrk="0" hangingPunct="1">
        <a:defRPr sz="2658" kern="1200">
          <a:solidFill>
            <a:schemeClr val="tx1"/>
          </a:solidFill>
          <a:latin typeface="+mn-lt"/>
          <a:ea typeface="+mn-ea"/>
          <a:cs typeface="+mn-cs"/>
        </a:defRPr>
      </a:lvl4pPr>
      <a:lvl5pPr marL="2700040" algn="l" defTabSz="1350020" rtl="0" eaLnBrk="1" latinLnBrk="0" hangingPunct="1">
        <a:defRPr sz="2658" kern="1200">
          <a:solidFill>
            <a:schemeClr val="tx1"/>
          </a:solidFill>
          <a:latin typeface="+mn-lt"/>
          <a:ea typeface="+mn-ea"/>
          <a:cs typeface="+mn-cs"/>
        </a:defRPr>
      </a:lvl5pPr>
      <a:lvl6pPr marL="3375050" algn="l" defTabSz="1350020" rtl="0" eaLnBrk="1" latinLnBrk="0" hangingPunct="1">
        <a:defRPr sz="2658" kern="1200">
          <a:solidFill>
            <a:schemeClr val="tx1"/>
          </a:solidFill>
          <a:latin typeface="+mn-lt"/>
          <a:ea typeface="+mn-ea"/>
          <a:cs typeface="+mn-cs"/>
        </a:defRPr>
      </a:lvl6pPr>
      <a:lvl7pPr marL="4050060" algn="l" defTabSz="1350020" rtl="0" eaLnBrk="1" latinLnBrk="0" hangingPunct="1">
        <a:defRPr sz="2658" kern="1200">
          <a:solidFill>
            <a:schemeClr val="tx1"/>
          </a:solidFill>
          <a:latin typeface="+mn-lt"/>
          <a:ea typeface="+mn-ea"/>
          <a:cs typeface="+mn-cs"/>
        </a:defRPr>
      </a:lvl7pPr>
      <a:lvl8pPr marL="4725071" algn="l" defTabSz="1350020" rtl="0" eaLnBrk="1" latinLnBrk="0" hangingPunct="1">
        <a:defRPr sz="2658" kern="1200">
          <a:solidFill>
            <a:schemeClr val="tx1"/>
          </a:solidFill>
          <a:latin typeface="+mn-lt"/>
          <a:ea typeface="+mn-ea"/>
          <a:cs typeface="+mn-cs"/>
        </a:defRPr>
      </a:lvl8pPr>
      <a:lvl9pPr marL="5400081" algn="l" defTabSz="1350020" rtl="0" eaLnBrk="1" latinLnBrk="0" hangingPunct="1">
        <a:defRPr sz="26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23F9304-F2DC-D113-0607-5E38E098BB33}"/>
              </a:ext>
            </a:extLst>
          </p:cNvPr>
          <p:cNvSpPr/>
          <p:nvPr/>
        </p:nvSpPr>
        <p:spPr>
          <a:xfrm>
            <a:off x="8060113" y="2528445"/>
            <a:ext cx="1635512" cy="676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a:t>Game</a:t>
            </a:r>
            <a:endParaRPr lang="zh-CN" altLang="en-US" sz="2801" dirty="0"/>
          </a:p>
        </p:txBody>
      </p:sp>
      <p:sp>
        <p:nvSpPr>
          <p:cNvPr id="5" name="文本框 4">
            <a:extLst>
              <a:ext uri="{FF2B5EF4-FFF2-40B4-BE49-F238E27FC236}">
                <a16:creationId xmlns:a16="http://schemas.microsoft.com/office/drawing/2014/main" id="{FADF6CA7-0393-5970-86D3-2767599C5D44}"/>
              </a:ext>
            </a:extLst>
          </p:cNvPr>
          <p:cNvSpPr txBox="1"/>
          <p:nvPr/>
        </p:nvSpPr>
        <p:spPr>
          <a:xfrm>
            <a:off x="9866611" y="2360997"/>
            <a:ext cx="2160528" cy="861774"/>
          </a:xfrm>
          <a:prstGeom prst="rect">
            <a:avLst/>
          </a:prstGeom>
          <a:noFill/>
        </p:spPr>
        <p:txBody>
          <a:bodyPr wrap="none" rtlCol="0">
            <a:spAutoFit/>
          </a:bodyPr>
          <a:lstStyle/>
          <a:p>
            <a:r>
              <a:rPr lang="en-US" altLang="zh-CN" dirty="0"/>
              <a:t>Start </a:t>
            </a:r>
            <a:r>
              <a:rPr lang="en-US" altLang="zh-CN" dirty="0" err="1"/>
              <a:t>myPanel</a:t>
            </a:r>
            <a:r>
              <a:rPr lang="en-US" altLang="zh-CN" dirty="0"/>
              <a:t> thread</a:t>
            </a:r>
          </a:p>
          <a:p>
            <a:r>
              <a:rPr lang="en-US" altLang="zh-CN" dirty="0"/>
              <a:t>Add </a:t>
            </a:r>
            <a:r>
              <a:rPr lang="en-US" altLang="zh-CN" dirty="0" err="1"/>
              <a:t>myPanel</a:t>
            </a:r>
            <a:endParaRPr lang="en-US" altLang="zh-CN" dirty="0"/>
          </a:p>
          <a:p>
            <a:r>
              <a:rPr lang="en-US" altLang="zh-CN" sz="1400" dirty="0"/>
              <a:t>… basic configurations</a:t>
            </a:r>
          </a:p>
        </p:txBody>
      </p:sp>
      <p:sp>
        <p:nvSpPr>
          <p:cNvPr id="6" name="矩形 5">
            <a:extLst>
              <a:ext uri="{FF2B5EF4-FFF2-40B4-BE49-F238E27FC236}">
                <a16:creationId xmlns:a16="http://schemas.microsoft.com/office/drawing/2014/main" id="{074F0376-AF13-82A1-91D9-91C0FA04C334}"/>
              </a:ext>
            </a:extLst>
          </p:cNvPr>
          <p:cNvSpPr/>
          <p:nvPr/>
        </p:nvSpPr>
        <p:spPr>
          <a:xfrm>
            <a:off x="7494023" y="4022708"/>
            <a:ext cx="2773581" cy="676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err="1"/>
              <a:t>MyPanel</a:t>
            </a:r>
            <a:endParaRPr lang="zh-CN" altLang="en-US" sz="2801" dirty="0"/>
          </a:p>
        </p:txBody>
      </p:sp>
      <p:sp>
        <p:nvSpPr>
          <p:cNvPr id="7" name="文本框 6">
            <a:extLst>
              <a:ext uri="{FF2B5EF4-FFF2-40B4-BE49-F238E27FC236}">
                <a16:creationId xmlns:a16="http://schemas.microsoft.com/office/drawing/2014/main" id="{8AF1563C-D1F4-2771-DEB8-DABE59F61776}"/>
              </a:ext>
            </a:extLst>
          </p:cNvPr>
          <p:cNvSpPr txBox="1"/>
          <p:nvPr/>
        </p:nvSpPr>
        <p:spPr>
          <a:xfrm>
            <a:off x="10435254" y="3356332"/>
            <a:ext cx="3272434" cy="1754326"/>
          </a:xfrm>
          <a:prstGeom prst="rect">
            <a:avLst/>
          </a:prstGeom>
          <a:noFill/>
        </p:spPr>
        <p:txBody>
          <a:bodyPr wrap="none" rtlCol="0">
            <a:spAutoFit/>
          </a:bodyPr>
          <a:lstStyle/>
          <a:p>
            <a:r>
              <a:rPr lang="en-US" altLang="zh-CN" dirty="0"/>
              <a:t>Stores </a:t>
            </a:r>
            <a:r>
              <a:rPr lang="en-US" altLang="zh-CN" dirty="0" err="1"/>
              <a:t>enemyTankManager</a:t>
            </a:r>
            <a:endParaRPr lang="en-US" altLang="zh-CN" dirty="0"/>
          </a:p>
          <a:p>
            <a:r>
              <a:rPr lang="en-US" altLang="zh-CN" dirty="0"/>
              <a:t>Stores, </a:t>
            </a:r>
            <a:r>
              <a:rPr lang="en-US" altLang="zh-CN" dirty="0" err="1"/>
              <a:t>initilizes</a:t>
            </a:r>
            <a:r>
              <a:rPr lang="en-US" altLang="zh-CN" dirty="0"/>
              <a:t> </a:t>
            </a:r>
            <a:r>
              <a:rPr lang="en-US" altLang="zh-CN" dirty="0" err="1"/>
              <a:t>myTank</a:t>
            </a:r>
            <a:endParaRPr lang="en-US" altLang="zh-CN" dirty="0"/>
          </a:p>
          <a:p>
            <a:r>
              <a:rPr lang="en-US" altLang="zh-CN" dirty="0"/>
              <a:t>Stores </a:t>
            </a:r>
            <a:r>
              <a:rPr lang="en-US" altLang="zh-CN" dirty="0" err="1"/>
              <a:t>bulletManager</a:t>
            </a:r>
            <a:endParaRPr lang="en-US" altLang="zh-CN" dirty="0"/>
          </a:p>
          <a:p>
            <a:r>
              <a:rPr lang="en-US" altLang="zh-CN" dirty="0"/>
              <a:t>Start </a:t>
            </a:r>
            <a:r>
              <a:rPr lang="en-US" altLang="zh-CN" dirty="0" err="1"/>
              <a:t>enemyTankManager</a:t>
            </a:r>
            <a:r>
              <a:rPr lang="en-US" altLang="zh-CN" dirty="0"/>
              <a:t> thread</a:t>
            </a:r>
          </a:p>
          <a:p>
            <a:r>
              <a:rPr lang="en-US" altLang="zh-CN" dirty="0"/>
              <a:t>Start </a:t>
            </a:r>
            <a:r>
              <a:rPr lang="en-US" altLang="zh-CN" dirty="0" err="1"/>
              <a:t>bulletManager</a:t>
            </a:r>
            <a:r>
              <a:rPr lang="en-US" altLang="zh-CN" dirty="0"/>
              <a:t> thread</a:t>
            </a:r>
          </a:p>
          <a:p>
            <a:r>
              <a:rPr lang="en-US" altLang="zh-CN" dirty="0"/>
              <a:t>Repaint every 30ms</a:t>
            </a:r>
          </a:p>
        </p:txBody>
      </p:sp>
      <p:cxnSp>
        <p:nvCxnSpPr>
          <p:cNvPr id="9" name="直接箭头连接符 8">
            <a:extLst>
              <a:ext uri="{FF2B5EF4-FFF2-40B4-BE49-F238E27FC236}">
                <a16:creationId xmlns:a16="http://schemas.microsoft.com/office/drawing/2014/main" id="{1D2F5917-913C-4DE7-5D38-982EDA846A34}"/>
              </a:ext>
            </a:extLst>
          </p:cNvPr>
          <p:cNvCxnSpPr>
            <a:cxnSpLocks/>
            <a:stCxn id="6" idx="0"/>
            <a:endCxn id="4" idx="2"/>
          </p:cNvCxnSpPr>
          <p:nvPr/>
        </p:nvCxnSpPr>
        <p:spPr>
          <a:xfrm flipH="1" flipV="1">
            <a:off x="8877871" y="3204950"/>
            <a:ext cx="2943" cy="81775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64A5A6C0-973F-49D2-5EF1-BEFB422FD239}"/>
              </a:ext>
            </a:extLst>
          </p:cNvPr>
          <p:cNvSpPr/>
          <p:nvPr/>
        </p:nvSpPr>
        <p:spPr>
          <a:xfrm>
            <a:off x="5880812" y="5399881"/>
            <a:ext cx="1806499" cy="78802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EnemyTankManager</a:t>
            </a:r>
            <a:endParaRPr lang="zh-CN" altLang="en-US" sz="2400" dirty="0">
              <a:solidFill>
                <a:schemeClr val="tx1">
                  <a:lumMod val="95000"/>
                  <a:lumOff val="5000"/>
                </a:schemeClr>
              </a:solidFill>
            </a:endParaRPr>
          </a:p>
        </p:txBody>
      </p:sp>
      <p:cxnSp>
        <p:nvCxnSpPr>
          <p:cNvPr id="12" name="直接箭头连接符 11">
            <a:extLst>
              <a:ext uri="{FF2B5EF4-FFF2-40B4-BE49-F238E27FC236}">
                <a16:creationId xmlns:a16="http://schemas.microsoft.com/office/drawing/2014/main" id="{F3050973-66D7-052D-D648-5D17A54AA340}"/>
              </a:ext>
            </a:extLst>
          </p:cNvPr>
          <p:cNvCxnSpPr>
            <a:cxnSpLocks/>
            <a:stCxn id="11" idx="0"/>
            <a:endCxn id="6" idx="2"/>
          </p:cNvCxnSpPr>
          <p:nvPr/>
        </p:nvCxnSpPr>
        <p:spPr>
          <a:xfrm flipV="1">
            <a:off x="6784064" y="4699213"/>
            <a:ext cx="2096751" cy="7006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2873ABA1-00AF-E38B-7D9A-6D15ED9998F6}"/>
              </a:ext>
            </a:extLst>
          </p:cNvPr>
          <p:cNvSpPr txBox="1"/>
          <p:nvPr/>
        </p:nvSpPr>
        <p:spPr>
          <a:xfrm>
            <a:off x="844471" y="5399881"/>
            <a:ext cx="4758878" cy="923330"/>
          </a:xfrm>
          <a:prstGeom prst="rect">
            <a:avLst/>
          </a:prstGeom>
          <a:noFill/>
        </p:spPr>
        <p:txBody>
          <a:bodyPr wrap="square" rtlCol="0">
            <a:spAutoFit/>
          </a:bodyPr>
          <a:lstStyle/>
          <a:p>
            <a:pPr algn="r"/>
            <a:r>
              <a:rPr lang="en-US" altLang="zh-CN" dirty="0"/>
              <a:t>Stores Vector&lt;</a:t>
            </a:r>
            <a:r>
              <a:rPr lang="en-US" altLang="zh-CN" dirty="0" err="1"/>
              <a:t>EnemyTank</a:t>
            </a:r>
            <a:r>
              <a:rPr lang="en-US" altLang="zh-CN" dirty="0"/>
              <a:t>&gt; </a:t>
            </a:r>
            <a:r>
              <a:rPr lang="en-US" altLang="zh-CN" dirty="0" err="1"/>
              <a:t>enemyTanks</a:t>
            </a:r>
            <a:endParaRPr lang="en-US" altLang="zh-CN" dirty="0"/>
          </a:p>
          <a:p>
            <a:pPr algn="r"/>
            <a:r>
              <a:rPr lang="en-US" altLang="zh-CN" dirty="0"/>
              <a:t>Makes enemy tanks move and shoot, also removes any dead ones every 30ms</a:t>
            </a:r>
          </a:p>
        </p:txBody>
      </p:sp>
      <p:sp>
        <p:nvSpPr>
          <p:cNvPr id="17" name="矩形 16">
            <a:extLst>
              <a:ext uri="{FF2B5EF4-FFF2-40B4-BE49-F238E27FC236}">
                <a16:creationId xmlns:a16="http://schemas.microsoft.com/office/drawing/2014/main" id="{9E485BF7-E1D3-E507-C40A-0D001EAAC691}"/>
              </a:ext>
            </a:extLst>
          </p:cNvPr>
          <p:cNvSpPr/>
          <p:nvPr/>
        </p:nvSpPr>
        <p:spPr>
          <a:xfrm>
            <a:off x="10082229" y="5399881"/>
            <a:ext cx="1806499" cy="78802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BulletManager</a:t>
            </a:r>
            <a:endParaRPr lang="zh-CN" altLang="en-US" sz="2400" dirty="0">
              <a:solidFill>
                <a:schemeClr val="tx1">
                  <a:lumMod val="95000"/>
                  <a:lumOff val="5000"/>
                </a:schemeClr>
              </a:solidFill>
            </a:endParaRPr>
          </a:p>
        </p:txBody>
      </p:sp>
      <p:cxnSp>
        <p:nvCxnSpPr>
          <p:cNvPr id="18" name="直接箭头连接符 17">
            <a:extLst>
              <a:ext uri="{FF2B5EF4-FFF2-40B4-BE49-F238E27FC236}">
                <a16:creationId xmlns:a16="http://schemas.microsoft.com/office/drawing/2014/main" id="{E4F5C6A6-E1FD-4F9E-6D2E-6754B5E00258}"/>
              </a:ext>
            </a:extLst>
          </p:cNvPr>
          <p:cNvCxnSpPr>
            <a:cxnSpLocks/>
            <a:stCxn id="17" idx="0"/>
            <a:endCxn id="6" idx="2"/>
          </p:cNvCxnSpPr>
          <p:nvPr/>
        </p:nvCxnSpPr>
        <p:spPr>
          <a:xfrm flipH="1" flipV="1">
            <a:off x="8880815" y="4699213"/>
            <a:ext cx="2104665" cy="7006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C14810E1-036C-0498-68F8-B3B319080358}"/>
              </a:ext>
            </a:extLst>
          </p:cNvPr>
          <p:cNvSpPr txBox="1"/>
          <p:nvPr/>
        </p:nvSpPr>
        <p:spPr>
          <a:xfrm>
            <a:off x="12008220" y="5377343"/>
            <a:ext cx="3240445" cy="923330"/>
          </a:xfrm>
          <a:prstGeom prst="rect">
            <a:avLst/>
          </a:prstGeom>
          <a:noFill/>
        </p:spPr>
        <p:txBody>
          <a:bodyPr wrap="square" rtlCol="0">
            <a:spAutoFit/>
          </a:bodyPr>
          <a:lstStyle/>
          <a:p>
            <a:r>
              <a:rPr lang="en-US" altLang="zh-CN" dirty="0"/>
              <a:t>Store Vector&lt;Bullet&gt; bullets</a:t>
            </a:r>
          </a:p>
          <a:p>
            <a:r>
              <a:rPr lang="en-US" altLang="zh-CN" dirty="0"/>
              <a:t>Makes bullets move, also removes dead ones every 30ms</a:t>
            </a:r>
          </a:p>
        </p:txBody>
      </p:sp>
      <p:sp>
        <p:nvSpPr>
          <p:cNvPr id="22" name="矩形 21">
            <a:extLst>
              <a:ext uri="{FF2B5EF4-FFF2-40B4-BE49-F238E27FC236}">
                <a16:creationId xmlns:a16="http://schemas.microsoft.com/office/drawing/2014/main" id="{0EA89DCC-44DD-ABB7-73DE-BC5AE8E4827F}"/>
              </a:ext>
            </a:extLst>
          </p:cNvPr>
          <p:cNvSpPr/>
          <p:nvPr/>
        </p:nvSpPr>
        <p:spPr>
          <a:xfrm>
            <a:off x="7977563" y="5399881"/>
            <a:ext cx="1806499" cy="78802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MyTank</a:t>
            </a:r>
            <a:endParaRPr lang="zh-CN" altLang="en-US" sz="2400" dirty="0">
              <a:solidFill>
                <a:schemeClr val="tx1">
                  <a:lumMod val="95000"/>
                  <a:lumOff val="5000"/>
                </a:schemeClr>
              </a:solidFill>
            </a:endParaRPr>
          </a:p>
        </p:txBody>
      </p:sp>
      <p:cxnSp>
        <p:nvCxnSpPr>
          <p:cNvPr id="28" name="直接箭头连接符 27">
            <a:extLst>
              <a:ext uri="{FF2B5EF4-FFF2-40B4-BE49-F238E27FC236}">
                <a16:creationId xmlns:a16="http://schemas.microsoft.com/office/drawing/2014/main" id="{32BC6001-1CA5-2755-E975-525FD3F460D8}"/>
              </a:ext>
            </a:extLst>
          </p:cNvPr>
          <p:cNvCxnSpPr>
            <a:cxnSpLocks/>
            <a:stCxn id="22" idx="0"/>
            <a:endCxn id="6" idx="2"/>
          </p:cNvCxnSpPr>
          <p:nvPr/>
        </p:nvCxnSpPr>
        <p:spPr>
          <a:xfrm flipV="1">
            <a:off x="8880812" y="4699213"/>
            <a:ext cx="0" cy="7006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BE6602A-43C9-31CE-EAE1-9A044629FAA7}"/>
              </a:ext>
            </a:extLst>
          </p:cNvPr>
          <p:cNvSpPr txBox="1"/>
          <p:nvPr/>
        </p:nvSpPr>
        <p:spPr>
          <a:xfrm>
            <a:off x="7905858" y="6170976"/>
            <a:ext cx="3240445" cy="369332"/>
          </a:xfrm>
          <a:prstGeom prst="rect">
            <a:avLst/>
          </a:prstGeom>
          <a:noFill/>
        </p:spPr>
        <p:txBody>
          <a:bodyPr wrap="square" rtlCol="0">
            <a:spAutoFit/>
          </a:bodyPr>
          <a:lstStyle/>
          <a:p>
            <a:r>
              <a:rPr lang="en-US" altLang="zh-CN" dirty="0"/>
              <a:t>Controlled by keyboard</a:t>
            </a:r>
          </a:p>
        </p:txBody>
      </p:sp>
      <p:sp>
        <p:nvSpPr>
          <p:cNvPr id="35" name="矩形 34">
            <a:extLst>
              <a:ext uri="{FF2B5EF4-FFF2-40B4-BE49-F238E27FC236}">
                <a16:creationId xmlns:a16="http://schemas.microsoft.com/office/drawing/2014/main" id="{3CC6C711-AB31-2491-E240-18029F6B83FB}"/>
              </a:ext>
            </a:extLst>
          </p:cNvPr>
          <p:cNvSpPr/>
          <p:nvPr/>
        </p:nvSpPr>
        <p:spPr>
          <a:xfrm>
            <a:off x="4221346" y="7313349"/>
            <a:ext cx="1806499" cy="7880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EnemyTank</a:t>
            </a:r>
            <a:endParaRPr lang="zh-CN" altLang="en-US" sz="2400" dirty="0">
              <a:solidFill>
                <a:schemeClr val="tx1">
                  <a:lumMod val="95000"/>
                  <a:lumOff val="5000"/>
                </a:schemeClr>
              </a:solidFill>
            </a:endParaRPr>
          </a:p>
        </p:txBody>
      </p:sp>
      <p:cxnSp>
        <p:nvCxnSpPr>
          <p:cNvPr id="36" name="直接箭头连接符 35">
            <a:extLst>
              <a:ext uri="{FF2B5EF4-FFF2-40B4-BE49-F238E27FC236}">
                <a16:creationId xmlns:a16="http://schemas.microsoft.com/office/drawing/2014/main" id="{FE5F1D3E-578D-57DB-2D54-9F09901FE345}"/>
              </a:ext>
            </a:extLst>
          </p:cNvPr>
          <p:cNvCxnSpPr>
            <a:cxnSpLocks/>
            <a:stCxn id="35" idx="0"/>
            <a:endCxn id="11" idx="2"/>
          </p:cNvCxnSpPr>
          <p:nvPr/>
        </p:nvCxnSpPr>
        <p:spPr>
          <a:xfrm flipV="1">
            <a:off x="5124595" y="6187902"/>
            <a:ext cx="1659466" cy="11254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A355A1DF-6AB6-44D5-106C-951C33CE9607}"/>
              </a:ext>
            </a:extLst>
          </p:cNvPr>
          <p:cNvSpPr txBox="1"/>
          <p:nvPr/>
        </p:nvSpPr>
        <p:spPr>
          <a:xfrm>
            <a:off x="3073558" y="8126572"/>
            <a:ext cx="4758878" cy="646331"/>
          </a:xfrm>
          <a:prstGeom prst="rect">
            <a:avLst/>
          </a:prstGeom>
          <a:noFill/>
        </p:spPr>
        <p:txBody>
          <a:bodyPr wrap="square" rtlCol="0">
            <a:spAutoFit/>
          </a:bodyPr>
          <a:lstStyle/>
          <a:p>
            <a:r>
              <a:rPr lang="en-US" altLang="zh-CN" dirty="0"/>
              <a:t>Random moves, random shoots, </a:t>
            </a:r>
          </a:p>
          <a:p>
            <a:r>
              <a:rPr lang="en-US" altLang="zh-CN" dirty="0"/>
              <a:t>Moves towards my tank, shoots my tank</a:t>
            </a:r>
          </a:p>
        </p:txBody>
      </p:sp>
      <p:sp>
        <p:nvSpPr>
          <p:cNvPr id="41" name="矩形 40">
            <a:extLst>
              <a:ext uri="{FF2B5EF4-FFF2-40B4-BE49-F238E27FC236}">
                <a16:creationId xmlns:a16="http://schemas.microsoft.com/office/drawing/2014/main" id="{5B2581B3-E45D-8910-4A87-F4C561AFEE35}"/>
              </a:ext>
            </a:extLst>
          </p:cNvPr>
          <p:cNvSpPr/>
          <p:nvPr/>
        </p:nvSpPr>
        <p:spPr>
          <a:xfrm>
            <a:off x="11575267" y="7313349"/>
            <a:ext cx="1806499" cy="7880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Bullet</a:t>
            </a:r>
            <a:endParaRPr lang="zh-CN" altLang="en-US" sz="2400" dirty="0">
              <a:solidFill>
                <a:schemeClr val="tx1">
                  <a:lumMod val="95000"/>
                  <a:lumOff val="5000"/>
                </a:schemeClr>
              </a:solidFill>
            </a:endParaRPr>
          </a:p>
        </p:txBody>
      </p:sp>
      <p:cxnSp>
        <p:nvCxnSpPr>
          <p:cNvPr id="42" name="直接箭头连接符 41">
            <a:extLst>
              <a:ext uri="{FF2B5EF4-FFF2-40B4-BE49-F238E27FC236}">
                <a16:creationId xmlns:a16="http://schemas.microsoft.com/office/drawing/2014/main" id="{5A7469D4-5EC3-B675-72FB-36A801075032}"/>
              </a:ext>
            </a:extLst>
          </p:cNvPr>
          <p:cNvCxnSpPr>
            <a:cxnSpLocks/>
            <a:stCxn id="41" idx="0"/>
            <a:endCxn id="17" idx="2"/>
          </p:cNvCxnSpPr>
          <p:nvPr/>
        </p:nvCxnSpPr>
        <p:spPr>
          <a:xfrm flipH="1" flipV="1">
            <a:off x="10985479" y="6187902"/>
            <a:ext cx="1493039" cy="11254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7" name="文本框 46">
            <a:extLst>
              <a:ext uri="{FF2B5EF4-FFF2-40B4-BE49-F238E27FC236}">
                <a16:creationId xmlns:a16="http://schemas.microsoft.com/office/drawing/2014/main" id="{0A16CBB7-8E20-8201-C611-592F854F3EA1}"/>
              </a:ext>
            </a:extLst>
          </p:cNvPr>
          <p:cNvSpPr txBox="1"/>
          <p:nvPr/>
        </p:nvSpPr>
        <p:spPr>
          <a:xfrm>
            <a:off x="11505290" y="8165073"/>
            <a:ext cx="4758878" cy="646331"/>
          </a:xfrm>
          <a:prstGeom prst="rect">
            <a:avLst/>
          </a:prstGeom>
          <a:noFill/>
        </p:spPr>
        <p:txBody>
          <a:bodyPr wrap="square" rtlCol="0">
            <a:spAutoFit/>
          </a:bodyPr>
          <a:lstStyle/>
          <a:p>
            <a:r>
              <a:rPr lang="en-US" altLang="zh-CN" dirty="0"/>
              <a:t>Moves</a:t>
            </a:r>
          </a:p>
          <a:p>
            <a:r>
              <a:rPr lang="en-US" altLang="zh-CN" dirty="0"/>
              <a:t>Puts itself and enemy tank it shoots to death</a:t>
            </a:r>
          </a:p>
        </p:txBody>
      </p:sp>
      <p:sp>
        <p:nvSpPr>
          <p:cNvPr id="2" name="文本框 1">
            <a:extLst>
              <a:ext uri="{FF2B5EF4-FFF2-40B4-BE49-F238E27FC236}">
                <a16:creationId xmlns:a16="http://schemas.microsoft.com/office/drawing/2014/main" id="{15E910B4-12E6-783C-0BE6-DD1AE9B288CF}"/>
              </a:ext>
            </a:extLst>
          </p:cNvPr>
          <p:cNvSpPr txBox="1"/>
          <p:nvPr/>
        </p:nvSpPr>
        <p:spPr>
          <a:xfrm>
            <a:off x="1268965" y="1714667"/>
            <a:ext cx="4758878" cy="646331"/>
          </a:xfrm>
          <a:prstGeom prst="rect">
            <a:avLst/>
          </a:prstGeom>
          <a:noFill/>
        </p:spPr>
        <p:txBody>
          <a:bodyPr wrap="square" rtlCol="0">
            <a:spAutoFit/>
          </a:bodyPr>
          <a:lstStyle/>
          <a:p>
            <a:r>
              <a:rPr lang="en-US" altLang="zh-CN" sz="3600" b="1" dirty="0"/>
              <a:t>Current structure</a:t>
            </a:r>
          </a:p>
        </p:txBody>
      </p:sp>
    </p:spTree>
    <p:extLst>
      <p:ext uri="{BB962C8B-B14F-4D97-AF65-F5344CB8AC3E}">
        <p14:creationId xmlns:p14="http://schemas.microsoft.com/office/powerpoint/2010/main" val="121772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DE5F4-8FF4-E85D-5EC6-CA2384D3F35F}"/>
            </a:ext>
          </a:extLst>
        </p:cNvPr>
        <p:cNvGrpSpPr/>
        <p:nvPr/>
      </p:nvGrpSpPr>
      <p:grpSpPr>
        <a:xfrm>
          <a:off x="0" y="0"/>
          <a:ext cx="0" cy="0"/>
          <a:chOff x="0" y="0"/>
          <a:chExt cx="0" cy="0"/>
        </a:xfrm>
      </p:grpSpPr>
      <p:sp>
        <p:nvSpPr>
          <p:cNvPr id="4" name="矩形 3">
            <a:extLst>
              <a:ext uri="{FF2B5EF4-FFF2-40B4-BE49-F238E27FC236}">
                <a16:creationId xmlns:a16="http://schemas.microsoft.com/office/drawing/2014/main" id="{BD5E7783-882E-8FF1-271B-BEC765864572}"/>
              </a:ext>
            </a:extLst>
          </p:cNvPr>
          <p:cNvSpPr/>
          <p:nvPr/>
        </p:nvSpPr>
        <p:spPr>
          <a:xfrm>
            <a:off x="6127141" y="2134434"/>
            <a:ext cx="1635512" cy="676507"/>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a:t>Game</a:t>
            </a:r>
            <a:endParaRPr lang="zh-CN" altLang="en-US" sz="2801" dirty="0"/>
          </a:p>
        </p:txBody>
      </p:sp>
      <p:sp>
        <p:nvSpPr>
          <p:cNvPr id="6" name="矩形 5">
            <a:extLst>
              <a:ext uri="{FF2B5EF4-FFF2-40B4-BE49-F238E27FC236}">
                <a16:creationId xmlns:a16="http://schemas.microsoft.com/office/drawing/2014/main" id="{1A6EAF60-4A21-BF50-8F5C-D3016ED356DF}"/>
              </a:ext>
            </a:extLst>
          </p:cNvPr>
          <p:cNvSpPr/>
          <p:nvPr/>
        </p:nvSpPr>
        <p:spPr>
          <a:xfrm>
            <a:off x="5561051" y="3628696"/>
            <a:ext cx="2773581" cy="676507"/>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err="1"/>
              <a:t>MyPanel</a:t>
            </a:r>
            <a:endParaRPr lang="zh-CN" altLang="en-US" sz="2801" dirty="0"/>
          </a:p>
        </p:txBody>
      </p:sp>
      <p:cxnSp>
        <p:nvCxnSpPr>
          <p:cNvPr id="9" name="直接箭头连接符 8">
            <a:extLst>
              <a:ext uri="{FF2B5EF4-FFF2-40B4-BE49-F238E27FC236}">
                <a16:creationId xmlns:a16="http://schemas.microsoft.com/office/drawing/2014/main" id="{8773D4EB-9470-E800-75BF-1FD80B863FAB}"/>
              </a:ext>
            </a:extLst>
          </p:cNvPr>
          <p:cNvCxnSpPr>
            <a:cxnSpLocks/>
            <a:stCxn id="6" idx="0"/>
            <a:endCxn id="4" idx="2"/>
          </p:cNvCxnSpPr>
          <p:nvPr/>
        </p:nvCxnSpPr>
        <p:spPr>
          <a:xfrm flipH="1" flipV="1">
            <a:off x="6944899" y="2810938"/>
            <a:ext cx="2943" cy="81775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2BDAA895-885A-BF19-9210-9567898CF657}"/>
              </a:ext>
            </a:extLst>
          </p:cNvPr>
          <p:cNvSpPr/>
          <p:nvPr/>
        </p:nvSpPr>
        <p:spPr>
          <a:xfrm>
            <a:off x="3947840" y="5005869"/>
            <a:ext cx="1806499" cy="78802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EnemyTankManager</a:t>
            </a:r>
            <a:endParaRPr lang="zh-CN" altLang="en-US" sz="2400" dirty="0">
              <a:solidFill>
                <a:schemeClr val="tx1">
                  <a:lumMod val="95000"/>
                  <a:lumOff val="5000"/>
                </a:schemeClr>
              </a:solidFill>
            </a:endParaRPr>
          </a:p>
        </p:txBody>
      </p:sp>
      <p:cxnSp>
        <p:nvCxnSpPr>
          <p:cNvPr id="12" name="直接箭头连接符 11">
            <a:extLst>
              <a:ext uri="{FF2B5EF4-FFF2-40B4-BE49-F238E27FC236}">
                <a16:creationId xmlns:a16="http://schemas.microsoft.com/office/drawing/2014/main" id="{65C7D05A-254C-AA47-7386-A5A2C8DA9918}"/>
              </a:ext>
            </a:extLst>
          </p:cNvPr>
          <p:cNvCxnSpPr>
            <a:cxnSpLocks/>
            <a:stCxn id="11" idx="0"/>
            <a:endCxn id="6" idx="2"/>
          </p:cNvCxnSpPr>
          <p:nvPr/>
        </p:nvCxnSpPr>
        <p:spPr>
          <a:xfrm flipV="1">
            <a:off x="4851091" y="4305201"/>
            <a:ext cx="2096751" cy="7006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 name="矩形 16">
            <a:extLst>
              <a:ext uri="{FF2B5EF4-FFF2-40B4-BE49-F238E27FC236}">
                <a16:creationId xmlns:a16="http://schemas.microsoft.com/office/drawing/2014/main" id="{CBD3FE16-9BF9-D2F0-9C2E-E1760B2DEB79}"/>
              </a:ext>
            </a:extLst>
          </p:cNvPr>
          <p:cNvSpPr/>
          <p:nvPr/>
        </p:nvSpPr>
        <p:spPr>
          <a:xfrm>
            <a:off x="7471626" y="5005869"/>
            <a:ext cx="1806499" cy="78802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EnemyBulletManager</a:t>
            </a:r>
            <a:endParaRPr lang="zh-CN" altLang="en-US" sz="2400" dirty="0">
              <a:solidFill>
                <a:schemeClr val="tx1">
                  <a:lumMod val="95000"/>
                  <a:lumOff val="5000"/>
                </a:schemeClr>
              </a:solidFill>
            </a:endParaRPr>
          </a:p>
        </p:txBody>
      </p:sp>
      <p:cxnSp>
        <p:nvCxnSpPr>
          <p:cNvPr id="18" name="直接箭头连接符 17">
            <a:extLst>
              <a:ext uri="{FF2B5EF4-FFF2-40B4-BE49-F238E27FC236}">
                <a16:creationId xmlns:a16="http://schemas.microsoft.com/office/drawing/2014/main" id="{4FA8194D-3D4D-A45C-201F-A920928C2F83}"/>
              </a:ext>
            </a:extLst>
          </p:cNvPr>
          <p:cNvCxnSpPr>
            <a:cxnSpLocks/>
            <a:stCxn id="17" idx="0"/>
            <a:endCxn id="6" idx="2"/>
          </p:cNvCxnSpPr>
          <p:nvPr/>
        </p:nvCxnSpPr>
        <p:spPr>
          <a:xfrm flipH="1" flipV="1">
            <a:off x="6947842" y="4305201"/>
            <a:ext cx="1427035" cy="7006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矩形 21">
            <a:extLst>
              <a:ext uri="{FF2B5EF4-FFF2-40B4-BE49-F238E27FC236}">
                <a16:creationId xmlns:a16="http://schemas.microsoft.com/office/drawing/2014/main" id="{4B14547E-1F45-CB36-01B5-79E9021C6002}"/>
              </a:ext>
            </a:extLst>
          </p:cNvPr>
          <p:cNvSpPr/>
          <p:nvPr/>
        </p:nvSpPr>
        <p:spPr>
          <a:xfrm>
            <a:off x="5899464" y="6919336"/>
            <a:ext cx="1806499" cy="7880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MyTank</a:t>
            </a:r>
            <a:endParaRPr lang="zh-CN" altLang="en-US" sz="2400" dirty="0">
              <a:solidFill>
                <a:schemeClr val="tx1">
                  <a:lumMod val="95000"/>
                  <a:lumOff val="5000"/>
                </a:schemeClr>
              </a:solidFill>
            </a:endParaRPr>
          </a:p>
        </p:txBody>
      </p:sp>
      <p:cxnSp>
        <p:nvCxnSpPr>
          <p:cNvPr id="28" name="直接箭头连接符 27">
            <a:extLst>
              <a:ext uri="{FF2B5EF4-FFF2-40B4-BE49-F238E27FC236}">
                <a16:creationId xmlns:a16="http://schemas.microsoft.com/office/drawing/2014/main" id="{8D7DBA89-F95A-612A-A3BB-3CD016A49742}"/>
              </a:ext>
            </a:extLst>
          </p:cNvPr>
          <p:cNvCxnSpPr>
            <a:cxnSpLocks/>
            <a:stCxn id="22" idx="0"/>
            <a:endCxn id="6" idx="2"/>
          </p:cNvCxnSpPr>
          <p:nvPr/>
        </p:nvCxnSpPr>
        <p:spPr>
          <a:xfrm flipV="1">
            <a:off x="6802715" y="4305203"/>
            <a:ext cx="145127" cy="26141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326C2961-4A67-005C-F460-95ADA5C21A92}"/>
              </a:ext>
            </a:extLst>
          </p:cNvPr>
          <p:cNvSpPr/>
          <p:nvPr/>
        </p:nvSpPr>
        <p:spPr>
          <a:xfrm>
            <a:off x="2967833" y="6919336"/>
            <a:ext cx="1806499" cy="7880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EnemyTank</a:t>
            </a:r>
            <a:endParaRPr lang="zh-CN" altLang="en-US" sz="2400" dirty="0">
              <a:solidFill>
                <a:schemeClr val="tx1">
                  <a:lumMod val="95000"/>
                  <a:lumOff val="5000"/>
                </a:schemeClr>
              </a:solidFill>
            </a:endParaRPr>
          </a:p>
        </p:txBody>
      </p:sp>
      <p:cxnSp>
        <p:nvCxnSpPr>
          <p:cNvPr id="36" name="直接箭头连接符 35">
            <a:extLst>
              <a:ext uri="{FF2B5EF4-FFF2-40B4-BE49-F238E27FC236}">
                <a16:creationId xmlns:a16="http://schemas.microsoft.com/office/drawing/2014/main" id="{65346CAB-B678-FFD8-99CE-83644AC34370}"/>
              </a:ext>
            </a:extLst>
          </p:cNvPr>
          <p:cNvCxnSpPr>
            <a:cxnSpLocks/>
            <a:stCxn id="35" idx="0"/>
            <a:endCxn id="11" idx="2"/>
          </p:cNvCxnSpPr>
          <p:nvPr/>
        </p:nvCxnSpPr>
        <p:spPr>
          <a:xfrm flipV="1">
            <a:off x="3871081" y="5793890"/>
            <a:ext cx="980008" cy="11254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01764F53-39BC-C0F0-3075-ADC0485069E2}"/>
              </a:ext>
            </a:extLst>
          </p:cNvPr>
          <p:cNvSpPr txBox="1"/>
          <p:nvPr/>
        </p:nvSpPr>
        <p:spPr>
          <a:xfrm>
            <a:off x="354566" y="1633172"/>
            <a:ext cx="4758878" cy="646331"/>
          </a:xfrm>
          <a:prstGeom prst="rect">
            <a:avLst/>
          </a:prstGeom>
          <a:noFill/>
        </p:spPr>
        <p:txBody>
          <a:bodyPr wrap="square" rtlCol="0">
            <a:spAutoFit/>
          </a:bodyPr>
          <a:lstStyle/>
          <a:p>
            <a:r>
              <a:rPr lang="en-US" altLang="zh-CN" sz="3600" b="1" dirty="0"/>
              <a:t>New structure</a:t>
            </a:r>
          </a:p>
        </p:txBody>
      </p:sp>
      <p:sp>
        <p:nvSpPr>
          <p:cNvPr id="3" name="文本框 2">
            <a:extLst>
              <a:ext uri="{FF2B5EF4-FFF2-40B4-BE49-F238E27FC236}">
                <a16:creationId xmlns:a16="http://schemas.microsoft.com/office/drawing/2014/main" id="{3245DC8C-8223-5644-BD44-F4DC74076174}"/>
              </a:ext>
            </a:extLst>
          </p:cNvPr>
          <p:cNvSpPr txBox="1"/>
          <p:nvPr/>
        </p:nvSpPr>
        <p:spPr>
          <a:xfrm>
            <a:off x="354566" y="2312138"/>
            <a:ext cx="4758878" cy="3693319"/>
          </a:xfrm>
          <a:prstGeom prst="rect">
            <a:avLst/>
          </a:prstGeom>
          <a:noFill/>
        </p:spPr>
        <p:txBody>
          <a:bodyPr wrap="square" rtlCol="0">
            <a:spAutoFit/>
          </a:bodyPr>
          <a:lstStyle/>
          <a:p>
            <a:r>
              <a:rPr lang="en-US" altLang="zh-CN" b="1" dirty="0"/>
              <a:t>All possible activities: </a:t>
            </a:r>
          </a:p>
          <a:p>
            <a:r>
              <a:rPr lang="en-US" altLang="zh-CN" dirty="0"/>
              <a:t>My tank: move (controlled by key), shoot (controlled by key), being shot</a:t>
            </a:r>
          </a:p>
          <a:p>
            <a:r>
              <a:rPr lang="en-US" altLang="zh-CN" dirty="0"/>
              <a:t>Enemy tank: random move, random shoot, being shot</a:t>
            </a:r>
          </a:p>
          <a:p>
            <a:r>
              <a:rPr lang="en-US" altLang="zh-CN" dirty="0"/>
              <a:t>Bullet: move, hit some tank, moving out of frame</a:t>
            </a:r>
          </a:p>
          <a:p>
            <a:endParaRPr lang="en-US" altLang="zh-CN" dirty="0"/>
          </a:p>
          <a:p>
            <a:r>
              <a:rPr lang="en-US" altLang="zh-CN" b="1" dirty="0"/>
              <a:t>All events:</a:t>
            </a:r>
          </a:p>
          <a:p>
            <a:r>
              <a:rPr lang="en-US" altLang="zh-CN" dirty="0"/>
              <a:t>My tank: being shot</a:t>
            </a:r>
          </a:p>
          <a:p>
            <a:r>
              <a:rPr lang="en-US" altLang="zh-CN" dirty="0"/>
              <a:t>My bullet: hit an enemy</a:t>
            </a:r>
          </a:p>
          <a:p>
            <a:r>
              <a:rPr lang="en-US" altLang="zh-CN" dirty="0"/>
              <a:t>Enemy tank: being shot</a:t>
            </a:r>
          </a:p>
          <a:p>
            <a:r>
              <a:rPr lang="en-US" altLang="zh-CN" dirty="0"/>
              <a:t>Enemy bullet: hit my tank</a:t>
            </a:r>
          </a:p>
          <a:p>
            <a:endParaRPr lang="en-US" altLang="zh-CN" dirty="0"/>
          </a:p>
        </p:txBody>
      </p:sp>
      <p:sp>
        <p:nvSpPr>
          <p:cNvPr id="37" name="矩形 36">
            <a:extLst>
              <a:ext uri="{FF2B5EF4-FFF2-40B4-BE49-F238E27FC236}">
                <a16:creationId xmlns:a16="http://schemas.microsoft.com/office/drawing/2014/main" id="{FB8193AD-2279-07FB-65B0-E70F4F812150}"/>
              </a:ext>
            </a:extLst>
          </p:cNvPr>
          <p:cNvSpPr/>
          <p:nvPr/>
        </p:nvSpPr>
        <p:spPr>
          <a:xfrm>
            <a:off x="10197956" y="5005869"/>
            <a:ext cx="1806499" cy="78802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lumMod val="95000"/>
                    <a:lumOff val="5000"/>
                  </a:schemeClr>
                </a:solidFill>
              </a:rPr>
              <a:t>MyBulletManager</a:t>
            </a:r>
            <a:endParaRPr lang="zh-CN" altLang="en-US" sz="2400" dirty="0">
              <a:solidFill>
                <a:schemeClr val="tx1">
                  <a:lumMod val="95000"/>
                  <a:lumOff val="5000"/>
                </a:schemeClr>
              </a:solidFill>
            </a:endParaRPr>
          </a:p>
        </p:txBody>
      </p:sp>
      <p:cxnSp>
        <p:nvCxnSpPr>
          <p:cNvPr id="43" name="直接箭头连接符 42">
            <a:extLst>
              <a:ext uri="{FF2B5EF4-FFF2-40B4-BE49-F238E27FC236}">
                <a16:creationId xmlns:a16="http://schemas.microsoft.com/office/drawing/2014/main" id="{3C2EB6ED-48DA-F76C-EB9A-6FCFCBD3EEB8}"/>
              </a:ext>
            </a:extLst>
          </p:cNvPr>
          <p:cNvCxnSpPr>
            <a:cxnSpLocks/>
            <a:stCxn id="37" idx="0"/>
            <a:endCxn id="6" idx="2"/>
          </p:cNvCxnSpPr>
          <p:nvPr/>
        </p:nvCxnSpPr>
        <p:spPr>
          <a:xfrm flipH="1" flipV="1">
            <a:off x="6947840" y="4305201"/>
            <a:ext cx="4153364" cy="7006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9" name="矩形 58">
            <a:extLst>
              <a:ext uri="{FF2B5EF4-FFF2-40B4-BE49-F238E27FC236}">
                <a16:creationId xmlns:a16="http://schemas.microsoft.com/office/drawing/2014/main" id="{47E3D2EA-013C-EDFC-1722-280C2261C163}"/>
              </a:ext>
            </a:extLst>
          </p:cNvPr>
          <p:cNvSpPr/>
          <p:nvPr/>
        </p:nvSpPr>
        <p:spPr>
          <a:xfrm>
            <a:off x="2141343" y="8406128"/>
            <a:ext cx="1806499" cy="78802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Tank</a:t>
            </a:r>
            <a:endParaRPr lang="zh-CN" altLang="en-US" sz="2400" dirty="0">
              <a:solidFill>
                <a:schemeClr val="tx1">
                  <a:lumMod val="95000"/>
                  <a:lumOff val="5000"/>
                </a:schemeClr>
              </a:solidFill>
            </a:endParaRPr>
          </a:p>
        </p:txBody>
      </p:sp>
      <p:cxnSp>
        <p:nvCxnSpPr>
          <p:cNvPr id="60" name="直接箭头连接符 59">
            <a:extLst>
              <a:ext uri="{FF2B5EF4-FFF2-40B4-BE49-F238E27FC236}">
                <a16:creationId xmlns:a16="http://schemas.microsoft.com/office/drawing/2014/main" id="{A6F47790-14AA-D73D-553E-080A97CBD095}"/>
              </a:ext>
            </a:extLst>
          </p:cNvPr>
          <p:cNvCxnSpPr>
            <a:cxnSpLocks/>
            <a:stCxn id="59" idx="0"/>
            <a:endCxn id="35" idx="2"/>
          </p:cNvCxnSpPr>
          <p:nvPr/>
        </p:nvCxnSpPr>
        <p:spPr>
          <a:xfrm flipV="1">
            <a:off x="3044591" y="7707357"/>
            <a:ext cx="826490" cy="6987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a:extLst>
              <a:ext uri="{FF2B5EF4-FFF2-40B4-BE49-F238E27FC236}">
                <a16:creationId xmlns:a16="http://schemas.microsoft.com/office/drawing/2014/main" id="{853C5E69-2F3A-49B6-2A75-75EB43A3BA36}"/>
              </a:ext>
            </a:extLst>
          </p:cNvPr>
          <p:cNvCxnSpPr>
            <a:cxnSpLocks/>
            <a:stCxn id="59" idx="3"/>
            <a:endCxn id="22" idx="2"/>
          </p:cNvCxnSpPr>
          <p:nvPr/>
        </p:nvCxnSpPr>
        <p:spPr>
          <a:xfrm flipV="1">
            <a:off x="3947842" y="7707356"/>
            <a:ext cx="2854873" cy="109278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8" name="矩形 67">
            <a:extLst>
              <a:ext uri="{FF2B5EF4-FFF2-40B4-BE49-F238E27FC236}">
                <a16:creationId xmlns:a16="http://schemas.microsoft.com/office/drawing/2014/main" id="{0021C4EB-C2E3-A38A-624F-89C57C91E567}"/>
              </a:ext>
            </a:extLst>
          </p:cNvPr>
          <p:cNvSpPr/>
          <p:nvPr/>
        </p:nvSpPr>
        <p:spPr>
          <a:xfrm>
            <a:off x="9024522" y="6919336"/>
            <a:ext cx="1806499" cy="78802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95000"/>
                    <a:lumOff val="5000"/>
                  </a:schemeClr>
                </a:solidFill>
              </a:rPr>
              <a:t>Bullet</a:t>
            </a:r>
            <a:endParaRPr lang="zh-CN" altLang="en-US" sz="2400" dirty="0">
              <a:solidFill>
                <a:schemeClr val="tx1">
                  <a:lumMod val="95000"/>
                  <a:lumOff val="5000"/>
                </a:schemeClr>
              </a:solidFill>
            </a:endParaRPr>
          </a:p>
        </p:txBody>
      </p:sp>
      <p:cxnSp>
        <p:nvCxnSpPr>
          <p:cNvPr id="69" name="直接箭头连接符 68">
            <a:extLst>
              <a:ext uri="{FF2B5EF4-FFF2-40B4-BE49-F238E27FC236}">
                <a16:creationId xmlns:a16="http://schemas.microsoft.com/office/drawing/2014/main" id="{BFE571E5-D0BA-F77C-1AC0-CB1CEFC1845C}"/>
              </a:ext>
            </a:extLst>
          </p:cNvPr>
          <p:cNvCxnSpPr>
            <a:cxnSpLocks/>
            <a:stCxn id="68" idx="0"/>
            <a:endCxn id="17" idx="2"/>
          </p:cNvCxnSpPr>
          <p:nvPr/>
        </p:nvCxnSpPr>
        <p:spPr>
          <a:xfrm flipH="1" flipV="1">
            <a:off x="8374875" y="5793890"/>
            <a:ext cx="1552896" cy="11254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064D4FFA-5E89-84AA-0FC4-F2F109BB4773}"/>
              </a:ext>
            </a:extLst>
          </p:cNvPr>
          <p:cNvCxnSpPr>
            <a:cxnSpLocks/>
            <a:stCxn id="68" idx="0"/>
            <a:endCxn id="37" idx="2"/>
          </p:cNvCxnSpPr>
          <p:nvPr/>
        </p:nvCxnSpPr>
        <p:spPr>
          <a:xfrm flipV="1">
            <a:off x="9927772" y="5793890"/>
            <a:ext cx="1173433" cy="11254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矩形 12">
            <a:extLst>
              <a:ext uri="{FF2B5EF4-FFF2-40B4-BE49-F238E27FC236}">
                <a16:creationId xmlns:a16="http://schemas.microsoft.com/office/drawing/2014/main" id="{2DEC0D71-673A-BEAC-E8B7-5E471292CAD3}"/>
              </a:ext>
            </a:extLst>
          </p:cNvPr>
          <p:cNvSpPr/>
          <p:nvPr/>
        </p:nvSpPr>
        <p:spPr>
          <a:xfrm>
            <a:off x="15322528" y="2134434"/>
            <a:ext cx="1635512" cy="67650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a:t>Events</a:t>
            </a:r>
            <a:endParaRPr lang="zh-CN" altLang="en-US" sz="2801" dirty="0"/>
          </a:p>
        </p:txBody>
      </p:sp>
      <p:sp>
        <p:nvSpPr>
          <p:cNvPr id="14" name="矩形 13">
            <a:extLst>
              <a:ext uri="{FF2B5EF4-FFF2-40B4-BE49-F238E27FC236}">
                <a16:creationId xmlns:a16="http://schemas.microsoft.com/office/drawing/2014/main" id="{98E29B60-4C1C-A438-A423-276087AEC6AF}"/>
              </a:ext>
            </a:extLst>
          </p:cNvPr>
          <p:cNvSpPr/>
          <p:nvPr/>
        </p:nvSpPr>
        <p:spPr>
          <a:xfrm>
            <a:off x="14900752" y="5061627"/>
            <a:ext cx="2479067" cy="67650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a:t>EventListener</a:t>
            </a:r>
            <a:endParaRPr lang="zh-CN" altLang="en-US" sz="2801" dirty="0"/>
          </a:p>
        </p:txBody>
      </p:sp>
      <p:cxnSp>
        <p:nvCxnSpPr>
          <p:cNvPr id="16" name="直接箭头连接符 15">
            <a:extLst>
              <a:ext uri="{FF2B5EF4-FFF2-40B4-BE49-F238E27FC236}">
                <a16:creationId xmlns:a16="http://schemas.microsoft.com/office/drawing/2014/main" id="{E09175EA-67CE-59A8-4AA4-4ED7B45142DA}"/>
              </a:ext>
            </a:extLst>
          </p:cNvPr>
          <p:cNvCxnSpPr>
            <a:stCxn id="37" idx="3"/>
            <a:endCxn id="14" idx="1"/>
          </p:cNvCxnSpPr>
          <p:nvPr/>
        </p:nvCxnSpPr>
        <p:spPr>
          <a:xfrm>
            <a:off x="12004455" y="5399879"/>
            <a:ext cx="2896297" cy="0"/>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5987ADB-D5F8-171E-B41F-3E8751AA9863}"/>
              </a:ext>
            </a:extLst>
          </p:cNvPr>
          <p:cNvSpPr txBox="1"/>
          <p:nvPr/>
        </p:nvSpPr>
        <p:spPr>
          <a:xfrm>
            <a:off x="12415673" y="4950113"/>
            <a:ext cx="2658698" cy="369332"/>
          </a:xfrm>
          <a:prstGeom prst="rect">
            <a:avLst/>
          </a:prstGeom>
          <a:noFill/>
        </p:spPr>
        <p:txBody>
          <a:bodyPr wrap="square">
            <a:spAutoFit/>
          </a:bodyPr>
          <a:lstStyle/>
          <a:p>
            <a:r>
              <a:rPr lang="en-US" altLang="zh-CN" dirty="0"/>
              <a:t>Register</a:t>
            </a:r>
            <a:endParaRPr lang="zh-CN" altLang="en-US" dirty="0"/>
          </a:p>
        </p:txBody>
      </p:sp>
      <p:sp>
        <p:nvSpPr>
          <p:cNvPr id="23" name="文本框 22">
            <a:extLst>
              <a:ext uri="{FF2B5EF4-FFF2-40B4-BE49-F238E27FC236}">
                <a16:creationId xmlns:a16="http://schemas.microsoft.com/office/drawing/2014/main" id="{3A566B86-42E6-426E-A1FE-6AE28FEA73EE}"/>
              </a:ext>
            </a:extLst>
          </p:cNvPr>
          <p:cNvSpPr txBox="1"/>
          <p:nvPr/>
        </p:nvSpPr>
        <p:spPr>
          <a:xfrm>
            <a:off x="12969517" y="5849644"/>
            <a:ext cx="2658698" cy="369332"/>
          </a:xfrm>
          <a:prstGeom prst="rect">
            <a:avLst/>
          </a:prstGeom>
          <a:noFill/>
        </p:spPr>
        <p:txBody>
          <a:bodyPr wrap="square">
            <a:spAutoFit/>
          </a:bodyPr>
          <a:lstStyle/>
          <a:p>
            <a:r>
              <a:rPr lang="en-US" altLang="zh-CN" dirty="0"/>
              <a:t>Register</a:t>
            </a:r>
            <a:endParaRPr lang="zh-CN" altLang="en-US" dirty="0"/>
          </a:p>
        </p:txBody>
      </p:sp>
      <p:cxnSp>
        <p:nvCxnSpPr>
          <p:cNvPr id="26" name="连接符: 肘形 25">
            <a:extLst>
              <a:ext uri="{FF2B5EF4-FFF2-40B4-BE49-F238E27FC236}">
                <a16:creationId xmlns:a16="http://schemas.microsoft.com/office/drawing/2014/main" id="{1289B9FF-52FE-47BC-922D-57F1E22A0520}"/>
              </a:ext>
            </a:extLst>
          </p:cNvPr>
          <p:cNvCxnSpPr>
            <a:stCxn id="17" idx="3"/>
            <a:endCxn id="14" idx="2"/>
          </p:cNvCxnSpPr>
          <p:nvPr/>
        </p:nvCxnSpPr>
        <p:spPr>
          <a:xfrm>
            <a:off x="9278125" y="5399880"/>
            <a:ext cx="6862160" cy="338253"/>
          </a:xfrm>
          <a:prstGeom prst="bentConnector4">
            <a:avLst>
              <a:gd name="adj1" fmla="val 42486"/>
              <a:gd name="adj2" fmla="val 249709"/>
            </a:avLst>
          </a:prstGeom>
          <a:ln w="5715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A59EFC70-D4A2-AC26-209F-727F4CE21ED2}"/>
              </a:ext>
            </a:extLst>
          </p:cNvPr>
          <p:cNvCxnSpPr>
            <a:cxnSpLocks/>
            <a:stCxn id="11" idx="3"/>
            <a:endCxn id="14" idx="2"/>
          </p:cNvCxnSpPr>
          <p:nvPr/>
        </p:nvCxnSpPr>
        <p:spPr>
          <a:xfrm>
            <a:off x="5754338" y="5399880"/>
            <a:ext cx="10385946" cy="338253"/>
          </a:xfrm>
          <a:prstGeom prst="bentConnector4">
            <a:avLst>
              <a:gd name="adj1" fmla="val 38978"/>
              <a:gd name="adj2" fmla="val 140050"/>
            </a:avLst>
          </a:prstGeom>
          <a:ln w="57150">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1720C2E-E3CE-777B-F03D-761660397092}"/>
              </a:ext>
            </a:extLst>
          </p:cNvPr>
          <p:cNvSpPr txBox="1"/>
          <p:nvPr/>
        </p:nvSpPr>
        <p:spPr>
          <a:xfrm>
            <a:off x="12503850" y="5510978"/>
            <a:ext cx="2658698" cy="369332"/>
          </a:xfrm>
          <a:prstGeom prst="rect">
            <a:avLst/>
          </a:prstGeom>
          <a:noFill/>
        </p:spPr>
        <p:txBody>
          <a:bodyPr wrap="square">
            <a:spAutoFit/>
          </a:bodyPr>
          <a:lstStyle/>
          <a:p>
            <a:r>
              <a:rPr lang="en-US" altLang="zh-CN" dirty="0"/>
              <a:t>Register</a:t>
            </a:r>
            <a:endParaRPr lang="zh-CN" altLang="en-US" dirty="0"/>
          </a:p>
        </p:txBody>
      </p:sp>
      <p:cxnSp>
        <p:nvCxnSpPr>
          <p:cNvPr id="45" name="直接箭头连接符 44">
            <a:extLst>
              <a:ext uri="{FF2B5EF4-FFF2-40B4-BE49-F238E27FC236}">
                <a16:creationId xmlns:a16="http://schemas.microsoft.com/office/drawing/2014/main" id="{60A49F11-2BE0-57B2-B7D2-53AF5FE9B3E3}"/>
              </a:ext>
            </a:extLst>
          </p:cNvPr>
          <p:cNvCxnSpPr>
            <a:cxnSpLocks/>
          </p:cNvCxnSpPr>
          <p:nvPr/>
        </p:nvCxnSpPr>
        <p:spPr>
          <a:xfrm flipV="1">
            <a:off x="15628215" y="2810938"/>
            <a:ext cx="0" cy="225068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9F3823A7-4330-324A-99E1-7FA6A04E0E12}"/>
              </a:ext>
            </a:extLst>
          </p:cNvPr>
          <p:cNvCxnSpPr>
            <a:cxnSpLocks/>
          </p:cNvCxnSpPr>
          <p:nvPr/>
        </p:nvCxnSpPr>
        <p:spPr>
          <a:xfrm>
            <a:off x="16531463" y="2810940"/>
            <a:ext cx="0" cy="232384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矩形 51">
            <a:extLst>
              <a:ext uri="{FF2B5EF4-FFF2-40B4-BE49-F238E27FC236}">
                <a16:creationId xmlns:a16="http://schemas.microsoft.com/office/drawing/2014/main" id="{67BF3935-E161-AC25-6F30-4C4DD48B5FF4}"/>
              </a:ext>
            </a:extLst>
          </p:cNvPr>
          <p:cNvSpPr/>
          <p:nvPr/>
        </p:nvSpPr>
        <p:spPr>
          <a:xfrm>
            <a:off x="13599126" y="3542170"/>
            <a:ext cx="1635512" cy="67650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err="1"/>
              <a:t>Eventbus</a:t>
            </a:r>
            <a:endParaRPr lang="zh-CN" altLang="en-US" sz="2801" dirty="0"/>
          </a:p>
        </p:txBody>
      </p:sp>
      <p:cxnSp>
        <p:nvCxnSpPr>
          <p:cNvPr id="54" name="直接连接符 53">
            <a:extLst>
              <a:ext uri="{FF2B5EF4-FFF2-40B4-BE49-F238E27FC236}">
                <a16:creationId xmlns:a16="http://schemas.microsoft.com/office/drawing/2014/main" id="{2CC562D8-09C7-6A0A-9B68-06BC36FCD9D3}"/>
              </a:ext>
            </a:extLst>
          </p:cNvPr>
          <p:cNvCxnSpPr>
            <a:cxnSpLocks/>
          </p:cNvCxnSpPr>
          <p:nvPr/>
        </p:nvCxnSpPr>
        <p:spPr>
          <a:xfrm flipH="1" flipV="1">
            <a:off x="11696651" y="2810939"/>
            <a:ext cx="1607220" cy="926548"/>
          </a:xfrm>
          <a:prstGeom prst="line">
            <a:avLst/>
          </a:prstGeom>
          <a:ln w="38100"/>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0E903A7D-604A-98AA-F206-B9E6A10EA853}"/>
              </a:ext>
            </a:extLst>
          </p:cNvPr>
          <p:cNvCxnSpPr>
            <a:cxnSpLocks/>
          </p:cNvCxnSpPr>
          <p:nvPr/>
        </p:nvCxnSpPr>
        <p:spPr>
          <a:xfrm flipH="1">
            <a:off x="11696651" y="4028496"/>
            <a:ext cx="1607220" cy="773280"/>
          </a:xfrm>
          <a:prstGeom prst="line">
            <a:avLst/>
          </a:prstGeom>
          <a:ln w="38100"/>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E766766C-45BA-FB94-8F09-5DE158573C78}"/>
              </a:ext>
            </a:extLst>
          </p:cNvPr>
          <p:cNvSpPr txBox="1"/>
          <p:nvPr/>
        </p:nvSpPr>
        <p:spPr>
          <a:xfrm>
            <a:off x="11211905" y="3642175"/>
            <a:ext cx="2658698" cy="369332"/>
          </a:xfrm>
          <a:prstGeom prst="rect">
            <a:avLst/>
          </a:prstGeom>
          <a:noFill/>
        </p:spPr>
        <p:txBody>
          <a:bodyPr wrap="square">
            <a:spAutoFit/>
          </a:bodyPr>
          <a:lstStyle/>
          <a:p>
            <a:r>
              <a:rPr lang="en-US" altLang="zh-CN" dirty="0"/>
              <a:t>Broadcast</a:t>
            </a:r>
            <a:endParaRPr lang="zh-CN" altLang="en-US" dirty="0"/>
          </a:p>
        </p:txBody>
      </p:sp>
    </p:spTree>
    <p:extLst>
      <p:ext uri="{BB962C8B-B14F-4D97-AF65-F5344CB8AC3E}">
        <p14:creationId xmlns:p14="http://schemas.microsoft.com/office/powerpoint/2010/main" val="259352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D49AC-A92D-E109-BF86-FE47349F2DE1}"/>
            </a:ext>
          </a:extLst>
        </p:cNvPr>
        <p:cNvGrpSpPr/>
        <p:nvPr/>
      </p:nvGrpSpPr>
      <p:grpSpPr>
        <a:xfrm>
          <a:off x="0" y="0"/>
          <a:ext cx="0" cy="0"/>
          <a:chOff x="0" y="0"/>
          <a:chExt cx="0" cy="0"/>
        </a:xfrm>
      </p:grpSpPr>
      <p:sp>
        <p:nvSpPr>
          <p:cNvPr id="66" name="矩形 65">
            <a:extLst>
              <a:ext uri="{FF2B5EF4-FFF2-40B4-BE49-F238E27FC236}">
                <a16:creationId xmlns:a16="http://schemas.microsoft.com/office/drawing/2014/main" id="{0FF431F1-9B03-4DDC-ED13-524C5D365E4B}"/>
              </a:ext>
            </a:extLst>
          </p:cNvPr>
          <p:cNvSpPr/>
          <p:nvPr/>
        </p:nvSpPr>
        <p:spPr>
          <a:xfrm>
            <a:off x="7631213" y="1850237"/>
            <a:ext cx="4688139" cy="2242155"/>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sp>
        <p:nvSpPr>
          <p:cNvPr id="6" name="矩形 5">
            <a:extLst>
              <a:ext uri="{FF2B5EF4-FFF2-40B4-BE49-F238E27FC236}">
                <a16:creationId xmlns:a16="http://schemas.microsoft.com/office/drawing/2014/main" id="{63756069-1ADB-978E-03E5-B868C36E9BEE}"/>
              </a:ext>
            </a:extLst>
          </p:cNvPr>
          <p:cNvSpPr/>
          <p:nvPr/>
        </p:nvSpPr>
        <p:spPr>
          <a:xfrm>
            <a:off x="3205244" y="2140080"/>
            <a:ext cx="2773581" cy="965104"/>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t>MyPanel</a:t>
            </a:r>
            <a:endParaRPr lang="zh-CN" altLang="en-US" sz="2801" dirty="0"/>
          </a:p>
        </p:txBody>
      </p:sp>
      <p:sp>
        <p:nvSpPr>
          <p:cNvPr id="2" name="文本框 1">
            <a:extLst>
              <a:ext uri="{FF2B5EF4-FFF2-40B4-BE49-F238E27FC236}">
                <a16:creationId xmlns:a16="http://schemas.microsoft.com/office/drawing/2014/main" id="{7F15398C-0ECE-4F04-5363-E0696D12F619}"/>
              </a:ext>
            </a:extLst>
          </p:cNvPr>
          <p:cNvSpPr txBox="1"/>
          <p:nvPr/>
        </p:nvSpPr>
        <p:spPr>
          <a:xfrm>
            <a:off x="968023" y="649796"/>
            <a:ext cx="8182197" cy="646331"/>
          </a:xfrm>
          <a:prstGeom prst="rect">
            <a:avLst/>
          </a:prstGeom>
          <a:noFill/>
        </p:spPr>
        <p:txBody>
          <a:bodyPr wrap="square" rtlCol="0">
            <a:spAutoFit/>
          </a:bodyPr>
          <a:lstStyle/>
          <a:p>
            <a:r>
              <a:rPr lang="en-US" altLang="zh-CN" sz="3600" b="1" dirty="0"/>
              <a:t>New structure overview </a:t>
            </a:r>
            <a:r>
              <a:rPr lang="zh-CN" altLang="en-US" sz="3600" b="1" dirty="0"/>
              <a:t> </a:t>
            </a:r>
            <a:r>
              <a:rPr lang="en-US" altLang="zh-CN" sz="3600" b="1" dirty="0"/>
              <a:t>for bug fixing</a:t>
            </a:r>
          </a:p>
        </p:txBody>
      </p:sp>
      <p:sp>
        <p:nvSpPr>
          <p:cNvPr id="51" name="椭圆 50">
            <a:extLst>
              <a:ext uri="{FF2B5EF4-FFF2-40B4-BE49-F238E27FC236}">
                <a16:creationId xmlns:a16="http://schemas.microsoft.com/office/drawing/2014/main" id="{E6E75D29-7EF1-5863-EAC8-87AED2E7B72F}"/>
              </a:ext>
            </a:extLst>
          </p:cNvPr>
          <p:cNvSpPr/>
          <p:nvPr/>
        </p:nvSpPr>
        <p:spPr>
          <a:xfrm>
            <a:off x="7741846" y="2808317"/>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enemyTanks</a:t>
            </a:r>
            <a:endParaRPr lang="zh-CN" altLang="en-US" dirty="0">
              <a:solidFill>
                <a:schemeClr val="tx1"/>
              </a:solidFill>
            </a:endParaRPr>
          </a:p>
        </p:txBody>
      </p:sp>
      <p:cxnSp>
        <p:nvCxnSpPr>
          <p:cNvPr id="56" name="直接箭头连接符 55">
            <a:extLst>
              <a:ext uri="{FF2B5EF4-FFF2-40B4-BE49-F238E27FC236}">
                <a16:creationId xmlns:a16="http://schemas.microsoft.com/office/drawing/2014/main" id="{FF059360-5727-DA87-6CE1-F23B72D39BCA}"/>
              </a:ext>
            </a:extLst>
          </p:cNvPr>
          <p:cNvCxnSpPr>
            <a:cxnSpLocks/>
            <a:stCxn id="51" idx="2"/>
            <a:endCxn id="6" idx="3"/>
          </p:cNvCxnSpPr>
          <p:nvPr/>
        </p:nvCxnSpPr>
        <p:spPr>
          <a:xfrm flipH="1" flipV="1">
            <a:off x="5978823" y="2622632"/>
            <a:ext cx="1763022" cy="6536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2" name="文本框 61">
            <a:extLst>
              <a:ext uri="{FF2B5EF4-FFF2-40B4-BE49-F238E27FC236}">
                <a16:creationId xmlns:a16="http://schemas.microsoft.com/office/drawing/2014/main" id="{E167A461-A9EE-1D2D-F1B9-513AD473A367}"/>
              </a:ext>
            </a:extLst>
          </p:cNvPr>
          <p:cNvSpPr txBox="1"/>
          <p:nvPr/>
        </p:nvSpPr>
        <p:spPr>
          <a:xfrm rot="1207652">
            <a:off x="6172418" y="2623651"/>
            <a:ext cx="1744778" cy="369332"/>
          </a:xfrm>
          <a:prstGeom prst="rect">
            <a:avLst/>
          </a:prstGeom>
          <a:noFill/>
        </p:spPr>
        <p:txBody>
          <a:bodyPr wrap="square" rtlCol="0">
            <a:spAutoFit/>
          </a:bodyPr>
          <a:lstStyle/>
          <a:p>
            <a:r>
              <a:rPr lang="en-US" altLang="zh-CN" dirty="0">
                <a:solidFill>
                  <a:schemeClr val="accent2">
                    <a:lumMod val="75000"/>
                  </a:schemeClr>
                </a:solidFill>
              </a:rPr>
              <a:t>Fetch &amp; draw</a:t>
            </a:r>
            <a:endParaRPr lang="zh-CN" altLang="en-US" dirty="0">
              <a:solidFill>
                <a:schemeClr val="accent2">
                  <a:lumMod val="75000"/>
                </a:schemeClr>
              </a:solidFill>
            </a:endParaRPr>
          </a:p>
        </p:txBody>
      </p:sp>
      <p:sp>
        <p:nvSpPr>
          <p:cNvPr id="71" name="文本框 70">
            <a:extLst>
              <a:ext uri="{FF2B5EF4-FFF2-40B4-BE49-F238E27FC236}">
                <a16:creationId xmlns:a16="http://schemas.microsoft.com/office/drawing/2014/main" id="{9147C20C-FA5E-6A43-BF85-1E544976A563}"/>
              </a:ext>
            </a:extLst>
          </p:cNvPr>
          <p:cNvSpPr txBox="1"/>
          <p:nvPr/>
        </p:nvSpPr>
        <p:spPr>
          <a:xfrm>
            <a:off x="7997260" y="2140080"/>
            <a:ext cx="3869355" cy="461665"/>
          </a:xfrm>
          <a:prstGeom prst="rect">
            <a:avLst/>
          </a:prstGeom>
          <a:noFill/>
        </p:spPr>
        <p:txBody>
          <a:bodyPr wrap="square" rtlCol="0">
            <a:spAutoFit/>
          </a:bodyPr>
          <a:lstStyle/>
          <a:p>
            <a:r>
              <a:rPr lang="en-US" altLang="zh-CN" sz="2400" dirty="0" err="1">
                <a:solidFill>
                  <a:schemeClr val="bg1"/>
                </a:solidFill>
              </a:rPr>
              <a:t>EnemyTankManager</a:t>
            </a:r>
            <a:endParaRPr lang="zh-CN" altLang="en-US" sz="2400" dirty="0">
              <a:solidFill>
                <a:schemeClr val="bg1"/>
              </a:solidFill>
            </a:endParaRPr>
          </a:p>
        </p:txBody>
      </p:sp>
      <p:sp>
        <p:nvSpPr>
          <p:cNvPr id="75" name="文本框 74">
            <a:extLst>
              <a:ext uri="{FF2B5EF4-FFF2-40B4-BE49-F238E27FC236}">
                <a16:creationId xmlns:a16="http://schemas.microsoft.com/office/drawing/2014/main" id="{E5503470-0299-5A2E-699D-7B49875729A0}"/>
              </a:ext>
            </a:extLst>
          </p:cNvPr>
          <p:cNvSpPr txBox="1"/>
          <p:nvPr/>
        </p:nvSpPr>
        <p:spPr>
          <a:xfrm>
            <a:off x="10666078" y="2399132"/>
            <a:ext cx="1643876" cy="1754326"/>
          </a:xfrm>
          <a:prstGeom prst="rect">
            <a:avLst/>
          </a:prstGeom>
          <a:noFill/>
        </p:spPr>
        <p:txBody>
          <a:bodyPr wrap="square" rtlCol="0">
            <a:spAutoFit/>
          </a:bodyPr>
          <a:lstStyle/>
          <a:p>
            <a:r>
              <a:rPr lang="en-US" altLang="zh-CN" dirty="0">
                <a:solidFill>
                  <a:schemeClr val="accent2">
                    <a:lumMod val="60000"/>
                    <a:lumOff val="40000"/>
                  </a:schemeClr>
                </a:solidFill>
              </a:rPr>
              <a:t>Iterate through it and gets each one move or removed based on their status.</a:t>
            </a:r>
            <a:endParaRPr lang="zh-CN" altLang="en-US" dirty="0">
              <a:solidFill>
                <a:schemeClr val="accent2">
                  <a:lumMod val="60000"/>
                  <a:lumOff val="40000"/>
                </a:schemeClr>
              </a:solidFill>
            </a:endParaRPr>
          </a:p>
        </p:txBody>
      </p:sp>
      <p:grpSp>
        <p:nvGrpSpPr>
          <p:cNvPr id="80" name="组合 79">
            <a:extLst>
              <a:ext uri="{FF2B5EF4-FFF2-40B4-BE49-F238E27FC236}">
                <a16:creationId xmlns:a16="http://schemas.microsoft.com/office/drawing/2014/main" id="{660DE5FF-F59D-3D45-6F70-3C965BBD6247}"/>
              </a:ext>
            </a:extLst>
          </p:cNvPr>
          <p:cNvGrpSpPr/>
          <p:nvPr/>
        </p:nvGrpSpPr>
        <p:grpSpPr>
          <a:xfrm>
            <a:off x="5326647" y="2294982"/>
            <a:ext cx="431037" cy="480305"/>
            <a:chOff x="6089142" y="3286515"/>
            <a:chExt cx="431038" cy="480305"/>
          </a:xfrm>
        </p:grpSpPr>
        <p:sp>
          <p:nvSpPr>
            <p:cNvPr id="78" name="箭头: 左弧形 77">
              <a:extLst>
                <a:ext uri="{FF2B5EF4-FFF2-40B4-BE49-F238E27FC236}">
                  <a16:creationId xmlns:a16="http://schemas.microsoft.com/office/drawing/2014/main" id="{02D59F5A-DA4C-97B1-6DF9-A4C4EE4670EE}"/>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箭头: 左弧形 78">
              <a:extLst>
                <a:ext uri="{FF2B5EF4-FFF2-40B4-BE49-F238E27FC236}">
                  <a16:creationId xmlns:a16="http://schemas.microsoft.com/office/drawing/2014/main" id="{9083957B-1BA3-BFBF-3898-9C091547D2CC}"/>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1" name="文本框 80">
            <a:extLst>
              <a:ext uri="{FF2B5EF4-FFF2-40B4-BE49-F238E27FC236}">
                <a16:creationId xmlns:a16="http://schemas.microsoft.com/office/drawing/2014/main" id="{47D70301-3656-3A2C-E7A4-ED7836E984B6}"/>
              </a:ext>
            </a:extLst>
          </p:cNvPr>
          <p:cNvSpPr txBox="1"/>
          <p:nvPr/>
        </p:nvSpPr>
        <p:spPr>
          <a:xfrm>
            <a:off x="5115710" y="2766630"/>
            <a:ext cx="921135" cy="338426"/>
          </a:xfrm>
          <a:prstGeom prst="rect">
            <a:avLst/>
          </a:prstGeom>
          <a:noFill/>
        </p:spPr>
        <p:txBody>
          <a:bodyPr wrap="square" rtlCol="0">
            <a:spAutoFit/>
          </a:bodyPr>
          <a:lstStyle/>
          <a:p>
            <a:r>
              <a:rPr lang="en-US" altLang="zh-CN" sz="1599" dirty="0"/>
              <a:t>Thread1</a:t>
            </a:r>
            <a:endParaRPr lang="zh-CN" altLang="en-US" sz="1599" dirty="0"/>
          </a:p>
        </p:txBody>
      </p:sp>
      <p:grpSp>
        <p:nvGrpSpPr>
          <p:cNvPr id="82" name="组合 81">
            <a:extLst>
              <a:ext uri="{FF2B5EF4-FFF2-40B4-BE49-F238E27FC236}">
                <a16:creationId xmlns:a16="http://schemas.microsoft.com/office/drawing/2014/main" id="{2E4A7C7F-D5A5-8651-128F-D50364F1E723}"/>
              </a:ext>
            </a:extLst>
          </p:cNvPr>
          <p:cNvGrpSpPr/>
          <p:nvPr/>
        </p:nvGrpSpPr>
        <p:grpSpPr>
          <a:xfrm>
            <a:off x="10131721" y="2499664"/>
            <a:ext cx="431037" cy="480305"/>
            <a:chOff x="6089142" y="3286515"/>
            <a:chExt cx="431038" cy="480305"/>
          </a:xfrm>
        </p:grpSpPr>
        <p:sp>
          <p:nvSpPr>
            <p:cNvPr id="83" name="箭头: 左弧形 82">
              <a:extLst>
                <a:ext uri="{FF2B5EF4-FFF2-40B4-BE49-F238E27FC236}">
                  <a16:creationId xmlns:a16="http://schemas.microsoft.com/office/drawing/2014/main" id="{50C9DD9E-2DA5-D46B-6173-A926EB38D69B}"/>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箭头: 左弧形 83">
              <a:extLst>
                <a:ext uri="{FF2B5EF4-FFF2-40B4-BE49-F238E27FC236}">
                  <a16:creationId xmlns:a16="http://schemas.microsoft.com/office/drawing/2014/main" id="{7C485AB4-AC93-6444-05A9-E4180A7B6DD4}"/>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5" name="文本框 84">
            <a:extLst>
              <a:ext uri="{FF2B5EF4-FFF2-40B4-BE49-F238E27FC236}">
                <a16:creationId xmlns:a16="http://schemas.microsoft.com/office/drawing/2014/main" id="{7B8BD6DB-1925-F685-DCA4-378C36ECEF7F}"/>
              </a:ext>
            </a:extLst>
          </p:cNvPr>
          <p:cNvSpPr txBox="1"/>
          <p:nvPr/>
        </p:nvSpPr>
        <p:spPr>
          <a:xfrm>
            <a:off x="9390154" y="2489415"/>
            <a:ext cx="921135" cy="338426"/>
          </a:xfrm>
          <a:prstGeom prst="rect">
            <a:avLst/>
          </a:prstGeom>
          <a:noFill/>
        </p:spPr>
        <p:txBody>
          <a:bodyPr wrap="square" rtlCol="0">
            <a:spAutoFit/>
          </a:bodyPr>
          <a:lstStyle/>
          <a:p>
            <a:r>
              <a:rPr lang="en-US" altLang="zh-CN" sz="1599" dirty="0"/>
              <a:t>Thread2</a:t>
            </a:r>
            <a:endParaRPr lang="zh-CN" altLang="en-US" sz="1599" dirty="0"/>
          </a:p>
        </p:txBody>
      </p:sp>
      <p:sp>
        <p:nvSpPr>
          <p:cNvPr id="86" name="矩形 85">
            <a:extLst>
              <a:ext uri="{FF2B5EF4-FFF2-40B4-BE49-F238E27FC236}">
                <a16:creationId xmlns:a16="http://schemas.microsoft.com/office/drawing/2014/main" id="{390BC36C-956A-848C-BD92-A0E5853C7260}"/>
              </a:ext>
            </a:extLst>
          </p:cNvPr>
          <p:cNvSpPr/>
          <p:nvPr/>
        </p:nvSpPr>
        <p:spPr>
          <a:xfrm>
            <a:off x="7631213" y="4662092"/>
            <a:ext cx="4688139" cy="2242155"/>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sp>
        <p:nvSpPr>
          <p:cNvPr id="87" name="文本框 86">
            <a:extLst>
              <a:ext uri="{FF2B5EF4-FFF2-40B4-BE49-F238E27FC236}">
                <a16:creationId xmlns:a16="http://schemas.microsoft.com/office/drawing/2014/main" id="{05AFEA74-37B9-37A0-9651-02E124B994D6}"/>
              </a:ext>
            </a:extLst>
          </p:cNvPr>
          <p:cNvSpPr txBox="1"/>
          <p:nvPr/>
        </p:nvSpPr>
        <p:spPr>
          <a:xfrm>
            <a:off x="7997260" y="4951936"/>
            <a:ext cx="3869355" cy="461665"/>
          </a:xfrm>
          <a:prstGeom prst="rect">
            <a:avLst/>
          </a:prstGeom>
          <a:noFill/>
        </p:spPr>
        <p:txBody>
          <a:bodyPr wrap="square" rtlCol="0">
            <a:spAutoFit/>
          </a:bodyPr>
          <a:lstStyle/>
          <a:p>
            <a:r>
              <a:rPr lang="en-US" altLang="zh-CN" sz="2400" dirty="0" err="1">
                <a:solidFill>
                  <a:schemeClr val="bg1"/>
                </a:solidFill>
              </a:rPr>
              <a:t>MyBulletManager</a:t>
            </a:r>
            <a:endParaRPr lang="zh-CN" altLang="en-US" sz="2400" dirty="0">
              <a:solidFill>
                <a:schemeClr val="bg1"/>
              </a:solidFill>
            </a:endParaRPr>
          </a:p>
        </p:txBody>
      </p:sp>
      <p:grpSp>
        <p:nvGrpSpPr>
          <p:cNvPr id="88" name="组合 87">
            <a:extLst>
              <a:ext uri="{FF2B5EF4-FFF2-40B4-BE49-F238E27FC236}">
                <a16:creationId xmlns:a16="http://schemas.microsoft.com/office/drawing/2014/main" id="{F2B01E35-64FE-57CA-5E5D-A678DC525A3D}"/>
              </a:ext>
            </a:extLst>
          </p:cNvPr>
          <p:cNvGrpSpPr/>
          <p:nvPr/>
        </p:nvGrpSpPr>
        <p:grpSpPr>
          <a:xfrm>
            <a:off x="10131721" y="5311518"/>
            <a:ext cx="431037" cy="480305"/>
            <a:chOff x="6089142" y="3286515"/>
            <a:chExt cx="431038" cy="480305"/>
          </a:xfrm>
        </p:grpSpPr>
        <p:sp>
          <p:nvSpPr>
            <p:cNvPr id="89" name="箭头: 左弧形 88">
              <a:extLst>
                <a:ext uri="{FF2B5EF4-FFF2-40B4-BE49-F238E27FC236}">
                  <a16:creationId xmlns:a16="http://schemas.microsoft.com/office/drawing/2014/main" id="{C662B19B-2BCE-9538-E90C-3EAF30FDB9E0}"/>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箭头: 左弧形 89">
              <a:extLst>
                <a:ext uri="{FF2B5EF4-FFF2-40B4-BE49-F238E27FC236}">
                  <a16:creationId xmlns:a16="http://schemas.microsoft.com/office/drawing/2014/main" id="{A61FDA42-96F8-0C15-B68F-D9FC0F8500B2}"/>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1" name="文本框 90">
            <a:extLst>
              <a:ext uri="{FF2B5EF4-FFF2-40B4-BE49-F238E27FC236}">
                <a16:creationId xmlns:a16="http://schemas.microsoft.com/office/drawing/2014/main" id="{8CD03EA4-2B61-004B-E913-4359543DC115}"/>
              </a:ext>
            </a:extLst>
          </p:cNvPr>
          <p:cNvSpPr txBox="1"/>
          <p:nvPr/>
        </p:nvSpPr>
        <p:spPr>
          <a:xfrm>
            <a:off x="9390154" y="5301270"/>
            <a:ext cx="921135" cy="338426"/>
          </a:xfrm>
          <a:prstGeom prst="rect">
            <a:avLst/>
          </a:prstGeom>
          <a:noFill/>
        </p:spPr>
        <p:txBody>
          <a:bodyPr wrap="square" rtlCol="0">
            <a:spAutoFit/>
          </a:bodyPr>
          <a:lstStyle/>
          <a:p>
            <a:r>
              <a:rPr lang="en-US" altLang="zh-CN" sz="1599" dirty="0"/>
              <a:t>Thread3</a:t>
            </a:r>
            <a:endParaRPr lang="zh-CN" altLang="en-US" sz="1599" dirty="0"/>
          </a:p>
        </p:txBody>
      </p:sp>
      <p:sp>
        <p:nvSpPr>
          <p:cNvPr id="95" name="椭圆 94">
            <a:extLst>
              <a:ext uri="{FF2B5EF4-FFF2-40B4-BE49-F238E27FC236}">
                <a16:creationId xmlns:a16="http://schemas.microsoft.com/office/drawing/2014/main" id="{CB976BA7-8F54-3F29-AA45-0A0F9B23E6F2}"/>
              </a:ext>
            </a:extLst>
          </p:cNvPr>
          <p:cNvSpPr/>
          <p:nvPr/>
        </p:nvSpPr>
        <p:spPr>
          <a:xfrm>
            <a:off x="7737262" y="5703444"/>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myBullets</a:t>
            </a:r>
            <a:endParaRPr lang="zh-CN" altLang="en-US" dirty="0">
              <a:solidFill>
                <a:schemeClr val="tx1"/>
              </a:solidFill>
            </a:endParaRPr>
          </a:p>
        </p:txBody>
      </p:sp>
      <p:sp>
        <p:nvSpPr>
          <p:cNvPr id="96" name="文本框 95">
            <a:extLst>
              <a:ext uri="{FF2B5EF4-FFF2-40B4-BE49-F238E27FC236}">
                <a16:creationId xmlns:a16="http://schemas.microsoft.com/office/drawing/2014/main" id="{8BC8AF06-C4D7-B57E-FBF1-F173D24A710A}"/>
              </a:ext>
            </a:extLst>
          </p:cNvPr>
          <p:cNvSpPr txBox="1"/>
          <p:nvPr/>
        </p:nvSpPr>
        <p:spPr>
          <a:xfrm>
            <a:off x="10666078" y="4999321"/>
            <a:ext cx="1643876" cy="1754326"/>
          </a:xfrm>
          <a:prstGeom prst="rect">
            <a:avLst/>
          </a:prstGeom>
          <a:noFill/>
        </p:spPr>
        <p:txBody>
          <a:bodyPr wrap="square" rtlCol="0">
            <a:spAutoFit/>
          </a:bodyPr>
          <a:lstStyle/>
          <a:p>
            <a:r>
              <a:rPr lang="en-US" altLang="zh-CN" dirty="0">
                <a:solidFill>
                  <a:schemeClr val="accent2">
                    <a:lumMod val="60000"/>
                    <a:lumOff val="40000"/>
                  </a:schemeClr>
                </a:solidFill>
              </a:rPr>
              <a:t>Iterate through it and gets each one move or removed based on their status.</a:t>
            </a:r>
            <a:endParaRPr lang="zh-CN" altLang="en-US" dirty="0">
              <a:solidFill>
                <a:schemeClr val="accent2">
                  <a:lumMod val="60000"/>
                  <a:lumOff val="40000"/>
                </a:schemeClr>
              </a:solidFill>
            </a:endParaRPr>
          </a:p>
        </p:txBody>
      </p:sp>
      <p:sp>
        <p:nvSpPr>
          <p:cNvPr id="97" name="矩形 96">
            <a:extLst>
              <a:ext uri="{FF2B5EF4-FFF2-40B4-BE49-F238E27FC236}">
                <a16:creationId xmlns:a16="http://schemas.microsoft.com/office/drawing/2014/main" id="{09522EA3-1A10-6E05-3C98-2CEA7D2392CF}"/>
              </a:ext>
            </a:extLst>
          </p:cNvPr>
          <p:cNvSpPr/>
          <p:nvPr/>
        </p:nvSpPr>
        <p:spPr>
          <a:xfrm>
            <a:off x="7631213" y="7422226"/>
            <a:ext cx="4688139" cy="2242155"/>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sp>
        <p:nvSpPr>
          <p:cNvPr id="98" name="文本框 97">
            <a:extLst>
              <a:ext uri="{FF2B5EF4-FFF2-40B4-BE49-F238E27FC236}">
                <a16:creationId xmlns:a16="http://schemas.microsoft.com/office/drawing/2014/main" id="{34447213-7F01-919D-C13D-285831C535F8}"/>
              </a:ext>
            </a:extLst>
          </p:cNvPr>
          <p:cNvSpPr txBox="1"/>
          <p:nvPr/>
        </p:nvSpPr>
        <p:spPr>
          <a:xfrm>
            <a:off x="7997260" y="7540534"/>
            <a:ext cx="3869355" cy="461665"/>
          </a:xfrm>
          <a:prstGeom prst="rect">
            <a:avLst/>
          </a:prstGeom>
          <a:noFill/>
        </p:spPr>
        <p:txBody>
          <a:bodyPr wrap="square" rtlCol="0">
            <a:spAutoFit/>
          </a:bodyPr>
          <a:lstStyle/>
          <a:p>
            <a:r>
              <a:rPr lang="en-US" altLang="zh-CN" sz="2400" dirty="0" err="1">
                <a:solidFill>
                  <a:schemeClr val="bg1"/>
                </a:solidFill>
              </a:rPr>
              <a:t>EnemyBulletManager</a:t>
            </a:r>
            <a:endParaRPr lang="zh-CN" altLang="en-US" sz="2400" dirty="0">
              <a:solidFill>
                <a:schemeClr val="bg1"/>
              </a:solidFill>
            </a:endParaRPr>
          </a:p>
        </p:txBody>
      </p:sp>
      <p:grpSp>
        <p:nvGrpSpPr>
          <p:cNvPr id="99" name="组合 98">
            <a:extLst>
              <a:ext uri="{FF2B5EF4-FFF2-40B4-BE49-F238E27FC236}">
                <a16:creationId xmlns:a16="http://schemas.microsoft.com/office/drawing/2014/main" id="{5E1FBD5A-6BED-6CE6-ABE7-E8291D03DF08}"/>
              </a:ext>
            </a:extLst>
          </p:cNvPr>
          <p:cNvGrpSpPr/>
          <p:nvPr/>
        </p:nvGrpSpPr>
        <p:grpSpPr>
          <a:xfrm>
            <a:off x="10131721" y="8071652"/>
            <a:ext cx="431037" cy="480305"/>
            <a:chOff x="6089142" y="3286515"/>
            <a:chExt cx="431038" cy="480305"/>
          </a:xfrm>
        </p:grpSpPr>
        <p:sp>
          <p:nvSpPr>
            <p:cNvPr id="100" name="箭头: 左弧形 99">
              <a:extLst>
                <a:ext uri="{FF2B5EF4-FFF2-40B4-BE49-F238E27FC236}">
                  <a16:creationId xmlns:a16="http://schemas.microsoft.com/office/drawing/2014/main" id="{30834C84-0BCF-2604-0546-F61033E42FF6}"/>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箭头: 左弧形 100">
              <a:extLst>
                <a:ext uri="{FF2B5EF4-FFF2-40B4-BE49-F238E27FC236}">
                  <a16:creationId xmlns:a16="http://schemas.microsoft.com/office/drawing/2014/main" id="{9D65320F-A30D-D39C-4A1F-0538BC6CC5E6}"/>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2" name="文本框 101">
            <a:extLst>
              <a:ext uri="{FF2B5EF4-FFF2-40B4-BE49-F238E27FC236}">
                <a16:creationId xmlns:a16="http://schemas.microsoft.com/office/drawing/2014/main" id="{87E9CAA9-7484-AA17-48FB-640FEC7CA765}"/>
              </a:ext>
            </a:extLst>
          </p:cNvPr>
          <p:cNvSpPr txBox="1"/>
          <p:nvPr/>
        </p:nvSpPr>
        <p:spPr>
          <a:xfrm>
            <a:off x="9390154" y="8061404"/>
            <a:ext cx="921135" cy="338426"/>
          </a:xfrm>
          <a:prstGeom prst="rect">
            <a:avLst/>
          </a:prstGeom>
          <a:noFill/>
        </p:spPr>
        <p:txBody>
          <a:bodyPr wrap="square" rtlCol="0">
            <a:spAutoFit/>
          </a:bodyPr>
          <a:lstStyle/>
          <a:p>
            <a:r>
              <a:rPr lang="en-US" altLang="zh-CN" sz="1599" dirty="0"/>
              <a:t>Thread4</a:t>
            </a:r>
            <a:endParaRPr lang="zh-CN" altLang="en-US" sz="1599" dirty="0"/>
          </a:p>
        </p:txBody>
      </p:sp>
      <p:sp>
        <p:nvSpPr>
          <p:cNvPr id="103" name="椭圆 102">
            <a:extLst>
              <a:ext uri="{FF2B5EF4-FFF2-40B4-BE49-F238E27FC236}">
                <a16:creationId xmlns:a16="http://schemas.microsoft.com/office/drawing/2014/main" id="{02A33EFA-080C-F5DF-4D5C-74CAAA89843F}"/>
              </a:ext>
            </a:extLst>
          </p:cNvPr>
          <p:cNvSpPr/>
          <p:nvPr/>
        </p:nvSpPr>
        <p:spPr>
          <a:xfrm>
            <a:off x="7737262" y="8463578"/>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enemyBullets</a:t>
            </a:r>
            <a:endParaRPr lang="zh-CN" altLang="en-US" dirty="0">
              <a:solidFill>
                <a:schemeClr val="tx1"/>
              </a:solidFill>
            </a:endParaRPr>
          </a:p>
        </p:txBody>
      </p:sp>
      <p:sp>
        <p:nvSpPr>
          <p:cNvPr id="104" name="文本框 103">
            <a:extLst>
              <a:ext uri="{FF2B5EF4-FFF2-40B4-BE49-F238E27FC236}">
                <a16:creationId xmlns:a16="http://schemas.microsoft.com/office/drawing/2014/main" id="{7290702D-D647-638C-FD83-6769B5F18FBD}"/>
              </a:ext>
            </a:extLst>
          </p:cNvPr>
          <p:cNvSpPr txBox="1"/>
          <p:nvPr/>
        </p:nvSpPr>
        <p:spPr>
          <a:xfrm>
            <a:off x="10666078" y="7759455"/>
            <a:ext cx="1643876" cy="1754326"/>
          </a:xfrm>
          <a:prstGeom prst="rect">
            <a:avLst/>
          </a:prstGeom>
          <a:noFill/>
        </p:spPr>
        <p:txBody>
          <a:bodyPr wrap="square" rtlCol="0">
            <a:spAutoFit/>
          </a:bodyPr>
          <a:lstStyle/>
          <a:p>
            <a:r>
              <a:rPr lang="en-US" altLang="zh-CN" dirty="0">
                <a:solidFill>
                  <a:schemeClr val="accent2">
                    <a:lumMod val="60000"/>
                    <a:lumOff val="40000"/>
                  </a:schemeClr>
                </a:solidFill>
              </a:rPr>
              <a:t>Iterate through it and gets each one move or removed based on their status.</a:t>
            </a:r>
            <a:endParaRPr lang="zh-CN" altLang="en-US" dirty="0">
              <a:solidFill>
                <a:schemeClr val="accent2">
                  <a:lumMod val="60000"/>
                  <a:lumOff val="40000"/>
                </a:schemeClr>
              </a:solidFill>
            </a:endParaRPr>
          </a:p>
        </p:txBody>
      </p:sp>
      <p:sp>
        <p:nvSpPr>
          <p:cNvPr id="105" name="矩形 104">
            <a:extLst>
              <a:ext uri="{FF2B5EF4-FFF2-40B4-BE49-F238E27FC236}">
                <a16:creationId xmlns:a16="http://schemas.microsoft.com/office/drawing/2014/main" id="{A0689D62-A6A5-D208-422B-D27C51D28505}"/>
              </a:ext>
            </a:extLst>
          </p:cNvPr>
          <p:cNvSpPr/>
          <p:nvPr/>
        </p:nvSpPr>
        <p:spPr>
          <a:xfrm>
            <a:off x="581951" y="4662092"/>
            <a:ext cx="2974589" cy="153550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sp>
        <p:nvSpPr>
          <p:cNvPr id="106" name="文本框 105">
            <a:extLst>
              <a:ext uri="{FF2B5EF4-FFF2-40B4-BE49-F238E27FC236}">
                <a16:creationId xmlns:a16="http://schemas.microsoft.com/office/drawing/2014/main" id="{391853E0-A901-ED7E-7755-E1774F262FFE}"/>
              </a:ext>
            </a:extLst>
          </p:cNvPr>
          <p:cNvSpPr txBox="1"/>
          <p:nvPr/>
        </p:nvSpPr>
        <p:spPr>
          <a:xfrm>
            <a:off x="947996" y="4951936"/>
            <a:ext cx="3869355" cy="461665"/>
          </a:xfrm>
          <a:prstGeom prst="rect">
            <a:avLst/>
          </a:prstGeom>
          <a:noFill/>
        </p:spPr>
        <p:txBody>
          <a:bodyPr wrap="square" rtlCol="0">
            <a:spAutoFit/>
          </a:bodyPr>
          <a:lstStyle/>
          <a:p>
            <a:r>
              <a:rPr lang="en-US" altLang="zh-CN" sz="2400" dirty="0" err="1">
                <a:solidFill>
                  <a:schemeClr val="bg1"/>
                </a:solidFill>
              </a:rPr>
              <a:t>ClashMonitor</a:t>
            </a:r>
            <a:endParaRPr lang="zh-CN" altLang="en-US" sz="2400" dirty="0">
              <a:solidFill>
                <a:schemeClr val="bg1"/>
              </a:solidFill>
            </a:endParaRPr>
          </a:p>
        </p:txBody>
      </p:sp>
      <p:grpSp>
        <p:nvGrpSpPr>
          <p:cNvPr id="107" name="组合 106">
            <a:extLst>
              <a:ext uri="{FF2B5EF4-FFF2-40B4-BE49-F238E27FC236}">
                <a16:creationId xmlns:a16="http://schemas.microsoft.com/office/drawing/2014/main" id="{7B9EFD91-115F-53D5-B502-D490307B96F0}"/>
              </a:ext>
            </a:extLst>
          </p:cNvPr>
          <p:cNvGrpSpPr/>
          <p:nvPr/>
        </p:nvGrpSpPr>
        <p:grpSpPr>
          <a:xfrm>
            <a:off x="3082457" y="5311518"/>
            <a:ext cx="431037" cy="480305"/>
            <a:chOff x="6089142" y="3286515"/>
            <a:chExt cx="431038" cy="480305"/>
          </a:xfrm>
        </p:grpSpPr>
        <p:sp>
          <p:nvSpPr>
            <p:cNvPr id="108" name="箭头: 左弧形 107">
              <a:extLst>
                <a:ext uri="{FF2B5EF4-FFF2-40B4-BE49-F238E27FC236}">
                  <a16:creationId xmlns:a16="http://schemas.microsoft.com/office/drawing/2014/main" id="{DF118078-44DB-7CCA-C71E-A590F7002439}"/>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9" name="箭头: 左弧形 108">
              <a:extLst>
                <a:ext uri="{FF2B5EF4-FFF2-40B4-BE49-F238E27FC236}">
                  <a16:creationId xmlns:a16="http://schemas.microsoft.com/office/drawing/2014/main" id="{A9B6595A-7443-4835-2636-422CB7E534B3}"/>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10" name="文本框 109">
            <a:extLst>
              <a:ext uri="{FF2B5EF4-FFF2-40B4-BE49-F238E27FC236}">
                <a16:creationId xmlns:a16="http://schemas.microsoft.com/office/drawing/2014/main" id="{2B412CE0-1CF3-342B-1887-722C12780B1C}"/>
              </a:ext>
            </a:extLst>
          </p:cNvPr>
          <p:cNvSpPr txBox="1"/>
          <p:nvPr/>
        </p:nvSpPr>
        <p:spPr>
          <a:xfrm>
            <a:off x="2340890" y="5301270"/>
            <a:ext cx="921135" cy="338426"/>
          </a:xfrm>
          <a:prstGeom prst="rect">
            <a:avLst/>
          </a:prstGeom>
          <a:noFill/>
        </p:spPr>
        <p:txBody>
          <a:bodyPr wrap="square" rtlCol="0">
            <a:spAutoFit/>
          </a:bodyPr>
          <a:lstStyle/>
          <a:p>
            <a:r>
              <a:rPr lang="en-US" altLang="zh-CN" sz="1599" dirty="0"/>
              <a:t>Thread5</a:t>
            </a:r>
            <a:endParaRPr lang="zh-CN" altLang="en-US" sz="1599" dirty="0"/>
          </a:p>
        </p:txBody>
      </p:sp>
      <p:cxnSp>
        <p:nvCxnSpPr>
          <p:cNvPr id="111" name="直接箭头连接符 110">
            <a:extLst>
              <a:ext uri="{FF2B5EF4-FFF2-40B4-BE49-F238E27FC236}">
                <a16:creationId xmlns:a16="http://schemas.microsoft.com/office/drawing/2014/main" id="{26DB3C38-26EE-F1E7-CFB8-722C876A4A83}"/>
              </a:ext>
            </a:extLst>
          </p:cNvPr>
          <p:cNvCxnSpPr>
            <a:cxnSpLocks/>
            <a:stCxn id="6" idx="2"/>
            <a:endCxn id="95" idx="1"/>
          </p:cNvCxnSpPr>
          <p:nvPr/>
        </p:nvCxnSpPr>
        <p:spPr>
          <a:xfrm>
            <a:off x="4592034" y="3105184"/>
            <a:ext cx="3574142" cy="2735326"/>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39DFD20A-541A-8B77-2DB5-37C2811159B5}"/>
              </a:ext>
            </a:extLst>
          </p:cNvPr>
          <p:cNvSpPr txBox="1"/>
          <p:nvPr/>
        </p:nvSpPr>
        <p:spPr>
          <a:xfrm rot="2221541">
            <a:off x="5929760" y="4425637"/>
            <a:ext cx="2673320" cy="646331"/>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MyTankShoots</a:t>
            </a:r>
            <a:endParaRPr lang="en-US" altLang="zh-CN" b="1" dirty="0">
              <a:solidFill>
                <a:schemeClr val="accent2">
                  <a:lumMod val="75000"/>
                </a:schemeClr>
              </a:solidFill>
            </a:endParaRPr>
          </a:p>
          <a:p>
            <a:r>
              <a:rPr lang="en-US" altLang="zh-CN" dirty="0" err="1">
                <a:solidFill>
                  <a:schemeClr val="accent2">
                    <a:lumMod val="75000"/>
                  </a:schemeClr>
                </a:solidFill>
              </a:rPr>
              <a:t>myBullets.add</a:t>
            </a:r>
            <a:r>
              <a:rPr lang="en-US" altLang="zh-CN" dirty="0">
                <a:solidFill>
                  <a:schemeClr val="accent2">
                    <a:lumMod val="75000"/>
                  </a:schemeClr>
                </a:solidFill>
              </a:rPr>
              <a:t>()</a:t>
            </a:r>
            <a:endParaRPr lang="zh-CN" altLang="en-US" dirty="0">
              <a:solidFill>
                <a:schemeClr val="accent2">
                  <a:lumMod val="75000"/>
                </a:schemeClr>
              </a:solidFill>
            </a:endParaRPr>
          </a:p>
        </p:txBody>
      </p:sp>
      <p:cxnSp>
        <p:nvCxnSpPr>
          <p:cNvPr id="117" name="直接箭头连接符 116">
            <a:extLst>
              <a:ext uri="{FF2B5EF4-FFF2-40B4-BE49-F238E27FC236}">
                <a16:creationId xmlns:a16="http://schemas.microsoft.com/office/drawing/2014/main" id="{DB967071-BBA2-B1F6-A1F2-23F076F437A7}"/>
              </a:ext>
            </a:extLst>
          </p:cNvPr>
          <p:cNvCxnSpPr>
            <a:cxnSpLocks/>
            <a:stCxn id="95" idx="0"/>
          </p:cNvCxnSpPr>
          <p:nvPr/>
        </p:nvCxnSpPr>
        <p:spPr>
          <a:xfrm flipH="1" flipV="1">
            <a:off x="5978824" y="2658692"/>
            <a:ext cx="3222846" cy="304475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0" name="文本框 119">
            <a:extLst>
              <a:ext uri="{FF2B5EF4-FFF2-40B4-BE49-F238E27FC236}">
                <a16:creationId xmlns:a16="http://schemas.microsoft.com/office/drawing/2014/main" id="{EFBC78C1-BA56-D308-CC92-C0D2104850DC}"/>
              </a:ext>
            </a:extLst>
          </p:cNvPr>
          <p:cNvSpPr txBox="1"/>
          <p:nvPr/>
        </p:nvSpPr>
        <p:spPr>
          <a:xfrm rot="2639892">
            <a:off x="6215549" y="3375463"/>
            <a:ext cx="1744778" cy="369332"/>
          </a:xfrm>
          <a:prstGeom prst="rect">
            <a:avLst/>
          </a:prstGeom>
          <a:noFill/>
        </p:spPr>
        <p:txBody>
          <a:bodyPr wrap="square" rtlCol="0">
            <a:spAutoFit/>
          </a:bodyPr>
          <a:lstStyle/>
          <a:p>
            <a:r>
              <a:rPr lang="en-US" altLang="zh-CN" dirty="0">
                <a:solidFill>
                  <a:schemeClr val="accent2">
                    <a:lumMod val="75000"/>
                  </a:schemeClr>
                </a:solidFill>
              </a:rPr>
              <a:t>Fetch &amp; draw</a:t>
            </a:r>
            <a:endParaRPr lang="zh-CN" altLang="en-US" dirty="0">
              <a:solidFill>
                <a:schemeClr val="accent2">
                  <a:lumMod val="75000"/>
                </a:schemeClr>
              </a:solidFill>
            </a:endParaRPr>
          </a:p>
        </p:txBody>
      </p:sp>
      <p:cxnSp>
        <p:nvCxnSpPr>
          <p:cNvPr id="121" name="直接箭头连接符 120">
            <a:extLst>
              <a:ext uri="{FF2B5EF4-FFF2-40B4-BE49-F238E27FC236}">
                <a16:creationId xmlns:a16="http://schemas.microsoft.com/office/drawing/2014/main" id="{198D6970-35F0-BA71-30C3-E4E90E45A792}"/>
              </a:ext>
            </a:extLst>
          </p:cNvPr>
          <p:cNvCxnSpPr>
            <a:cxnSpLocks/>
            <a:stCxn id="103" idx="0"/>
            <a:endCxn id="6" idx="2"/>
          </p:cNvCxnSpPr>
          <p:nvPr/>
        </p:nvCxnSpPr>
        <p:spPr>
          <a:xfrm flipH="1" flipV="1">
            <a:off x="4592034" y="3105184"/>
            <a:ext cx="4609636" cy="535839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24" name="文本框 123">
            <a:extLst>
              <a:ext uri="{FF2B5EF4-FFF2-40B4-BE49-F238E27FC236}">
                <a16:creationId xmlns:a16="http://schemas.microsoft.com/office/drawing/2014/main" id="{BC49F42E-9896-FEA0-3095-351546BF7A01}"/>
              </a:ext>
            </a:extLst>
          </p:cNvPr>
          <p:cNvSpPr txBox="1"/>
          <p:nvPr/>
        </p:nvSpPr>
        <p:spPr>
          <a:xfrm rot="3032651">
            <a:off x="5985011" y="5378557"/>
            <a:ext cx="1744778" cy="369332"/>
          </a:xfrm>
          <a:prstGeom prst="rect">
            <a:avLst/>
          </a:prstGeom>
          <a:noFill/>
        </p:spPr>
        <p:txBody>
          <a:bodyPr wrap="square" rtlCol="0">
            <a:spAutoFit/>
          </a:bodyPr>
          <a:lstStyle/>
          <a:p>
            <a:r>
              <a:rPr lang="en-US" altLang="zh-CN" dirty="0">
                <a:solidFill>
                  <a:schemeClr val="accent2">
                    <a:lumMod val="75000"/>
                  </a:schemeClr>
                </a:solidFill>
              </a:rPr>
              <a:t>Fetch &amp; draw</a:t>
            </a:r>
            <a:endParaRPr lang="zh-CN" altLang="en-US" dirty="0">
              <a:solidFill>
                <a:schemeClr val="accent2">
                  <a:lumMod val="75000"/>
                </a:schemeClr>
              </a:solidFill>
            </a:endParaRPr>
          </a:p>
        </p:txBody>
      </p:sp>
      <p:sp>
        <p:nvSpPr>
          <p:cNvPr id="128" name="文本框 127">
            <a:extLst>
              <a:ext uri="{FF2B5EF4-FFF2-40B4-BE49-F238E27FC236}">
                <a16:creationId xmlns:a16="http://schemas.microsoft.com/office/drawing/2014/main" id="{04CCD8E6-BBDC-DBA1-EBA4-3C04075B4BF1}"/>
              </a:ext>
            </a:extLst>
          </p:cNvPr>
          <p:cNvSpPr txBox="1"/>
          <p:nvPr/>
        </p:nvSpPr>
        <p:spPr>
          <a:xfrm>
            <a:off x="12775811" y="4572855"/>
            <a:ext cx="2673320" cy="646331"/>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EnemyTankShoots</a:t>
            </a:r>
            <a:endParaRPr lang="en-US" altLang="zh-CN" b="1" dirty="0">
              <a:solidFill>
                <a:schemeClr val="accent2">
                  <a:lumMod val="75000"/>
                </a:schemeClr>
              </a:solidFill>
            </a:endParaRPr>
          </a:p>
          <a:p>
            <a:r>
              <a:rPr lang="en-US" altLang="zh-CN" dirty="0" err="1">
                <a:solidFill>
                  <a:schemeClr val="accent2">
                    <a:lumMod val="75000"/>
                  </a:schemeClr>
                </a:solidFill>
              </a:rPr>
              <a:t>enemyBullets.add</a:t>
            </a:r>
            <a:r>
              <a:rPr lang="en-US" altLang="zh-CN" dirty="0">
                <a:solidFill>
                  <a:schemeClr val="accent2">
                    <a:lumMod val="75000"/>
                  </a:schemeClr>
                </a:solidFill>
              </a:rPr>
              <a:t>()</a:t>
            </a:r>
            <a:endParaRPr lang="zh-CN" altLang="en-US" dirty="0">
              <a:solidFill>
                <a:schemeClr val="accent2">
                  <a:lumMod val="75000"/>
                </a:schemeClr>
              </a:solidFill>
            </a:endParaRPr>
          </a:p>
        </p:txBody>
      </p:sp>
      <p:sp>
        <p:nvSpPr>
          <p:cNvPr id="133" name="流程图: 可选过程 132">
            <a:extLst>
              <a:ext uri="{FF2B5EF4-FFF2-40B4-BE49-F238E27FC236}">
                <a16:creationId xmlns:a16="http://schemas.microsoft.com/office/drawing/2014/main" id="{A9F60A14-5062-7C80-21BD-997EE4E7DFCB}"/>
              </a:ext>
            </a:extLst>
          </p:cNvPr>
          <p:cNvSpPr/>
          <p:nvPr/>
        </p:nvSpPr>
        <p:spPr>
          <a:xfrm>
            <a:off x="13088077" y="3020219"/>
            <a:ext cx="1531583" cy="59333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EnemyTank</a:t>
            </a:r>
            <a:endParaRPr lang="zh-CN" altLang="en-US" dirty="0"/>
          </a:p>
        </p:txBody>
      </p:sp>
      <p:cxnSp>
        <p:nvCxnSpPr>
          <p:cNvPr id="136" name="直接箭头连接符 135">
            <a:extLst>
              <a:ext uri="{FF2B5EF4-FFF2-40B4-BE49-F238E27FC236}">
                <a16:creationId xmlns:a16="http://schemas.microsoft.com/office/drawing/2014/main" id="{C11246C7-9C39-3FDD-71CF-C8A9949C0628}"/>
              </a:ext>
            </a:extLst>
          </p:cNvPr>
          <p:cNvCxnSpPr>
            <a:cxnSpLocks/>
            <a:endCxn id="133" idx="1"/>
          </p:cNvCxnSpPr>
          <p:nvPr/>
        </p:nvCxnSpPr>
        <p:spPr>
          <a:xfrm>
            <a:off x="11810213" y="2793993"/>
            <a:ext cx="1277862" cy="5228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1" name="直接箭头连接符 140">
            <a:extLst>
              <a:ext uri="{FF2B5EF4-FFF2-40B4-BE49-F238E27FC236}">
                <a16:creationId xmlns:a16="http://schemas.microsoft.com/office/drawing/2014/main" id="{2C68EC8B-15DE-D66B-6E86-51E1718F5B66}"/>
              </a:ext>
            </a:extLst>
          </p:cNvPr>
          <p:cNvCxnSpPr>
            <a:cxnSpLocks/>
            <a:stCxn id="133" idx="2"/>
            <a:endCxn id="103" idx="0"/>
          </p:cNvCxnSpPr>
          <p:nvPr/>
        </p:nvCxnSpPr>
        <p:spPr>
          <a:xfrm flipH="1">
            <a:off x="9201669" y="3613547"/>
            <a:ext cx="4652198" cy="4850028"/>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44" name="文本框 143">
            <a:extLst>
              <a:ext uri="{FF2B5EF4-FFF2-40B4-BE49-F238E27FC236}">
                <a16:creationId xmlns:a16="http://schemas.microsoft.com/office/drawing/2014/main" id="{F109EB33-04CA-EC82-E85E-1453A4CCF01F}"/>
              </a:ext>
            </a:extLst>
          </p:cNvPr>
          <p:cNvSpPr txBox="1"/>
          <p:nvPr/>
        </p:nvSpPr>
        <p:spPr>
          <a:xfrm rot="19861857">
            <a:off x="3383070" y="4034460"/>
            <a:ext cx="2970494" cy="646331"/>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EnemyTankGetsShot</a:t>
            </a:r>
            <a:endParaRPr lang="en-US" altLang="zh-CN" b="1" dirty="0">
              <a:solidFill>
                <a:schemeClr val="accent2">
                  <a:lumMod val="75000"/>
                </a:schemeClr>
              </a:solidFill>
            </a:endParaRPr>
          </a:p>
          <a:p>
            <a:r>
              <a:rPr lang="en-US" altLang="zh-CN" dirty="0" err="1">
                <a:solidFill>
                  <a:schemeClr val="accent2">
                    <a:lumMod val="75000"/>
                  </a:schemeClr>
                </a:solidFill>
              </a:rPr>
              <a:t>deadTank.setStatus</a:t>
            </a:r>
            <a:r>
              <a:rPr lang="en-US" altLang="zh-CN" dirty="0">
                <a:solidFill>
                  <a:schemeClr val="accent2">
                    <a:lumMod val="75000"/>
                  </a:schemeClr>
                </a:solidFill>
              </a:rPr>
              <a:t>()</a:t>
            </a:r>
            <a:endParaRPr lang="zh-CN" altLang="en-US" dirty="0">
              <a:solidFill>
                <a:schemeClr val="accent2">
                  <a:lumMod val="75000"/>
                </a:schemeClr>
              </a:solidFill>
            </a:endParaRPr>
          </a:p>
        </p:txBody>
      </p:sp>
      <p:cxnSp>
        <p:nvCxnSpPr>
          <p:cNvPr id="145" name="直接箭头连接符 144">
            <a:extLst>
              <a:ext uri="{FF2B5EF4-FFF2-40B4-BE49-F238E27FC236}">
                <a16:creationId xmlns:a16="http://schemas.microsoft.com/office/drawing/2014/main" id="{F3E5498E-F0BE-AFAA-FC48-C4EE2E0E4458}"/>
              </a:ext>
            </a:extLst>
          </p:cNvPr>
          <p:cNvCxnSpPr>
            <a:cxnSpLocks/>
            <a:stCxn id="105" idx="3"/>
            <a:endCxn id="51" idx="2"/>
          </p:cNvCxnSpPr>
          <p:nvPr/>
        </p:nvCxnSpPr>
        <p:spPr>
          <a:xfrm flipV="1">
            <a:off x="3556538" y="3276298"/>
            <a:ext cx="4185306" cy="2153551"/>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49" name="直接箭头连接符 148">
            <a:extLst>
              <a:ext uri="{FF2B5EF4-FFF2-40B4-BE49-F238E27FC236}">
                <a16:creationId xmlns:a16="http://schemas.microsoft.com/office/drawing/2014/main" id="{17285FB9-A331-23BA-A6D7-5B28D6BAA965}"/>
              </a:ext>
            </a:extLst>
          </p:cNvPr>
          <p:cNvCxnSpPr>
            <a:cxnSpLocks/>
            <a:stCxn id="105" idx="3"/>
            <a:endCxn id="95" idx="3"/>
          </p:cNvCxnSpPr>
          <p:nvPr/>
        </p:nvCxnSpPr>
        <p:spPr>
          <a:xfrm>
            <a:off x="3556539" y="5429848"/>
            <a:ext cx="4609636" cy="1072489"/>
          </a:xfrm>
          <a:prstGeom prst="straightConnector1">
            <a:avLst/>
          </a:prstGeom>
          <a:ln w="38100">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153" name="文本框 152">
            <a:extLst>
              <a:ext uri="{FF2B5EF4-FFF2-40B4-BE49-F238E27FC236}">
                <a16:creationId xmlns:a16="http://schemas.microsoft.com/office/drawing/2014/main" id="{CEAC08B3-DD15-9391-8501-6E71DBDB0F19}"/>
              </a:ext>
            </a:extLst>
          </p:cNvPr>
          <p:cNvSpPr txBox="1"/>
          <p:nvPr/>
        </p:nvSpPr>
        <p:spPr>
          <a:xfrm rot="803007">
            <a:off x="3684084" y="5835897"/>
            <a:ext cx="2970494" cy="646331"/>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EnemyTankGetsShot</a:t>
            </a:r>
            <a:endParaRPr lang="en-US" altLang="zh-CN" b="1" dirty="0">
              <a:solidFill>
                <a:schemeClr val="accent2">
                  <a:lumMod val="75000"/>
                </a:schemeClr>
              </a:solidFill>
            </a:endParaRPr>
          </a:p>
          <a:p>
            <a:r>
              <a:rPr lang="en-US" altLang="zh-CN" dirty="0" err="1">
                <a:solidFill>
                  <a:schemeClr val="accent2">
                    <a:lumMod val="75000"/>
                  </a:schemeClr>
                </a:solidFill>
              </a:rPr>
              <a:t>myBullets.remove</a:t>
            </a:r>
            <a:r>
              <a:rPr lang="en-US" altLang="zh-CN" dirty="0">
                <a:solidFill>
                  <a:schemeClr val="accent2">
                    <a:lumMod val="75000"/>
                  </a:schemeClr>
                </a:solidFill>
              </a:rPr>
              <a:t>()</a:t>
            </a:r>
          </a:p>
        </p:txBody>
      </p:sp>
      <p:sp>
        <p:nvSpPr>
          <p:cNvPr id="154" name="文本框 153">
            <a:extLst>
              <a:ext uri="{FF2B5EF4-FFF2-40B4-BE49-F238E27FC236}">
                <a16:creationId xmlns:a16="http://schemas.microsoft.com/office/drawing/2014/main" id="{9F7F76D9-717F-60A7-EB24-5EDE1DB2E802}"/>
              </a:ext>
            </a:extLst>
          </p:cNvPr>
          <p:cNvSpPr txBox="1"/>
          <p:nvPr/>
        </p:nvSpPr>
        <p:spPr>
          <a:xfrm>
            <a:off x="12396191" y="5399882"/>
            <a:ext cx="4532796" cy="3139321"/>
          </a:xfrm>
          <a:prstGeom prst="rect">
            <a:avLst/>
          </a:prstGeom>
          <a:noFill/>
        </p:spPr>
        <p:txBody>
          <a:bodyPr wrap="square" rtlCol="0">
            <a:spAutoFit/>
          </a:bodyPr>
          <a:lstStyle/>
          <a:p>
            <a:r>
              <a:rPr lang="en-US" altLang="zh-CN" dirty="0"/>
              <a:t>There are 4 lines pointing to or from </a:t>
            </a:r>
            <a:r>
              <a:rPr lang="en-US" altLang="zh-CN" dirty="0" err="1"/>
              <a:t>myBullets</a:t>
            </a:r>
            <a:r>
              <a:rPr lang="en-US" altLang="zh-CN" dirty="0"/>
              <a:t>, which kind of explains why there’re issues painting this vector.</a:t>
            </a:r>
          </a:p>
          <a:p>
            <a:endParaRPr lang="en-US" altLang="zh-CN" dirty="0"/>
          </a:p>
          <a:p>
            <a:r>
              <a:rPr lang="en-US" altLang="zh-CN" dirty="0"/>
              <a:t>1</a:t>
            </a:r>
            <a:r>
              <a:rPr lang="en-US" altLang="zh-CN" baseline="30000" dirty="0"/>
              <a:t>st</a:t>
            </a:r>
            <a:r>
              <a:rPr lang="en-US" altLang="zh-CN" dirty="0"/>
              <a:t> line: </a:t>
            </a:r>
            <a:r>
              <a:rPr lang="en-US" altLang="zh-CN" dirty="0" err="1"/>
              <a:t>myPanel</a:t>
            </a:r>
            <a:r>
              <a:rPr lang="en-US" altLang="zh-CN" dirty="0"/>
              <a:t> reads and paints it.</a:t>
            </a:r>
          </a:p>
          <a:p>
            <a:r>
              <a:rPr lang="en-US" altLang="zh-CN" dirty="0"/>
              <a:t>2</a:t>
            </a:r>
            <a:r>
              <a:rPr lang="en-US" altLang="zh-CN" baseline="30000" dirty="0"/>
              <a:t>nd</a:t>
            </a:r>
            <a:r>
              <a:rPr lang="en-US" altLang="zh-CN" dirty="0"/>
              <a:t> line: </a:t>
            </a:r>
            <a:r>
              <a:rPr lang="en-US" altLang="zh-CN" dirty="0" err="1"/>
              <a:t>myPanel</a:t>
            </a:r>
            <a:r>
              <a:rPr lang="en-US" altLang="zh-CN" dirty="0"/>
              <a:t> adds elements into it upon the event: </a:t>
            </a:r>
            <a:r>
              <a:rPr lang="en-US" altLang="zh-CN" dirty="0" err="1"/>
              <a:t>MyTankShoots</a:t>
            </a:r>
            <a:endParaRPr lang="en-US" altLang="zh-CN" dirty="0"/>
          </a:p>
          <a:p>
            <a:r>
              <a:rPr lang="en-US" altLang="zh-CN" dirty="0"/>
              <a:t>3</a:t>
            </a:r>
            <a:r>
              <a:rPr lang="en-US" altLang="zh-CN" baseline="30000" dirty="0"/>
              <a:t>rd</a:t>
            </a:r>
            <a:r>
              <a:rPr lang="en-US" altLang="zh-CN" dirty="0"/>
              <a:t> line: </a:t>
            </a:r>
            <a:r>
              <a:rPr lang="en-US" altLang="zh-CN" dirty="0" err="1"/>
              <a:t>clashMonitor</a:t>
            </a:r>
            <a:r>
              <a:rPr lang="en-US" altLang="zh-CN" dirty="0"/>
              <a:t> removes elements from it upon the event: </a:t>
            </a:r>
            <a:r>
              <a:rPr lang="en-US" altLang="zh-CN" dirty="0" err="1"/>
              <a:t>EnemyTankGetsShot</a:t>
            </a:r>
            <a:endParaRPr lang="en-US" altLang="zh-CN" dirty="0"/>
          </a:p>
          <a:p>
            <a:r>
              <a:rPr lang="en-US" altLang="zh-CN" dirty="0"/>
              <a:t>4</a:t>
            </a:r>
            <a:r>
              <a:rPr lang="en-US" altLang="zh-CN" baseline="30000" dirty="0"/>
              <a:t>th</a:t>
            </a:r>
            <a:r>
              <a:rPr lang="en-US" altLang="zh-CN" dirty="0"/>
              <a:t> line: </a:t>
            </a:r>
            <a:r>
              <a:rPr lang="en-US" altLang="zh-CN" dirty="0" err="1"/>
              <a:t>MyBuletManager</a:t>
            </a:r>
            <a:r>
              <a:rPr lang="en-US" altLang="zh-CN" dirty="0"/>
              <a:t> iterates through it and remove some elements.</a:t>
            </a:r>
            <a:endParaRPr lang="zh-CN" altLang="en-US" dirty="0"/>
          </a:p>
        </p:txBody>
      </p:sp>
    </p:spTree>
    <p:extLst>
      <p:ext uri="{BB962C8B-B14F-4D97-AF65-F5344CB8AC3E}">
        <p14:creationId xmlns:p14="http://schemas.microsoft.com/office/powerpoint/2010/main" val="2613118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573B2-A914-4A55-9AD2-20C4E5182535}"/>
            </a:ext>
          </a:extLst>
        </p:cNvPr>
        <p:cNvGrpSpPr/>
        <p:nvPr/>
      </p:nvGrpSpPr>
      <p:grpSpPr>
        <a:xfrm>
          <a:off x="0" y="0"/>
          <a:ext cx="0" cy="0"/>
          <a:chOff x="0" y="0"/>
          <a:chExt cx="0" cy="0"/>
        </a:xfrm>
      </p:grpSpPr>
      <p:sp>
        <p:nvSpPr>
          <p:cNvPr id="66" name="矩形 65">
            <a:extLst>
              <a:ext uri="{FF2B5EF4-FFF2-40B4-BE49-F238E27FC236}">
                <a16:creationId xmlns:a16="http://schemas.microsoft.com/office/drawing/2014/main" id="{33349F57-3ECA-0556-55F3-F58FCD78BD8D}"/>
              </a:ext>
            </a:extLst>
          </p:cNvPr>
          <p:cNvSpPr/>
          <p:nvPr/>
        </p:nvSpPr>
        <p:spPr>
          <a:xfrm>
            <a:off x="7070078" y="1850237"/>
            <a:ext cx="5688531" cy="5224332"/>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sp>
        <p:nvSpPr>
          <p:cNvPr id="6" name="矩形 5">
            <a:extLst>
              <a:ext uri="{FF2B5EF4-FFF2-40B4-BE49-F238E27FC236}">
                <a16:creationId xmlns:a16="http://schemas.microsoft.com/office/drawing/2014/main" id="{2A21C619-394C-8076-E453-4089B7B521A3}"/>
              </a:ext>
            </a:extLst>
          </p:cNvPr>
          <p:cNvSpPr/>
          <p:nvPr/>
        </p:nvSpPr>
        <p:spPr>
          <a:xfrm>
            <a:off x="2383438" y="1850933"/>
            <a:ext cx="2773581" cy="965104"/>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err="1"/>
              <a:t>MyPanel</a:t>
            </a:r>
            <a:endParaRPr lang="zh-CN" altLang="en-US" sz="2801" dirty="0"/>
          </a:p>
        </p:txBody>
      </p:sp>
      <p:sp>
        <p:nvSpPr>
          <p:cNvPr id="2" name="文本框 1">
            <a:extLst>
              <a:ext uri="{FF2B5EF4-FFF2-40B4-BE49-F238E27FC236}">
                <a16:creationId xmlns:a16="http://schemas.microsoft.com/office/drawing/2014/main" id="{CB92EB55-497E-57D0-0B88-CDE9AB0A15B0}"/>
              </a:ext>
            </a:extLst>
          </p:cNvPr>
          <p:cNvSpPr txBox="1"/>
          <p:nvPr/>
        </p:nvSpPr>
        <p:spPr>
          <a:xfrm>
            <a:off x="261968" y="649796"/>
            <a:ext cx="8182197" cy="646331"/>
          </a:xfrm>
          <a:prstGeom prst="rect">
            <a:avLst/>
          </a:prstGeom>
          <a:noFill/>
        </p:spPr>
        <p:txBody>
          <a:bodyPr wrap="square" rtlCol="0">
            <a:spAutoFit/>
          </a:bodyPr>
          <a:lstStyle/>
          <a:p>
            <a:r>
              <a:rPr lang="en-US" altLang="zh-CN" sz="3600" b="1" dirty="0"/>
              <a:t>3rd structure design</a:t>
            </a:r>
          </a:p>
        </p:txBody>
      </p:sp>
      <p:sp>
        <p:nvSpPr>
          <p:cNvPr id="51" name="椭圆 50">
            <a:extLst>
              <a:ext uri="{FF2B5EF4-FFF2-40B4-BE49-F238E27FC236}">
                <a16:creationId xmlns:a16="http://schemas.microsoft.com/office/drawing/2014/main" id="{BE67D9D8-E838-F784-ACB6-75815979D9FE}"/>
              </a:ext>
            </a:extLst>
          </p:cNvPr>
          <p:cNvSpPr/>
          <p:nvPr/>
        </p:nvSpPr>
        <p:spPr>
          <a:xfrm>
            <a:off x="7555810" y="2808317"/>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enemyTanks</a:t>
            </a:r>
            <a:endParaRPr lang="zh-CN" altLang="en-US" dirty="0">
              <a:solidFill>
                <a:schemeClr val="tx1"/>
              </a:solidFill>
            </a:endParaRPr>
          </a:p>
        </p:txBody>
      </p:sp>
      <p:sp>
        <p:nvSpPr>
          <p:cNvPr id="71" name="文本框 70">
            <a:extLst>
              <a:ext uri="{FF2B5EF4-FFF2-40B4-BE49-F238E27FC236}">
                <a16:creationId xmlns:a16="http://schemas.microsoft.com/office/drawing/2014/main" id="{FD7AF294-0495-2615-41F8-30BE4B0F4DC9}"/>
              </a:ext>
            </a:extLst>
          </p:cNvPr>
          <p:cNvSpPr txBox="1"/>
          <p:nvPr/>
        </p:nvSpPr>
        <p:spPr>
          <a:xfrm>
            <a:off x="7811223" y="2073023"/>
            <a:ext cx="3869355" cy="461665"/>
          </a:xfrm>
          <a:prstGeom prst="rect">
            <a:avLst/>
          </a:prstGeom>
          <a:noFill/>
        </p:spPr>
        <p:txBody>
          <a:bodyPr wrap="square" rtlCol="0">
            <a:spAutoFit/>
          </a:bodyPr>
          <a:lstStyle/>
          <a:p>
            <a:r>
              <a:rPr lang="en-US" altLang="zh-CN" sz="2400" dirty="0" err="1">
                <a:solidFill>
                  <a:schemeClr val="bg1"/>
                </a:solidFill>
              </a:rPr>
              <a:t>NPCControlCenter</a:t>
            </a:r>
            <a:endParaRPr lang="zh-CN" altLang="en-US" sz="2400" dirty="0">
              <a:solidFill>
                <a:schemeClr val="bg1"/>
              </a:solidFill>
            </a:endParaRPr>
          </a:p>
        </p:txBody>
      </p:sp>
      <p:grpSp>
        <p:nvGrpSpPr>
          <p:cNvPr id="80" name="组合 79">
            <a:extLst>
              <a:ext uri="{FF2B5EF4-FFF2-40B4-BE49-F238E27FC236}">
                <a16:creationId xmlns:a16="http://schemas.microsoft.com/office/drawing/2014/main" id="{1D4BF85B-9E42-8BC5-B8A4-336085F35604}"/>
              </a:ext>
            </a:extLst>
          </p:cNvPr>
          <p:cNvGrpSpPr/>
          <p:nvPr/>
        </p:nvGrpSpPr>
        <p:grpSpPr>
          <a:xfrm>
            <a:off x="4504841" y="2005835"/>
            <a:ext cx="431037" cy="480305"/>
            <a:chOff x="6089142" y="3286515"/>
            <a:chExt cx="431038" cy="480305"/>
          </a:xfrm>
        </p:grpSpPr>
        <p:sp>
          <p:nvSpPr>
            <p:cNvPr id="78" name="箭头: 左弧形 77">
              <a:extLst>
                <a:ext uri="{FF2B5EF4-FFF2-40B4-BE49-F238E27FC236}">
                  <a16:creationId xmlns:a16="http://schemas.microsoft.com/office/drawing/2014/main" id="{79BF7A15-56E1-5EF6-3C4D-D950F1DE5F02}"/>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箭头: 左弧形 78">
              <a:extLst>
                <a:ext uri="{FF2B5EF4-FFF2-40B4-BE49-F238E27FC236}">
                  <a16:creationId xmlns:a16="http://schemas.microsoft.com/office/drawing/2014/main" id="{792492E7-800A-F670-61C8-F842AD870F84}"/>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1" name="文本框 80">
            <a:extLst>
              <a:ext uri="{FF2B5EF4-FFF2-40B4-BE49-F238E27FC236}">
                <a16:creationId xmlns:a16="http://schemas.microsoft.com/office/drawing/2014/main" id="{B760AA73-A95B-0B9D-1D1A-BAE1077C27F2}"/>
              </a:ext>
            </a:extLst>
          </p:cNvPr>
          <p:cNvSpPr txBox="1"/>
          <p:nvPr/>
        </p:nvSpPr>
        <p:spPr>
          <a:xfrm>
            <a:off x="4293904" y="2477483"/>
            <a:ext cx="921135" cy="338426"/>
          </a:xfrm>
          <a:prstGeom prst="rect">
            <a:avLst/>
          </a:prstGeom>
          <a:noFill/>
        </p:spPr>
        <p:txBody>
          <a:bodyPr wrap="square" rtlCol="0">
            <a:spAutoFit/>
          </a:bodyPr>
          <a:lstStyle/>
          <a:p>
            <a:r>
              <a:rPr lang="en-US" altLang="zh-CN" sz="1599" dirty="0"/>
              <a:t>Thread1</a:t>
            </a:r>
            <a:endParaRPr lang="zh-CN" altLang="en-US" sz="1599" dirty="0"/>
          </a:p>
        </p:txBody>
      </p:sp>
      <p:grpSp>
        <p:nvGrpSpPr>
          <p:cNvPr id="82" name="组合 81">
            <a:extLst>
              <a:ext uri="{FF2B5EF4-FFF2-40B4-BE49-F238E27FC236}">
                <a16:creationId xmlns:a16="http://schemas.microsoft.com/office/drawing/2014/main" id="{752E0673-9198-001C-1FD1-0E09B3810594}"/>
              </a:ext>
            </a:extLst>
          </p:cNvPr>
          <p:cNvGrpSpPr/>
          <p:nvPr/>
        </p:nvGrpSpPr>
        <p:grpSpPr>
          <a:xfrm>
            <a:off x="10484626" y="2887396"/>
            <a:ext cx="703191" cy="3911338"/>
            <a:chOff x="6089142" y="3286515"/>
            <a:chExt cx="431038" cy="480305"/>
          </a:xfrm>
        </p:grpSpPr>
        <p:sp>
          <p:nvSpPr>
            <p:cNvPr id="83" name="箭头: 左弧形 82">
              <a:extLst>
                <a:ext uri="{FF2B5EF4-FFF2-40B4-BE49-F238E27FC236}">
                  <a16:creationId xmlns:a16="http://schemas.microsoft.com/office/drawing/2014/main" id="{7F54A563-705B-40A7-4E24-D07C2F874386}"/>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箭头: 左弧形 83">
              <a:extLst>
                <a:ext uri="{FF2B5EF4-FFF2-40B4-BE49-F238E27FC236}">
                  <a16:creationId xmlns:a16="http://schemas.microsoft.com/office/drawing/2014/main" id="{C3974961-8E64-4E17-749B-8B4828101EC1}"/>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85" name="文本框 84">
            <a:extLst>
              <a:ext uri="{FF2B5EF4-FFF2-40B4-BE49-F238E27FC236}">
                <a16:creationId xmlns:a16="http://schemas.microsoft.com/office/drawing/2014/main" id="{BC0F459F-2DC4-966F-2B42-4F60C4D810F9}"/>
              </a:ext>
            </a:extLst>
          </p:cNvPr>
          <p:cNvSpPr txBox="1"/>
          <p:nvPr/>
        </p:nvSpPr>
        <p:spPr>
          <a:xfrm>
            <a:off x="10395750" y="2502225"/>
            <a:ext cx="921135" cy="338426"/>
          </a:xfrm>
          <a:prstGeom prst="rect">
            <a:avLst/>
          </a:prstGeom>
          <a:noFill/>
        </p:spPr>
        <p:txBody>
          <a:bodyPr wrap="square" rtlCol="0">
            <a:spAutoFit/>
          </a:bodyPr>
          <a:lstStyle/>
          <a:p>
            <a:r>
              <a:rPr lang="en-US" altLang="zh-CN" sz="1599" dirty="0"/>
              <a:t>Thread2</a:t>
            </a:r>
            <a:endParaRPr lang="zh-CN" altLang="en-US" sz="1599" dirty="0"/>
          </a:p>
        </p:txBody>
      </p:sp>
      <p:sp>
        <p:nvSpPr>
          <p:cNvPr id="120" name="文本框 119">
            <a:extLst>
              <a:ext uri="{FF2B5EF4-FFF2-40B4-BE49-F238E27FC236}">
                <a16:creationId xmlns:a16="http://schemas.microsoft.com/office/drawing/2014/main" id="{B585330E-252A-EE45-0AE5-063D0FE5E51C}"/>
              </a:ext>
            </a:extLst>
          </p:cNvPr>
          <p:cNvSpPr txBox="1"/>
          <p:nvPr/>
        </p:nvSpPr>
        <p:spPr>
          <a:xfrm rot="2639892">
            <a:off x="3586811" y="8137616"/>
            <a:ext cx="1744778" cy="369332"/>
          </a:xfrm>
          <a:prstGeom prst="rect">
            <a:avLst/>
          </a:prstGeom>
          <a:noFill/>
        </p:spPr>
        <p:txBody>
          <a:bodyPr wrap="square" rtlCol="0">
            <a:spAutoFit/>
          </a:bodyPr>
          <a:lstStyle/>
          <a:p>
            <a:r>
              <a:rPr lang="en-US" altLang="zh-CN" dirty="0">
                <a:solidFill>
                  <a:schemeClr val="accent2">
                    <a:lumMod val="75000"/>
                  </a:schemeClr>
                </a:solidFill>
              </a:rPr>
              <a:t>Fetch &amp; draw</a:t>
            </a:r>
            <a:endParaRPr lang="zh-CN" altLang="en-US" dirty="0">
              <a:solidFill>
                <a:schemeClr val="accent2">
                  <a:lumMod val="75000"/>
                </a:schemeClr>
              </a:solidFill>
            </a:endParaRPr>
          </a:p>
        </p:txBody>
      </p:sp>
      <p:sp>
        <p:nvSpPr>
          <p:cNvPr id="133" name="流程图: 可选过程 132">
            <a:extLst>
              <a:ext uri="{FF2B5EF4-FFF2-40B4-BE49-F238E27FC236}">
                <a16:creationId xmlns:a16="http://schemas.microsoft.com/office/drawing/2014/main" id="{04EEB1EE-C013-9B7F-2DA4-DBE60C6B2235}"/>
              </a:ext>
            </a:extLst>
          </p:cNvPr>
          <p:cNvSpPr/>
          <p:nvPr/>
        </p:nvSpPr>
        <p:spPr>
          <a:xfrm>
            <a:off x="13185436" y="2996050"/>
            <a:ext cx="1531583" cy="59333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EnemyTank</a:t>
            </a:r>
            <a:endParaRPr lang="zh-CN" altLang="en-US" dirty="0"/>
          </a:p>
        </p:txBody>
      </p:sp>
      <p:cxnSp>
        <p:nvCxnSpPr>
          <p:cNvPr id="136" name="直接箭头连接符 135">
            <a:extLst>
              <a:ext uri="{FF2B5EF4-FFF2-40B4-BE49-F238E27FC236}">
                <a16:creationId xmlns:a16="http://schemas.microsoft.com/office/drawing/2014/main" id="{577D9F9C-E8BF-9A1C-C1C0-D70377511FC1}"/>
              </a:ext>
            </a:extLst>
          </p:cNvPr>
          <p:cNvCxnSpPr>
            <a:cxnSpLocks/>
            <a:stCxn id="51" idx="6"/>
            <a:endCxn id="133" idx="1"/>
          </p:cNvCxnSpPr>
          <p:nvPr/>
        </p:nvCxnSpPr>
        <p:spPr>
          <a:xfrm>
            <a:off x="10484626" y="3276297"/>
            <a:ext cx="2700810" cy="1641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4" name="文本框 143">
            <a:extLst>
              <a:ext uri="{FF2B5EF4-FFF2-40B4-BE49-F238E27FC236}">
                <a16:creationId xmlns:a16="http://schemas.microsoft.com/office/drawing/2014/main" id="{8E80820F-E6D3-9C3B-98BE-E5F5871A7C4B}"/>
              </a:ext>
            </a:extLst>
          </p:cNvPr>
          <p:cNvSpPr txBox="1"/>
          <p:nvPr/>
        </p:nvSpPr>
        <p:spPr>
          <a:xfrm>
            <a:off x="4342449" y="6352458"/>
            <a:ext cx="2970494" cy="923330"/>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EnemyTankGetsShot</a:t>
            </a:r>
            <a:endParaRPr lang="en-US" altLang="zh-CN" b="1" dirty="0">
              <a:solidFill>
                <a:schemeClr val="accent2">
                  <a:lumMod val="75000"/>
                </a:schemeClr>
              </a:solidFill>
            </a:endParaRPr>
          </a:p>
          <a:p>
            <a:r>
              <a:rPr lang="en-US" altLang="zh-CN" dirty="0" err="1">
                <a:solidFill>
                  <a:schemeClr val="accent2">
                    <a:lumMod val="75000"/>
                  </a:schemeClr>
                </a:solidFill>
              </a:rPr>
              <a:t>deadTank.setStatus</a:t>
            </a:r>
            <a:r>
              <a:rPr lang="en-US" altLang="zh-CN" dirty="0">
                <a:solidFill>
                  <a:schemeClr val="accent2">
                    <a:lumMod val="75000"/>
                  </a:schemeClr>
                </a:solidFill>
              </a:rPr>
              <a:t>()</a:t>
            </a:r>
          </a:p>
          <a:p>
            <a:r>
              <a:rPr lang="en-US" altLang="zh-CN" dirty="0" err="1">
                <a:solidFill>
                  <a:schemeClr val="accent2">
                    <a:lumMod val="75000"/>
                  </a:schemeClr>
                </a:solidFill>
              </a:rPr>
              <a:t>myBullets.remove</a:t>
            </a:r>
            <a:r>
              <a:rPr lang="en-US" altLang="zh-CN" dirty="0">
                <a:solidFill>
                  <a:schemeClr val="accent2">
                    <a:lumMod val="75000"/>
                  </a:schemeClr>
                </a:solidFill>
              </a:rPr>
              <a:t>()</a:t>
            </a:r>
            <a:endParaRPr lang="zh-CN" altLang="en-US" dirty="0">
              <a:solidFill>
                <a:schemeClr val="accent2">
                  <a:lumMod val="75000"/>
                </a:schemeClr>
              </a:solidFill>
            </a:endParaRPr>
          </a:p>
        </p:txBody>
      </p:sp>
      <p:sp>
        <p:nvSpPr>
          <p:cNvPr id="3" name="椭圆 2">
            <a:extLst>
              <a:ext uri="{FF2B5EF4-FFF2-40B4-BE49-F238E27FC236}">
                <a16:creationId xmlns:a16="http://schemas.microsoft.com/office/drawing/2014/main" id="{184E1112-DF9D-7BC8-3AA1-9231F1A2781E}"/>
              </a:ext>
            </a:extLst>
          </p:cNvPr>
          <p:cNvSpPr/>
          <p:nvPr/>
        </p:nvSpPr>
        <p:spPr>
          <a:xfrm>
            <a:off x="7555810" y="3857470"/>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myBullets</a:t>
            </a:r>
            <a:endParaRPr lang="zh-CN" altLang="en-US" dirty="0">
              <a:solidFill>
                <a:schemeClr val="tx1"/>
              </a:solidFill>
            </a:endParaRPr>
          </a:p>
        </p:txBody>
      </p:sp>
      <p:sp>
        <p:nvSpPr>
          <p:cNvPr id="4" name="椭圆 3">
            <a:extLst>
              <a:ext uri="{FF2B5EF4-FFF2-40B4-BE49-F238E27FC236}">
                <a16:creationId xmlns:a16="http://schemas.microsoft.com/office/drawing/2014/main" id="{D4574740-CCE1-0FA2-D529-E3FBF7D19DFB}"/>
              </a:ext>
            </a:extLst>
          </p:cNvPr>
          <p:cNvSpPr/>
          <p:nvPr/>
        </p:nvSpPr>
        <p:spPr>
          <a:xfrm>
            <a:off x="7555810" y="4935500"/>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enemyBullets</a:t>
            </a:r>
            <a:endParaRPr lang="zh-CN" altLang="en-US" dirty="0">
              <a:solidFill>
                <a:schemeClr val="tx1"/>
              </a:solidFill>
            </a:endParaRPr>
          </a:p>
        </p:txBody>
      </p:sp>
      <p:sp>
        <p:nvSpPr>
          <p:cNvPr id="5" name="矩形 4">
            <a:extLst>
              <a:ext uri="{FF2B5EF4-FFF2-40B4-BE49-F238E27FC236}">
                <a16:creationId xmlns:a16="http://schemas.microsoft.com/office/drawing/2014/main" id="{FDF11E84-C4DB-688C-23E9-9BB24A045F34}"/>
              </a:ext>
            </a:extLst>
          </p:cNvPr>
          <p:cNvSpPr/>
          <p:nvPr/>
        </p:nvSpPr>
        <p:spPr>
          <a:xfrm>
            <a:off x="1141778" y="5558419"/>
            <a:ext cx="2974589" cy="153550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grpSp>
        <p:nvGrpSpPr>
          <p:cNvPr id="7" name="组合 6">
            <a:extLst>
              <a:ext uri="{FF2B5EF4-FFF2-40B4-BE49-F238E27FC236}">
                <a16:creationId xmlns:a16="http://schemas.microsoft.com/office/drawing/2014/main" id="{F7A52D52-2813-CB13-DF55-898081BB5143}"/>
              </a:ext>
            </a:extLst>
          </p:cNvPr>
          <p:cNvGrpSpPr/>
          <p:nvPr/>
        </p:nvGrpSpPr>
        <p:grpSpPr>
          <a:xfrm>
            <a:off x="3642285" y="6207845"/>
            <a:ext cx="431037" cy="480305"/>
            <a:chOff x="6089142" y="3286515"/>
            <a:chExt cx="431038" cy="480305"/>
          </a:xfrm>
        </p:grpSpPr>
        <p:sp>
          <p:nvSpPr>
            <p:cNvPr id="8" name="箭头: 左弧形 7">
              <a:extLst>
                <a:ext uri="{FF2B5EF4-FFF2-40B4-BE49-F238E27FC236}">
                  <a16:creationId xmlns:a16="http://schemas.microsoft.com/office/drawing/2014/main" id="{BC4EEBA6-7BEB-6A03-C96A-7CD48DEDF574}"/>
                </a:ext>
              </a:extLst>
            </p:cNvPr>
            <p:cNvSpPr/>
            <p:nvPr/>
          </p:nvSpPr>
          <p:spPr>
            <a:xfrm rot="16200000">
              <a:off x="6202680" y="3449320"/>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箭头: 左弧形 8">
              <a:extLst>
                <a:ext uri="{FF2B5EF4-FFF2-40B4-BE49-F238E27FC236}">
                  <a16:creationId xmlns:a16="http://schemas.microsoft.com/office/drawing/2014/main" id="{FBF680B5-EF19-B039-E855-C7C38DE8B5D7}"/>
                </a:ext>
              </a:extLst>
            </p:cNvPr>
            <p:cNvSpPr/>
            <p:nvPr/>
          </p:nvSpPr>
          <p:spPr>
            <a:xfrm rot="5400000">
              <a:off x="6178042" y="3197615"/>
              <a:ext cx="228600" cy="40640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0" name="文本框 9">
            <a:extLst>
              <a:ext uri="{FF2B5EF4-FFF2-40B4-BE49-F238E27FC236}">
                <a16:creationId xmlns:a16="http://schemas.microsoft.com/office/drawing/2014/main" id="{3A0C1B5F-0F3A-5D1C-C4BE-BF7E243D99A3}"/>
              </a:ext>
            </a:extLst>
          </p:cNvPr>
          <p:cNvSpPr txBox="1"/>
          <p:nvPr/>
        </p:nvSpPr>
        <p:spPr>
          <a:xfrm>
            <a:off x="2900719" y="6197597"/>
            <a:ext cx="921135" cy="338426"/>
          </a:xfrm>
          <a:prstGeom prst="rect">
            <a:avLst/>
          </a:prstGeom>
          <a:noFill/>
        </p:spPr>
        <p:txBody>
          <a:bodyPr wrap="square" rtlCol="0">
            <a:spAutoFit/>
          </a:bodyPr>
          <a:lstStyle/>
          <a:p>
            <a:r>
              <a:rPr lang="en-US" altLang="zh-CN" sz="1599" dirty="0"/>
              <a:t>Thread3</a:t>
            </a:r>
            <a:endParaRPr lang="zh-CN" altLang="en-US" sz="1599" dirty="0"/>
          </a:p>
        </p:txBody>
      </p:sp>
      <p:sp>
        <p:nvSpPr>
          <p:cNvPr id="11" name="文本框 10">
            <a:extLst>
              <a:ext uri="{FF2B5EF4-FFF2-40B4-BE49-F238E27FC236}">
                <a16:creationId xmlns:a16="http://schemas.microsoft.com/office/drawing/2014/main" id="{EED58242-F2C9-4418-C839-7DF9F3812872}"/>
              </a:ext>
            </a:extLst>
          </p:cNvPr>
          <p:cNvSpPr txBox="1"/>
          <p:nvPr/>
        </p:nvSpPr>
        <p:spPr>
          <a:xfrm>
            <a:off x="1507826" y="5848263"/>
            <a:ext cx="2066775" cy="461665"/>
          </a:xfrm>
          <a:prstGeom prst="rect">
            <a:avLst/>
          </a:prstGeom>
          <a:noFill/>
        </p:spPr>
        <p:txBody>
          <a:bodyPr wrap="square" rtlCol="0">
            <a:spAutoFit/>
          </a:bodyPr>
          <a:lstStyle/>
          <a:p>
            <a:r>
              <a:rPr lang="en-US" altLang="zh-CN" sz="2400" dirty="0" err="1">
                <a:solidFill>
                  <a:schemeClr val="bg1"/>
                </a:solidFill>
              </a:rPr>
              <a:t>ClashMonitor</a:t>
            </a:r>
            <a:endParaRPr lang="zh-CN" altLang="en-US" sz="2400" dirty="0">
              <a:solidFill>
                <a:schemeClr val="bg1"/>
              </a:solidFill>
            </a:endParaRPr>
          </a:p>
        </p:txBody>
      </p:sp>
      <p:cxnSp>
        <p:nvCxnSpPr>
          <p:cNvPr id="12" name="直接箭头连接符 11">
            <a:extLst>
              <a:ext uri="{FF2B5EF4-FFF2-40B4-BE49-F238E27FC236}">
                <a16:creationId xmlns:a16="http://schemas.microsoft.com/office/drawing/2014/main" id="{CA226AFD-BF13-42E7-96D0-2C31AC38ACCB}"/>
              </a:ext>
            </a:extLst>
          </p:cNvPr>
          <p:cNvCxnSpPr>
            <a:cxnSpLocks/>
            <a:stCxn id="5" idx="3"/>
            <a:endCxn id="17" idx="2"/>
          </p:cNvCxnSpPr>
          <p:nvPr/>
        </p:nvCxnSpPr>
        <p:spPr>
          <a:xfrm>
            <a:off x="4116370" y="6326175"/>
            <a:ext cx="3439441" cy="87958"/>
          </a:xfrm>
          <a:prstGeom prst="straightConnector1">
            <a:avLst/>
          </a:prstGeom>
          <a:ln w="190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17" name="椭圆 16">
            <a:extLst>
              <a:ext uri="{FF2B5EF4-FFF2-40B4-BE49-F238E27FC236}">
                <a16:creationId xmlns:a16="http://schemas.microsoft.com/office/drawing/2014/main" id="{75058CAD-163A-21C1-FAB1-0EF95335C532}"/>
              </a:ext>
            </a:extLst>
          </p:cNvPr>
          <p:cNvSpPr/>
          <p:nvPr/>
        </p:nvSpPr>
        <p:spPr>
          <a:xfrm>
            <a:off x="7555810" y="5946153"/>
            <a:ext cx="2928817" cy="935961"/>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events</a:t>
            </a:r>
            <a:endParaRPr lang="zh-CN" altLang="en-US" dirty="0">
              <a:solidFill>
                <a:schemeClr val="tx1"/>
              </a:solidFill>
            </a:endParaRPr>
          </a:p>
        </p:txBody>
      </p:sp>
      <p:sp>
        <p:nvSpPr>
          <p:cNvPr id="22" name="文本框 21">
            <a:extLst>
              <a:ext uri="{FF2B5EF4-FFF2-40B4-BE49-F238E27FC236}">
                <a16:creationId xmlns:a16="http://schemas.microsoft.com/office/drawing/2014/main" id="{B34FBDDA-2109-5C15-815A-32637BF544AE}"/>
              </a:ext>
            </a:extLst>
          </p:cNvPr>
          <p:cNvSpPr txBox="1"/>
          <p:nvPr/>
        </p:nvSpPr>
        <p:spPr>
          <a:xfrm rot="2527089">
            <a:off x="4269009" y="3724379"/>
            <a:ext cx="2673320" cy="646331"/>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MyTankShoots</a:t>
            </a:r>
            <a:endParaRPr lang="en-US" altLang="zh-CN" b="1" dirty="0">
              <a:solidFill>
                <a:schemeClr val="accent2">
                  <a:lumMod val="75000"/>
                </a:schemeClr>
              </a:solidFill>
            </a:endParaRPr>
          </a:p>
          <a:p>
            <a:r>
              <a:rPr lang="en-US" altLang="zh-CN" dirty="0" err="1">
                <a:solidFill>
                  <a:schemeClr val="accent2">
                    <a:lumMod val="75000"/>
                  </a:schemeClr>
                </a:solidFill>
              </a:rPr>
              <a:t>myBullets.add</a:t>
            </a:r>
            <a:r>
              <a:rPr lang="en-US" altLang="zh-CN" dirty="0">
                <a:solidFill>
                  <a:schemeClr val="accent2">
                    <a:lumMod val="75000"/>
                  </a:schemeClr>
                </a:solidFill>
              </a:rPr>
              <a:t>()</a:t>
            </a:r>
            <a:endParaRPr lang="zh-CN" altLang="en-US" dirty="0">
              <a:solidFill>
                <a:schemeClr val="accent2">
                  <a:lumMod val="75000"/>
                </a:schemeClr>
              </a:solidFill>
            </a:endParaRPr>
          </a:p>
        </p:txBody>
      </p:sp>
      <p:cxnSp>
        <p:nvCxnSpPr>
          <p:cNvPr id="23" name="直接箭头连接符 22">
            <a:extLst>
              <a:ext uri="{FF2B5EF4-FFF2-40B4-BE49-F238E27FC236}">
                <a16:creationId xmlns:a16="http://schemas.microsoft.com/office/drawing/2014/main" id="{85BC8CC7-D1C8-43B8-6C01-500BAAA335F4}"/>
              </a:ext>
            </a:extLst>
          </p:cNvPr>
          <p:cNvCxnSpPr>
            <a:cxnSpLocks/>
            <a:stCxn id="6" idx="2"/>
            <a:endCxn id="17" idx="2"/>
          </p:cNvCxnSpPr>
          <p:nvPr/>
        </p:nvCxnSpPr>
        <p:spPr>
          <a:xfrm>
            <a:off x="3770229" y="2816039"/>
            <a:ext cx="3785581" cy="3598095"/>
          </a:xfrm>
          <a:prstGeom prst="straightConnector1">
            <a:avLst/>
          </a:prstGeom>
          <a:ln w="190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BE4AA8F0-5EF7-9C9C-EDE2-5F48C53DD632}"/>
              </a:ext>
            </a:extLst>
          </p:cNvPr>
          <p:cNvCxnSpPr>
            <a:cxnSpLocks/>
            <a:stCxn id="133" idx="1"/>
            <a:endCxn id="17" idx="6"/>
          </p:cNvCxnSpPr>
          <p:nvPr/>
        </p:nvCxnSpPr>
        <p:spPr>
          <a:xfrm flipH="1">
            <a:off x="10484626" y="3292715"/>
            <a:ext cx="2700810" cy="3121418"/>
          </a:xfrm>
          <a:prstGeom prst="straightConnector1">
            <a:avLst/>
          </a:prstGeom>
          <a:ln w="19050">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FFC42E9B-32C8-8A96-1E45-035FCAD2AF11}"/>
              </a:ext>
            </a:extLst>
          </p:cNvPr>
          <p:cNvSpPr txBox="1"/>
          <p:nvPr/>
        </p:nvSpPr>
        <p:spPr>
          <a:xfrm>
            <a:off x="12758607" y="3924800"/>
            <a:ext cx="2970494" cy="646331"/>
          </a:xfrm>
          <a:prstGeom prst="rect">
            <a:avLst/>
          </a:prstGeom>
          <a:noFill/>
        </p:spPr>
        <p:txBody>
          <a:bodyPr wrap="square" rtlCol="0">
            <a:spAutoFit/>
          </a:bodyPr>
          <a:lstStyle/>
          <a:p>
            <a:r>
              <a:rPr lang="en-US" altLang="zh-CN" b="1" dirty="0">
                <a:solidFill>
                  <a:schemeClr val="accent2">
                    <a:lumMod val="75000"/>
                  </a:schemeClr>
                </a:solidFill>
              </a:rPr>
              <a:t>Event: </a:t>
            </a:r>
            <a:r>
              <a:rPr lang="en-US" altLang="zh-CN" b="1" dirty="0" err="1">
                <a:solidFill>
                  <a:schemeClr val="accent2">
                    <a:lumMod val="75000"/>
                  </a:schemeClr>
                </a:solidFill>
              </a:rPr>
              <a:t>EnemyTankShoots</a:t>
            </a:r>
            <a:endParaRPr lang="en-US" altLang="zh-CN" b="1" dirty="0">
              <a:solidFill>
                <a:schemeClr val="accent2">
                  <a:lumMod val="75000"/>
                </a:schemeClr>
              </a:solidFill>
            </a:endParaRPr>
          </a:p>
          <a:p>
            <a:r>
              <a:rPr lang="en-US" altLang="zh-CN" dirty="0" err="1">
                <a:solidFill>
                  <a:schemeClr val="accent2">
                    <a:lumMod val="75000"/>
                  </a:schemeClr>
                </a:solidFill>
              </a:rPr>
              <a:t>enemyBullets.add</a:t>
            </a:r>
            <a:r>
              <a:rPr lang="en-US" altLang="zh-CN">
                <a:solidFill>
                  <a:schemeClr val="accent2">
                    <a:lumMod val="75000"/>
                  </a:schemeClr>
                </a:solidFill>
              </a:rPr>
              <a:t>()</a:t>
            </a:r>
            <a:endParaRPr lang="zh-CN" altLang="en-US" dirty="0">
              <a:solidFill>
                <a:schemeClr val="accent2">
                  <a:lumMod val="75000"/>
                </a:schemeClr>
              </a:solidFill>
            </a:endParaRPr>
          </a:p>
        </p:txBody>
      </p:sp>
      <p:sp>
        <p:nvSpPr>
          <p:cNvPr id="13" name="文本框 12">
            <a:extLst>
              <a:ext uri="{FF2B5EF4-FFF2-40B4-BE49-F238E27FC236}">
                <a16:creationId xmlns:a16="http://schemas.microsoft.com/office/drawing/2014/main" id="{0A0D7577-9206-8C1B-6543-A23CBA12D7B2}"/>
              </a:ext>
            </a:extLst>
          </p:cNvPr>
          <p:cNvSpPr txBox="1"/>
          <p:nvPr/>
        </p:nvSpPr>
        <p:spPr>
          <a:xfrm>
            <a:off x="3574599" y="3530173"/>
            <a:ext cx="12647784" cy="2646750"/>
          </a:xfrm>
          <a:prstGeom prst="rect">
            <a:avLst/>
          </a:prstGeom>
          <a:solidFill>
            <a:schemeClr val="tx1">
              <a:lumMod val="85000"/>
              <a:lumOff val="15000"/>
            </a:schemeClr>
          </a:solidFill>
        </p:spPr>
        <p:txBody>
          <a:bodyPr wrap="square" rtlCol="0">
            <a:spAutoFit/>
          </a:bodyPr>
          <a:lstStyle/>
          <a:p>
            <a:pPr algn="ctr"/>
            <a:r>
              <a:rPr lang="en-US" altLang="zh-CN" sz="16599" b="1" dirty="0">
                <a:solidFill>
                  <a:srgbClr val="FF0000"/>
                </a:solidFill>
              </a:rPr>
              <a:t>Deprecated</a:t>
            </a:r>
            <a:endParaRPr lang="en-US" altLang="zh-CN" sz="4800" b="1" dirty="0">
              <a:solidFill>
                <a:srgbClr val="FF0000"/>
              </a:solidFill>
            </a:endParaRPr>
          </a:p>
        </p:txBody>
      </p:sp>
    </p:spTree>
    <p:extLst>
      <p:ext uri="{BB962C8B-B14F-4D97-AF65-F5344CB8AC3E}">
        <p14:creationId xmlns:p14="http://schemas.microsoft.com/office/powerpoint/2010/main" val="155526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B168DA15-B85D-B68F-E23D-235CCB5D174C}"/>
              </a:ext>
            </a:extLst>
          </p:cNvPr>
          <p:cNvGrpSpPr/>
          <p:nvPr/>
        </p:nvGrpSpPr>
        <p:grpSpPr>
          <a:xfrm>
            <a:off x="7205675" y="5951530"/>
            <a:ext cx="1261641" cy="1261641"/>
            <a:chOff x="5367347" y="3213903"/>
            <a:chExt cx="1261641" cy="1261641"/>
          </a:xfrm>
        </p:grpSpPr>
        <p:sp>
          <p:nvSpPr>
            <p:cNvPr id="29" name="矩形 28">
              <a:extLst>
                <a:ext uri="{FF2B5EF4-FFF2-40B4-BE49-F238E27FC236}">
                  <a16:creationId xmlns:a16="http://schemas.microsoft.com/office/drawing/2014/main" id="{96C2600F-B537-39A6-2111-ED36D8B48259}"/>
                </a:ext>
              </a:extLst>
            </p:cNvPr>
            <p:cNvSpPr/>
            <p:nvPr/>
          </p:nvSpPr>
          <p:spPr>
            <a:xfrm rot="16200000">
              <a:off x="5367347" y="3213903"/>
              <a:ext cx="1261641" cy="12616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cxnSp>
          <p:nvCxnSpPr>
            <p:cNvPr id="30" name="直接箭头连接符 29">
              <a:extLst>
                <a:ext uri="{FF2B5EF4-FFF2-40B4-BE49-F238E27FC236}">
                  <a16:creationId xmlns:a16="http://schemas.microsoft.com/office/drawing/2014/main" id="{4CC3BF12-90CB-000A-CE66-32AD75A2A03D}"/>
                </a:ext>
              </a:extLst>
            </p:cNvPr>
            <p:cNvCxnSpPr>
              <a:cxnSpLocks/>
            </p:cNvCxnSpPr>
            <p:nvPr/>
          </p:nvCxnSpPr>
          <p:spPr>
            <a:xfrm rot="16200000">
              <a:off x="5616203" y="3914171"/>
              <a:ext cx="76337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F33D81C8-400A-5101-5693-F6117E3C8E02}"/>
              </a:ext>
            </a:extLst>
          </p:cNvPr>
          <p:cNvSpPr txBox="1"/>
          <p:nvPr/>
        </p:nvSpPr>
        <p:spPr>
          <a:xfrm>
            <a:off x="285118" y="269166"/>
            <a:ext cx="8182197" cy="646331"/>
          </a:xfrm>
          <a:prstGeom prst="rect">
            <a:avLst/>
          </a:prstGeom>
          <a:noFill/>
        </p:spPr>
        <p:txBody>
          <a:bodyPr wrap="square" rtlCol="0">
            <a:spAutoFit/>
          </a:bodyPr>
          <a:lstStyle/>
          <a:p>
            <a:r>
              <a:rPr lang="en-US" altLang="zh-CN" sz="3600" b="1" dirty="0"/>
              <a:t>Collision detector approach</a:t>
            </a:r>
          </a:p>
        </p:txBody>
      </p:sp>
      <p:sp>
        <p:nvSpPr>
          <p:cNvPr id="5" name="矩形 4">
            <a:extLst>
              <a:ext uri="{FF2B5EF4-FFF2-40B4-BE49-F238E27FC236}">
                <a16:creationId xmlns:a16="http://schemas.microsoft.com/office/drawing/2014/main" id="{5B161A90-61EE-E6B6-3615-0C404898B504}"/>
              </a:ext>
            </a:extLst>
          </p:cNvPr>
          <p:cNvSpPr/>
          <p:nvPr/>
        </p:nvSpPr>
        <p:spPr>
          <a:xfrm>
            <a:off x="3114577" y="2106594"/>
            <a:ext cx="1261641" cy="12616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1" dirty="0"/>
              <a:t>enemy</a:t>
            </a:r>
            <a:endParaRPr lang="zh-CN" altLang="en-US" sz="2801" dirty="0"/>
          </a:p>
        </p:txBody>
      </p:sp>
      <p:sp>
        <p:nvSpPr>
          <p:cNvPr id="6" name="矩形 5">
            <a:extLst>
              <a:ext uri="{FF2B5EF4-FFF2-40B4-BE49-F238E27FC236}">
                <a16:creationId xmlns:a16="http://schemas.microsoft.com/office/drawing/2014/main" id="{0862B440-AC4F-5285-CBF2-DDD67A588FB4}"/>
              </a:ext>
            </a:extLst>
          </p:cNvPr>
          <p:cNvSpPr/>
          <p:nvPr/>
        </p:nvSpPr>
        <p:spPr>
          <a:xfrm>
            <a:off x="1714040" y="2459622"/>
            <a:ext cx="1261641" cy="12616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cxnSp>
        <p:nvCxnSpPr>
          <p:cNvPr id="8" name="直接箭头连接符 7">
            <a:extLst>
              <a:ext uri="{FF2B5EF4-FFF2-40B4-BE49-F238E27FC236}">
                <a16:creationId xmlns:a16="http://schemas.microsoft.com/office/drawing/2014/main" id="{AD6EAA7E-0616-DF81-4723-8306E6EA0DD3}"/>
              </a:ext>
            </a:extLst>
          </p:cNvPr>
          <p:cNvCxnSpPr/>
          <p:nvPr/>
        </p:nvCxnSpPr>
        <p:spPr>
          <a:xfrm flipV="1">
            <a:off x="3745395" y="2326511"/>
            <a:ext cx="0" cy="7639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4DF8BE92-3A66-685F-5583-4731A425E715}"/>
              </a:ext>
            </a:extLst>
          </p:cNvPr>
          <p:cNvCxnSpPr>
            <a:cxnSpLocks/>
          </p:cNvCxnSpPr>
          <p:nvPr/>
        </p:nvCxnSpPr>
        <p:spPr>
          <a:xfrm>
            <a:off x="2067068" y="3090440"/>
            <a:ext cx="76337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9F67F8B4-27E9-4D7E-A906-7302A7A284D5}"/>
              </a:ext>
            </a:extLst>
          </p:cNvPr>
          <p:cNvGrpSpPr/>
          <p:nvPr/>
        </p:nvGrpSpPr>
        <p:grpSpPr>
          <a:xfrm>
            <a:off x="3880435" y="3547880"/>
            <a:ext cx="1261641" cy="1261641"/>
            <a:chOff x="5367347" y="3213903"/>
            <a:chExt cx="1261641" cy="1261641"/>
          </a:xfrm>
        </p:grpSpPr>
        <p:sp>
          <p:nvSpPr>
            <p:cNvPr id="12" name="矩形 11">
              <a:extLst>
                <a:ext uri="{FF2B5EF4-FFF2-40B4-BE49-F238E27FC236}">
                  <a16:creationId xmlns:a16="http://schemas.microsoft.com/office/drawing/2014/main" id="{2E120EBC-93AB-01D3-5698-373B5BC1B6E1}"/>
                </a:ext>
              </a:extLst>
            </p:cNvPr>
            <p:cNvSpPr/>
            <p:nvPr/>
          </p:nvSpPr>
          <p:spPr>
            <a:xfrm rot="16200000">
              <a:off x="5367347" y="3213903"/>
              <a:ext cx="1261641" cy="12616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cxnSp>
          <p:nvCxnSpPr>
            <p:cNvPr id="13" name="直接箭头连接符 12">
              <a:extLst>
                <a:ext uri="{FF2B5EF4-FFF2-40B4-BE49-F238E27FC236}">
                  <a16:creationId xmlns:a16="http://schemas.microsoft.com/office/drawing/2014/main" id="{83D303FB-A9D7-85AF-D922-2810EEF02946}"/>
                </a:ext>
              </a:extLst>
            </p:cNvPr>
            <p:cNvCxnSpPr>
              <a:cxnSpLocks/>
            </p:cNvCxnSpPr>
            <p:nvPr/>
          </p:nvCxnSpPr>
          <p:spPr>
            <a:xfrm rot="16200000">
              <a:off x="5616203" y="3914171"/>
              <a:ext cx="76337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DFE74ADA-A8AA-4FCE-A82E-9D56901D00D7}"/>
              </a:ext>
            </a:extLst>
          </p:cNvPr>
          <p:cNvSpPr txBox="1"/>
          <p:nvPr/>
        </p:nvSpPr>
        <p:spPr>
          <a:xfrm>
            <a:off x="5753050" y="1025456"/>
            <a:ext cx="10799178" cy="3539430"/>
          </a:xfrm>
          <a:prstGeom prst="rect">
            <a:avLst/>
          </a:prstGeom>
          <a:noFill/>
        </p:spPr>
        <p:txBody>
          <a:bodyPr wrap="square">
            <a:spAutoFit/>
          </a:bodyPr>
          <a:lstStyle/>
          <a:p>
            <a:r>
              <a:rPr lang="en-US" altLang="zh-CN" sz="3200" dirty="0"/>
              <a:t>If any of the four points is going to fall into another tank’s space, this tank stops moving in this direction.</a:t>
            </a:r>
          </a:p>
          <a:p>
            <a:endParaRPr lang="en-US" altLang="zh-CN" sz="3200" dirty="0"/>
          </a:p>
          <a:p>
            <a:r>
              <a:rPr lang="en-US" altLang="zh-CN" sz="3200" dirty="0"/>
              <a:t>When a tank moves right, the program should make sure its whole right line doesn’t cross any tank. To make sure of this, the program only has to make sure the top, bottom and middle points of this line doesn’t cross any tank.</a:t>
            </a:r>
            <a:endParaRPr lang="zh-CN" altLang="en-US" sz="3200" dirty="0"/>
          </a:p>
        </p:txBody>
      </p:sp>
      <p:sp>
        <p:nvSpPr>
          <p:cNvPr id="18" name="矩形 17">
            <a:extLst>
              <a:ext uri="{FF2B5EF4-FFF2-40B4-BE49-F238E27FC236}">
                <a16:creationId xmlns:a16="http://schemas.microsoft.com/office/drawing/2014/main" id="{1C84EA0B-C33A-4F65-DC78-B74C6FA880CD}"/>
              </a:ext>
            </a:extLst>
          </p:cNvPr>
          <p:cNvSpPr/>
          <p:nvPr/>
        </p:nvSpPr>
        <p:spPr>
          <a:xfrm>
            <a:off x="1714040" y="1025458"/>
            <a:ext cx="1261641" cy="12616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cxnSp>
        <p:nvCxnSpPr>
          <p:cNvPr id="19" name="直接箭头连接符 18">
            <a:extLst>
              <a:ext uri="{FF2B5EF4-FFF2-40B4-BE49-F238E27FC236}">
                <a16:creationId xmlns:a16="http://schemas.microsoft.com/office/drawing/2014/main" id="{960A840C-58D2-A0F2-F8D7-36497A62C8F3}"/>
              </a:ext>
            </a:extLst>
          </p:cNvPr>
          <p:cNvCxnSpPr>
            <a:cxnSpLocks/>
          </p:cNvCxnSpPr>
          <p:nvPr/>
        </p:nvCxnSpPr>
        <p:spPr>
          <a:xfrm>
            <a:off x="2067068" y="1656276"/>
            <a:ext cx="76337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a:extLst>
              <a:ext uri="{FF2B5EF4-FFF2-40B4-BE49-F238E27FC236}">
                <a16:creationId xmlns:a16="http://schemas.microsoft.com/office/drawing/2014/main" id="{BFB3EC91-182F-0762-117C-377285AD06A8}"/>
              </a:ext>
            </a:extLst>
          </p:cNvPr>
          <p:cNvGrpSpPr/>
          <p:nvPr/>
        </p:nvGrpSpPr>
        <p:grpSpPr>
          <a:xfrm>
            <a:off x="6109115" y="6115894"/>
            <a:ext cx="1456729" cy="1261649"/>
            <a:chOff x="6440889" y="5399873"/>
            <a:chExt cx="1456729" cy="1261649"/>
          </a:xfrm>
        </p:grpSpPr>
        <p:grpSp>
          <p:nvGrpSpPr>
            <p:cNvPr id="23" name="组合 22">
              <a:extLst>
                <a:ext uri="{FF2B5EF4-FFF2-40B4-BE49-F238E27FC236}">
                  <a16:creationId xmlns:a16="http://schemas.microsoft.com/office/drawing/2014/main" id="{27BC9DD1-B687-7AA1-BD88-FBCF00DEB3FE}"/>
                </a:ext>
              </a:extLst>
            </p:cNvPr>
            <p:cNvGrpSpPr/>
            <p:nvPr/>
          </p:nvGrpSpPr>
          <p:grpSpPr>
            <a:xfrm>
              <a:off x="6440889" y="5399881"/>
              <a:ext cx="1374825" cy="1261641"/>
              <a:chOff x="6498640" y="4201792"/>
              <a:chExt cx="1374825" cy="1261641"/>
            </a:xfrm>
          </p:grpSpPr>
          <p:sp>
            <p:nvSpPr>
              <p:cNvPr id="20" name="矩形 19">
                <a:extLst>
                  <a:ext uri="{FF2B5EF4-FFF2-40B4-BE49-F238E27FC236}">
                    <a16:creationId xmlns:a16="http://schemas.microsoft.com/office/drawing/2014/main" id="{5418110E-914B-69E7-3005-59E675CA0FC7}"/>
                  </a:ext>
                </a:extLst>
              </p:cNvPr>
              <p:cNvSpPr/>
              <p:nvPr/>
            </p:nvSpPr>
            <p:spPr>
              <a:xfrm>
                <a:off x="6498640" y="4201792"/>
                <a:ext cx="1261641" cy="1261641"/>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801" dirty="0"/>
              </a:p>
            </p:txBody>
          </p:sp>
          <p:cxnSp>
            <p:nvCxnSpPr>
              <p:cNvPr id="21" name="直接箭头连接符 20">
                <a:extLst>
                  <a:ext uri="{FF2B5EF4-FFF2-40B4-BE49-F238E27FC236}">
                    <a16:creationId xmlns:a16="http://schemas.microsoft.com/office/drawing/2014/main" id="{5E587E82-C4E6-BF2D-F83E-FBFA6AA24B81}"/>
                  </a:ext>
                </a:extLst>
              </p:cNvPr>
              <p:cNvCxnSpPr>
                <a:cxnSpLocks/>
              </p:cNvCxnSpPr>
              <p:nvPr/>
            </p:nvCxnSpPr>
            <p:spPr>
              <a:xfrm>
                <a:off x="6851668" y="4832612"/>
                <a:ext cx="76337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D2A192D3-65D3-49DB-15E3-03B3600EB11A}"/>
                  </a:ext>
                </a:extLst>
              </p:cNvPr>
              <p:cNvSpPr/>
              <p:nvPr/>
            </p:nvSpPr>
            <p:spPr>
              <a:xfrm>
                <a:off x="7760281" y="4201792"/>
                <a:ext cx="113184" cy="126163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椭圆 23">
              <a:extLst>
                <a:ext uri="{FF2B5EF4-FFF2-40B4-BE49-F238E27FC236}">
                  <a16:creationId xmlns:a16="http://schemas.microsoft.com/office/drawing/2014/main" id="{DEC4B618-B05A-AE9E-AB74-C590CAA9BCE3}"/>
                </a:ext>
              </a:extLst>
            </p:cNvPr>
            <p:cNvSpPr/>
            <p:nvPr/>
          </p:nvSpPr>
          <p:spPr>
            <a:xfrm>
              <a:off x="7733809" y="5399873"/>
              <a:ext cx="163809" cy="163809"/>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CB1CDA1F-8020-2CB9-3D74-B32C19A80C88}"/>
                </a:ext>
              </a:extLst>
            </p:cNvPr>
            <p:cNvSpPr/>
            <p:nvPr/>
          </p:nvSpPr>
          <p:spPr>
            <a:xfrm>
              <a:off x="7733809" y="5948513"/>
              <a:ext cx="163809" cy="163809"/>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2E3549D1-0A56-5615-65D2-BF7D0A63BC08}"/>
                </a:ext>
              </a:extLst>
            </p:cNvPr>
            <p:cNvSpPr/>
            <p:nvPr/>
          </p:nvSpPr>
          <p:spPr>
            <a:xfrm>
              <a:off x="7733809" y="6497153"/>
              <a:ext cx="163809" cy="163809"/>
            </a:xfrm>
            <a:prstGeom prst="ellipse">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551606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1188</TotalTime>
  <Words>472</Words>
  <Application>Microsoft Office PowerPoint</Application>
  <PresentationFormat>自定义</PresentationFormat>
  <Paragraphs>114</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Kexin Wang</dc:creator>
  <cp:lastModifiedBy>Kexin Wang</cp:lastModifiedBy>
  <cp:revision>79</cp:revision>
  <dcterms:created xsi:type="dcterms:W3CDTF">2025-04-23T12:54:18Z</dcterms:created>
  <dcterms:modified xsi:type="dcterms:W3CDTF">2025-10-28T12:36:18Z</dcterms:modified>
</cp:coreProperties>
</file>