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06F67-C0C4-B97B-020C-75859563F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228B0-79E4-13D3-7229-A50830B10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84604-6109-236A-AA80-873FF121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DD57C-4E7F-594B-8077-2D978FFE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A71B2-A3A5-D352-0609-0FD00E67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A3D5-B468-6F8E-BEB8-1E6173F1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1C761-8F7C-353C-5096-6B0DE1B62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D2BD0-FCC0-13E1-5680-489B17D6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6CE5A-069F-7314-43A3-F5DD82DD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95736-4C59-E3C3-A319-75D3926D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3D3FD9-A510-EEAB-CD22-F39505B08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BE1EE-971E-3E6C-8713-460BC74E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2BD8A-7ECB-09A9-79C5-A56AD2F8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232D3-DDF1-5E61-9D1E-720D3E20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1CFBC-106A-98A8-BFAB-00291D84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7177A-09B7-FEB7-CBBD-BCEF59A4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D63-C1F1-33FB-B3D8-8B55AA9D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D2315-0274-5AAD-3EC7-58F7EC4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59B50-2FA9-8807-0BED-283DDCBA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C7184-14A2-8505-D926-62B75C91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4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5868-6C46-15F3-C118-91BDC2CA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732C7-CC29-822C-B9F5-17977312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00734-C89E-5947-612C-A2D78113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1C270-664D-7A1C-5BF0-5104BBB1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BC968-2C2E-F7D8-C730-D080CEB1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07F3-450E-64D2-5A4D-ED5D1AB0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5A6AE-7B7C-5FBC-1373-E08C15A37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6F29BC-71E9-ACBC-8F6D-79D73AFB2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809B6-538E-FDDD-8654-6C5CC6B2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46472-DB2C-00DE-C536-64B7C934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BB271-BC24-DCE4-48A6-118331F6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EBCFA-F8F4-A16D-37CA-1586EC1E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71132-AA56-25F8-5055-22060CA80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88542-6690-124A-68A9-486E5977B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B825C8-496A-1C2E-BF44-132F89032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C908F-5D46-A690-E3B7-7716F759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AE393-F06B-F34A-3AA3-BF2DC6A8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708DD-A412-F461-7E4E-51B18194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4EEFB7-DC56-0847-B03B-16B2F100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0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B8C1-F444-9B44-3A52-3A3E298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6BFA0-C3C1-9C3F-6C2F-1663F5E6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7BE673-127C-9E3B-EF9E-6B627EB7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9627D-7982-5E2B-B1D0-BF2C41F7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155B25-16B8-E531-7540-38AA9C19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4C0A8-103C-F688-2AE5-CC01A1F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91E74B-BE60-40C5-B763-9A60065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0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357-849B-CC89-06A9-1EE81B4F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7E00A-27EB-8E3C-495C-24B95AF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F53E7-5217-3B59-E5E3-39B957B48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4D688-210A-1304-AB7F-3725A363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EC010-5A87-9A5B-D30C-9D55BAD2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6971D-4C1C-1EA0-029E-021EEFDA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7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51A39-5F97-E809-62C6-8A21DD6F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0BCFD8-7DC1-28D0-41A6-AAF49FD93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DAA9F-A53A-4080-5708-4ECAF80DD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649F5-9C9B-526E-A173-81605C33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A02BC-9A9D-912A-B00E-9F4BEF0A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BB14D-2E9E-5A66-68E3-2802868D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0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9A6C3-1AAB-C4A7-36F9-D804ACB9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03DDF-6B77-B40C-4BCC-4B6751C2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2E29E-1E51-4B3D-8FB6-6074EA3A9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6E69-95B8-4DEE-978F-FFC2B370F073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314F8-E2AB-1A53-4614-62D12B737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5A15A-7949-11A3-E5F6-14D6BAB35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ncent_van_Gogh" TargetMode="External"/><Relationship Id="rId2" Type="http://schemas.openxmlformats.org/officeDocument/2006/relationships/hyperlink" Target="https://en.wikipedia.org/wiki/Post-Impressionis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Lunatic_asylu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A64E91-2C52-8FBD-7CD1-E038086A2A6F}"/>
              </a:ext>
            </a:extLst>
          </p:cNvPr>
          <p:cNvSpPr/>
          <p:nvPr/>
        </p:nvSpPr>
        <p:spPr>
          <a:xfrm>
            <a:off x="4284703" y="1992527"/>
            <a:ext cx="4748085" cy="2531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       A random Artwork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2652FC-4E8F-F3F1-0DDC-0798E6A0E3BF}"/>
              </a:ext>
            </a:extLst>
          </p:cNvPr>
          <p:cNvSpPr/>
          <p:nvPr/>
        </p:nvSpPr>
        <p:spPr>
          <a:xfrm>
            <a:off x="1771134" y="821039"/>
            <a:ext cx="9739184" cy="5728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588536-AF77-6FA6-A5F7-472AD61EE51C}"/>
              </a:ext>
            </a:extLst>
          </p:cNvPr>
          <p:cNvSpPr txBox="1"/>
          <p:nvPr/>
        </p:nvSpPr>
        <p:spPr>
          <a:xfrm>
            <a:off x="72079" y="81004"/>
            <a:ext cx="124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Desktop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index.ejs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A2CA9-63E1-5DF1-F1D3-1D38D0476655}"/>
              </a:ext>
            </a:extLst>
          </p:cNvPr>
          <p:cNvSpPr/>
          <p:nvPr/>
        </p:nvSpPr>
        <p:spPr>
          <a:xfrm>
            <a:off x="1771135" y="821039"/>
            <a:ext cx="9739184" cy="45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Nav bar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0F7C39-AB1C-4CA7-9653-831DA2F47D73}"/>
              </a:ext>
            </a:extLst>
          </p:cNvPr>
          <p:cNvSpPr txBox="1"/>
          <p:nvPr/>
        </p:nvSpPr>
        <p:spPr>
          <a:xfrm>
            <a:off x="10370407" y="865316"/>
            <a:ext cx="1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Search</a:t>
            </a:r>
            <a:endParaRPr lang="zh-CN" altLang="en-US" sz="1600" u="sng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3F2958-C6CC-6536-19C1-6EA5A87AE4BD}"/>
              </a:ext>
            </a:extLst>
          </p:cNvPr>
          <p:cNvSpPr txBox="1"/>
          <p:nvPr/>
        </p:nvSpPr>
        <p:spPr>
          <a:xfrm>
            <a:off x="9359213" y="865316"/>
            <a:ext cx="8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/>
              <a:t>Home</a:t>
            </a:r>
            <a:endParaRPr lang="zh-CN" altLang="en-US" sz="1600" b="1" u="sng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C9077F-0019-ED2D-D04A-095CF6C6B2AB}"/>
              </a:ext>
            </a:extLst>
          </p:cNvPr>
          <p:cNvSpPr txBox="1"/>
          <p:nvPr/>
        </p:nvSpPr>
        <p:spPr>
          <a:xfrm>
            <a:off x="4793905" y="1392484"/>
            <a:ext cx="360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 Painting for Your Day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0E5A3D-6615-FDAD-EDA0-7420783474EC}"/>
              </a:ext>
            </a:extLst>
          </p:cNvPr>
          <p:cNvSpPr txBox="1"/>
          <p:nvPr/>
        </p:nvSpPr>
        <p:spPr>
          <a:xfrm>
            <a:off x="3015049" y="5131371"/>
            <a:ext cx="7160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Some Introduction of this artwork. For example: </a:t>
            </a:r>
            <a:r>
              <a:rPr lang="en-US" altLang="zh-CN" sz="1600" b="1" i="1" dirty="0"/>
              <a:t>The Starry Night</a:t>
            </a:r>
            <a:r>
              <a:rPr lang="en-US" altLang="zh-CN" sz="1600" dirty="0"/>
              <a:t>, often called simply </a:t>
            </a:r>
            <a:r>
              <a:rPr lang="en-US" altLang="zh-CN" sz="1600" b="1" i="1" dirty="0"/>
              <a:t>Starry Night</a:t>
            </a:r>
            <a:r>
              <a:rPr lang="en-US" altLang="zh-CN" sz="1600" dirty="0"/>
              <a:t>, is an oil-on-canvas painting by the Dutch </a:t>
            </a:r>
            <a:r>
              <a:rPr lang="en-US" altLang="zh-CN" sz="1600" dirty="0">
                <a:hlinkClick r:id="rId2" tooltip="Post-Impressionism"/>
              </a:rPr>
              <a:t>Post-Impressionist</a:t>
            </a:r>
            <a:r>
              <a:rPr lang="en-US" altLang="zh-CN" sz="1600" dirty="0"/>
              <a:t> painter </a:t>
            </a:r>
            <a:r>
              <a:rPr lang="en-US" altLang="zh-CN" sz="1600" dirty="0">
                <a:hlinkClick r:id="rId3" tooltip="Vincent van Gogh"/>
              </a:rPr>
              <a:t>Vincent van Gogh</a:t>
            </a:r>
            <a:r>
              <a:rPr lang="en-US" altLang="zh-CN" sz="1600" dirty="0"/>
              <a:t>. Painted in June 1889, it depicts the view from the east-facing window of his </a:t>
            </a:r>
            <a:r>
              <a:rPr lang="en-US" altLang="zh-CN" sz="1600" dirty="0">
                <a:hlinkClick r:id="rId4" tooltip="Lunatic asylum"/>
              </a:rPr>
              <a:t>asylum</a:t>
            </a:r>
            <a:r>
              <a:rPr lang="en-US" altLang="zh-CN" sz="1600" dirty="0"/>
              <a:t> room at </a:t>
            </a:r>
            <a:endParaRPr lang="zh-CN" altLang="en-US" sz="16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0C40A0-2624-A8ED-0CB1-16D345169272}"/>
              </a:ext>
            </a:extLst>
          </p:cNvPr>
          <p:cNvSpPr txBox="1"/>
          <p:nvPr/>
        </p:nvSpPr>
        <p:spPr>
          <a:xfrm>
            <a:off x="4221376" y="4577373"/>
            <a:ext cx="47480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Name</a:t>
            </a:r>
          </a:p>
          <a:p>
            <a:r>
              <a:rPr lang="en-US" altLang="zh-CN" sz="1400" dirty="0"/>
              <a:t>Artist, year                                                               medium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560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CBCCC-E3E4-F7EB-5BC5-EAEBE32A4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60B7FC7-0817-D085-D68C-CF033189D600}"/>
              </a:ext>
            </a:extLst>
          </p:cNvPr>
          <p:cNvSpPr/>
          <p:nvPr/>
        </p:nvSpPr>
        <p:spPr>
          <a:xfrm>
            <a:off x="1711411" y="821039"/>
            <a:ext cx="9739185" cy="5728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5764A2-71FE-1DE2-357E-9FC81E5CCEF8}"/>
              </a:ext>
            </a:extLst>
          </p:cNvPr>
          <p:cNvSpPr txBox="1"/>
          <p:nvPr/>
        </p:nvSpPr>
        <p:spPr>
          <a:xfrm>
            <a:off x="72079" y="81004"/>
            <a:ext cx="178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Desktop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results.ejs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075EF1-A206-854C-2827-0B52033FE760}"/>
              </a:ext>
            </a:extLst>
          </p:cNvPr>
          <p:cNvSpPr/>
          <p:nvPr/>
        </p:nvSpPr>
        <p:spPr>
          <a:xfrm>
            <a:off x="10101649" y="2162781"/>
            <a:ext cx="902043" cy="3459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5FB1C6-C6AB-7C19-2DAB-39095A52E3B0}"/>
              </a:ext>
            </a:extLst>
          </p:cNvPr>
          <p:cNvSpPr/>
          <p:nvPr/>
        </p:nvSpPr>
        <p:spPr>
          <a:xfrm>
            <a:off x="584886" y="821039"/>
            <a:ext cx="9739184" cy="45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Nav bar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D1C3F3-AE66-F605-9719-D76141A12893}"/>
              </a:ext>
            </a:extLst>
          </p:cNvPr>
          <p:cNvSpPr txBox="1"/>
          <p:nvPr/>
        </p:nvSpPr>
        <p:spPr>
          <a:xfrm>
            <a:off x="10370407" y="865316"/>
            <a:ext cx="1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Search</a:t>
            </a:r>
            <a:endParaRPr lang="zh-CN" altLang="en-US" sz="1600" u="sng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A2C365-157D-3581-0125-48389749DCCA}"/>
              </a:ext>
            </a:extLst>
          </p:cNvPr>
          <p:cNvSpPr txBox="1"/>
          <p:nvPr/>
        </p:nvSpPr>
        <p:spPr>
          <a:xfrm>
            <a:off x="9359213" y="865316"/>
            <a:ext cx="8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/>
              <a:t>Home</a:t>
            </a:r>
            <a:endParaRPr lang="zh-CN" altLang="en-US" sz="1600" b="1" u="sng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66EEDA5-EE84-0423-6A3D-C85D3FF891A1}"/>
              </a:ext>
            </a:extLst>
          </p:cNvPr>
          <p:cNvGrpSpPr/>
          <p:nvPr/>
        </p:nvGrpSpPr>
        <p:grpSpPr>
          <a:xfrm>
            <a:off x="3937582" y="1427895"/>
            <a:ext cx="2110645" cy="259024"/>
            <a:chOff x="4922624" y="1440250"/>
            <a:chExt cx="2507906" cy="30777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32AB57-1D06-5EBB-B072-2E81AB8B71C2}"/>
                </a:ext>
              </a:extLst>
            </p:cNvPr>
            <p:cNvSpPr txBox="1"/>
            <p:nvPr/>
          </p:nvSpPr>
          <p:spPr>
            <a:xfrm>
              <a:off x="4922624" y="1440250"/>
              <a:ext cx="1329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Department</a:t>
              </a:r>
              <a:endParaRPr lang="zh-CN" altLang="en-US" sz="1400" dirty="0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A1E8E65-FDCF-A85F-5AFC-AB27CFB04659}"/>
                </a:ext>
              </a:extLst>
            </p:cNvPr>
            <p:cNvGrpSpPr/>
            <p:nvPr/>
          </p:nvGrpSpPr>
          <p:grpSpPr>
            <a:xfrm>
              <a:off x="6096000" y="1440250"/>
              <a:ext cx="1334530" cy="307777"/>
              <a:chOff x="6252518" y="1440250"/>
              <a:chExt cx="1334530" cy="30777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D80B70D-7D82-D5E6-9D52-17366C695977}"/>
                  </a:ext>
                </a:extLst>
              </p:cNvPr>
              <p:cNvSpPr/>
              <p:nvPr/>
            </p:nvSpPr>
            <p:spPr>
              <a:xfrm>
                <a:off x="6252518" y="1440250"/>
                <a:ext cx="1329894" cy="290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zh-CN" altLang="en-US" i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D1D338D-CC7F-3E66-EE88-DD174B081369}"/>
                  </a:ext>
                </a:extLst>
              </p:cNvPr>
              <p:cNvSpPr/>
              <p:nvPr/>
            </p:nvSpPr>
            <p:spPr>
              <a:xfrm>
                <a:off x="7309022" y="1440250"/>
                <a:ext cx="265670" cy="29030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CC08D539-AC9F-6432-9BE5-EDA3024F6B17}"/>
                  </a:ext>
                </a:extLst>
              </p:cNvPr>
              <p:cNvSpPr/>
              <p:nvPr/>
            </p:nvSpPr>
            <p:spPr>
              <a:xfrm rot="10800000">
                <a:off x="7349181" y="1535404"/>
                <a:ext cx="185351" cy="135924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9C7F32-A056-0268-992E-3AFF0F528B53}"/>
                  </a:ext>
                </a:extLst>
              </p:cNvPr>
              <p:cNvSpPr txBox="1"/>
              <p:nvPr/>
            </p:nvSpPr>
            <p:spPr>
              <a:xfrm>
                <a:off x="6257154" y="1440250"/>
                <a:ext cx="13298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Any</a:t>
                </a:r>
                <a:endParaRPr lang="zh-CN" altLang="en-US" sz="1400" dirty="0"/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E16BBC2-E9D7-7101-2037-E9992E2114B5}"/>
              </a:ext>
            </a:extLst>
          </p:cNvPr>
          <p:cNvGrpSpPr/>
          <p:nvPr/>
        </p:nvGrpSpPr>
        <p:grpSpPr>
          <a:xfrm>
            <a:off x="1771134" y="2018616"/>
            <a:ext cx="1978330" cy="523220"/>
            <a:chOff x="2018787" y="1440250"/>
            <a:chExt cx="2581529" cy="6217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73AD9A2-A7AA-CF84-7C0C-45EB68194E08}"/>
                </a:ext>
              </a:extLst>
            </p:cNvPr>
            <p:cNvSpPr/>
            <p:nvPr/>
          </p:nvSpPr>
          <p:spPr>
            <a:xfrm>
              <a:off x="3348681" y="1440251"/>
              <a:ext cx="899987" cy="2616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CN" altLang="en-US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E8E3ED6-93AD-5D58-4FFB-0A8C593319F9}"/>
                </a:ext>
              </a:extLst>
            </p:cNvPr>
            <p:cNvSpPr txBox="1"/>
            <p:nvPr/>
          </p:nvSpPr>
          <p:spPr>
            <a:xfrm>
              <a:off x="2018787" y="1440250"/>
              <a:ext cx="1329895" cy="62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Object matter</a:t>
              </a:r>
              <a:endParaRPr lang="zh-CN" altLang="en-US" sz="14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94FA31-17EF-FAF7-A57F-B86F4E5BF021}"/>
                </a:ext>
              </a:extLst>
            </p:cNvPr>
            <p:cNvSpPr txBox="1"/>
            <p:nvPr/>
          </p:nvSpPr>
          <p:spPr>
            <a:xfrm>
              <a:off x="3270422" y="1722709"/>
              <a:ext cx="13298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e.g. flowers</a:t>
              </a:r>
              <a:endParaRPr lang="zh-CN" altLang="en-US" sz="11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058E0FA-9C01-0BDB-565A-5E1F5AB2EA58}"/>
              </a:ext>
            </a:extLst>
          </p:cNvPr>
          <p:cNvGrpSpPr/>
          <p:nvPr/>
        </p:nvGrpSpPr>
        <p:grpSpPr>
          <a:xfrm>
            <a:off x="6454573" y="1419123"/>
            <a:ext cx="1584207" cy="457886"/>
            <a:chOff x="7869711" y="1440250"/>
            <a:chExt cx="2202589" cy="54406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6AF0C98-AF73-B391-E505-05817D98F753}"/>
                </a:ext>
              </a:extLst>
            </p:cNvPr>
            <p:cNvSpPr txBox="1"/>
            <p:nvPr/>
          </p:nvSpPr>
          <p:spPr>
            <a:xfrm>
              <a:off x="7869711" y="1440250"/>
              <a:ext cx="1329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Location</a:t>
              </a:r>
              <a:endParaRPr lang="zh-CN" altLang="en-US" sz="1400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30C0BE2-6159-6152-45F6-9F5D55A355C4}"/>
                </a:ext>
              </a:extLst>
            </p:cNvPr>
            <p:cNvSpPr/>
            <p:nvPr/>
          </p:nvSpPr>
          <p:spPr>
            <a:xfrm>
              <a:off x="8988967" y="1440250"/>
              <a:ext cx="1083333" cy="290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CN" altLang="en-US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5607416-2C88-6DA2-17FE-5C0DAF151044}"/>
                </a:ext>
              </a:extLst>
            </p:cNvPr>
            <p:cNvSpPr txBox="1"/>
            <p:nvPr/>
          </p:nvSpPr>
          <p:spPr>
            <a:xfrm>
              <a:off x="8725930" y="1722709"/>
              <a:ext cx="13298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e.g. Europe, China</a:t>
              </a:r>
              <a:endParaRPr lang="zh-CN" altLang="en-US" sz="1100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9FDDA55-B489-BF1D-CC04-E900BC4725DB}"/>
              </a:ext>
            </a:extLst>
          </p:cNvPr>
          <p:cNvGrpSpPr/>
          <p:nvPr/>
        </p:nvGrpSpPr>
        <p:grpSpPr>
          <a:xfrm>
            <a:off x="8366719" y="1427895"/>
            <a:ext cx="2921178" cy="668603"/>
            <a:chOff x="2018787" y="2082801"/>
            <a:chExt cx="3470999" cy="79444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77711A0-7E1F-3158-8D41-5983FC03C129}"/>
                </a:ext>
              </a:extLst>
            </p:cNvPr>
            <p:cNvSpPr/>
            <p:nvPr/>
          </p:nvSpPr>
          <p:spPr>
            <a:xfrm>
              <a:off x="3348681" y="2082801"/>
              <a:ext cx="731583" cy="290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CN" altLang="en-US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2C975BB-449C-9D5C-B54D-5EED803B1AE1}"/>
                </a:ext>
              </a:extLst>
            </p:cNvPr>
            <p:cNvSpPr txBox="1"/>
            <p:nvPr/>
          </p:nvSpPr>
          <p:spPr>
            <a:xfrm>
              <a:off x="2018787" y="2082801"/>
              <a:ext cx="13298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Year range</a:t>
              </a:r>
              <a:endParaRPr lang="zh-CN" altLang="en-US" sz="14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D553078-866E-6387-4A85-42FA16342044}"/>
                </a:ext>
              </a:extLst>
            </p:cNvPr>
            <p:cNvSpPr txBox="1"/>
            <p:nvPr/>
          </p:nvSpPr>
          <p:spPr>
            <a:xfrm>
              <a:off x="3270422" y="2365260"/>
              <a:ext cx="2153293" cy="5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e.g. – 100 – 200 (100 B.C. to 200 A.D.)</a:t>
              </a:r>
              <a:endParaRPr lang="zh-CN" altLang="en-US" sz="11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D3A7460-4E9E-AF4B-4265-26FECE51E7AA}"/>
                </a:ext>
              </a:extLst>
            </p:cNvPr>
            <p:cNvSpPr/>
            <p:nvPr/>
          </p:nvSpPr>
          <p:spPr>
            <a:xfrm>
              <a:off x="4537965" y="2082801"/>
              <a:ext cx="731583" cy="2903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CN" altLang="en-US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379CDF0-BC46-7034-06CB-0C3C5443B3A0}"/>
                </a:ext>
              </a:extLst>
            </p:cNvPr>
            <p:cNvSpPr txBox="1"/>
            <p:nvPr/>
          </p:nvSpPr>
          <p:spPr>
            <a:xfrm>
              <a:off x="4159892" y="2082801"/>
              <a:ext cx="1329894" cy="36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-</a:t>
              </a:r>
              <a:endParaRPr lang="zh-CN" altLang="en-US" sz="1400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7A3C99A-1A3C-A5FF-8AD5-740A99C467F0}"/>
              </a:ext>
            </a:extLst>
          </p:cNvPr>
          <p:cNvGrpSpPr/>
          <p:nvPr/>
        </p:nvGrpSpPr>
        <p:grpSpPr>
          <a:xfrm>
            <a:off x="1771134" y="1437257"/>
            <a:ext cx="2205400" cy="499326"/>
            <a:chOff x="2018787" y="1440250"/>
            <a:chExt cx="2877833" cy="59330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AE46F9A-56CB-0A60-AA13-08761503A58E}"/>
                </a:ext>
              </a:extLst>
            </p:cNvPr>
            <p:cNvSpPr/>
            <p:nvPr/>
          </p:nvSpPr>
          <p:spPr>
            <a:xfrm>
              <a:off x="3348681" y="1440251"/>
              <a:ext cx="899987" cy="2616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zh-CN" altLang="en-US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AB53174-0A4E-332B-0BF9-ADF35CA8E448}"/>
                </a:ext>
              </a:extLst>
            </p:cNvPr>
            <p:cNvSpPr txBox="1"/>
            <p:nvPr/>
          </p:nvSpPr>
          <p:spPr>
            <a:xfrm>
              <a:off x="2018787" y="1440250"/>
              <a:ext cx="1329895" cy="365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Artist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A669DAE-7780-3380-435E-31422505DE3E}"/>
                </a:ext>
              </a:extLst>
            </p:cNvPr>
            <p:cNvSpPr txBox="1"/>
            <p:nvPr/>
          </p:nvSpPr>
          <p:spPr>
            <a:xfrm>
              <a:off x="3270421" y="1722709"/>
              <a:ext cx="1626199" cy="310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e.g. Van Gogh</a:t>
              </a:r>
              <a:endParaRPr lang="zh-CN" altLang="en-US" sz="1100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BAE03E83-9698-011C-2B3C-D5220DECB812}"/>
              </a:ext>
            </a:extLst>
          </p:cNvPr>
          <p:cNvSpPr/>
          <p:nvPr/>
        </p:nvSpPr>
        <p:spPr>
          <a:xfrm>
            <a:off x="1804087" y="1248148"/>
            <a:ext cx="9372600" cy="1346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A381E73-88B8-EAB9-46B4-0260DDE2938C}"/>
              </a:ext>
            </a:extLst>
          </p:cNvPr>
          <p:cNvSpPr/>
          <p:nvPr/>
        </p:nvSpPr>
        <p:spPr>
          <a:xfrm>
            <a:off x="1859692" y="2862194"/>
            <a:ext cx="2022285" cy="1291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F1BD6FD-2447-C8CE-7A4C-432C1A6AA946}"/>
              </a:ext>
            </a:extLst>
          </p:cNvPr>
          <p:cNvSpPr/>
          <p:nvPr/>
        </p:nvSpPr>
        <p:spPr>
          <a:xfrm>
            <a:off x="4331043" y="2862194"/>
            <a:ext cx="2022285" cy="1291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6571285-9444-A767-104F-4DB6D8B8D399}"/>
              </a:ext>
            </a:extLst>
          </p:cNvPr>
          <p:cNvSpPr/>
          <p:nvPr/>
        </p:nvSpPr>
        <p:spPr>
          <a:xfrm>
            <a:off x="6790038" y="2862194"/>
            <a:ext cx="2022285" cy="1291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25AE48-D8CB-6A43-0506-7836A7F446A1}"/>
              </a:ext>
            </a:extLst>
          </p:cNvPr>
          <p:cNvSpPr/>
          <p:nvPr/>
        </p:nvSpPr>
        <p:spPr>
          <a:xfrm>
            <a:off x="9221281" y="2862194"/>
            <a:ext cx="2022285" cy="1291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0998F25-51B9-46F6-D9C3-A48C1E102DF0}"/>
              </a:ext>
            </a:extLst>
          </p:cNvPr>
          <p:cNvSpPr/>
          <p:nvPr/>
        </p:nvSpPr>
        <p:spPr>
          <a:xfrm>
            <a:off x="1859692" y="4627604"/>
            <a:ext cx="2022285" cy="1291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65FE62B-9813-9B16-DEE8-BD509D33F6EC}"/>
              </a:ext>
            </a:extLst>
          </p:cNvPr>
          <p:cNvSpPr/>
          <p:nvPr/>
        </p:nvSpPr>
        <p:spPr>
          <a:xfrm>
            <a:off x="4331043" y="4627604"/>
            <a:ext cx="2022285" cy="1291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936DA1-6CC2-3147-C215-FC38F2E8F5EF}"/>
              </a:ext>
            </a:extLst>
          </p:cNvPr>
          <p:cNvSpPr/>
          <p:nvPr/>
        </p:nvSpPr>
        <p:spPr>
          <a:xfrm>
            <a:off x="6790038" y="4627604"/>
            <a:ext cx="2022285" cy="1291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02E931B-825A-41C2-DB9C-44EFE9C9A859}"/>
              </a:ext>
            </a:extLst>
          </p:cNvPr>
          <p:cNvSpPr/>
          <p:nvPr/>
        </p:nvSpPr>
        <p:spPr>
          <a:xfrm>
            <a:off x="9221281" y="4627604"/>
            <a:ext cx="2022285" cy="1291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24DFF0D-857E-1384-A928-18CE20D4A424}"/>
              </a:ext>
            </a:extLst>
          </p:cNvPr>
          <p:cNvSpPr txBox="1"/>
          <p:nvPr/>
        </p:nvSpPr>
        <p:spPr>
          <a:xfrm>
            <a:off x="1814384" y="4153475"/>
            <a:ext cx="212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Name</a:t>
            </a:r>
          </a:p>
          <a:p>
            <a:r>
              <a:rPr lang="en-US" altLang="zh-CN" sz="1100" dirty="0"/>
              <a:t>Artist, Year</a:t>
            </a:r>
            <a:endParaRPr lang="zh-CN" altLang="en-US" sz="11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0C6A165-B2E3-CBAC-A3EF-8F2302DF2A16}"/>
              </a:ext>
            </a:extLst>
          </p:cNvPr>
          <p:cNvSpPr txBox="1"/>
          <p:nvPr/>
        </p:nvSpPr>
        <p:spPr>
          <a:xfrm>
            <a:off x="4291913" y="4153475"/>
            <a:ext cx="212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Name</a:t>
            </a:r>
          </a:p>
          <a:p>
            <a:r>
              <a:rPr lang="en-US" altLang="zh-CN" sz="1100" dirty="0"/>
              <a:t>Artist, Year</a:t>
            </a:r>
            <a:endParaRPr lang="zh-CN" altLang="en-US" sz="11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40CA2E5-9C0A-9940-1325-ABCB0E76C0AD}"/>
              </a:ext>
            </a:extLst>
          </p:cNvPr>
          <p:cNvSpPr txBox="1"/>
          <p:nvPr/>
        </p:nvSpPr>
        <p:spPr>
          <a:xfrm>
            <a:off x="6726194" y="4153475"/>
            <a:ext cx="212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Name</a:t>
            </a:r>
          </a:p>
          <a:p>
            <a:r>
              <a:rPr lang="en-US" altLang="zh-CN" sz="1100" dirty="0"/>
              <a:t>Artist, Year</a:t>
            </a:r>
            <a:endParaRPr lang="zh-CN" altLang="en-US" sz="11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067C499-829D-0F15-7469-BEAEC1923728}"/>
              </a:ext>
            </a:extLst>
          </p:cNvPr>
          <p:cNvSpPr txBox="1"/>
          <p:nvPr/>
        </p:nvSpPr>
        <p:spPr>
          <a:xfrm>
            <a:off x="9166653" y="4153475"/>
            <a:ext cx="212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Name</a:t>
            </a:r>
          </a:p>
          <a:p>
            <a:r>
              <a:rPr lang="en-US" altLang="zh-CN" sz="1100" dirty="0"/>
              <a:t>Artist, Year</a:t>
            </a:r>
            <a:endParaRPr lang="zh-CN" altLang="en-US" sz="11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26407E2-155B-56CD-5F08-F3E6C4F334F4}"/>
              </a:ext>
            </a:extLst>
          </p:cNvPr>
          <p:cNvSpPr txBox="1"/>
          <p:nvPr/>
        </p:nvSpPr>
        <p:spPr>
          <a:xfrm>
            <a:off x="1814384" y="5932848"/>
            <a:ext cx="212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Name</a:t>
            </a:r>
          </a:p>
          <a:p>
            <a:r>
              <a:rPr lang="en-US" altLang="zh-CN" sz="1100" dirty="0"/>
              <a:t>Artist, Year</a:t>
            </a:r>
            <a:endParaRPr lang="zh-CN" altLang="en-US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D0CC96C-8723-0079-0755-9D33381A16DE}"/>
              </a:ext>
            </a:extLst>
          </p:cNvPr>
          <p:cNvSpPr txBox="1"/>
          <p:nvPr/>
        </p:nvSpPr>
        <p:spPr>
          <a:xfrm>
            <a:off x="4291913" y="5932848"/>
            <a:ext cx="212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Name</a:t>
            </a:r>
          </a:p>
          <a:p>
            <a:r>
              <a:rPr lang="en-US" altLang="zh-CN" sz="1100" dirty="0"/>
              <a:t>Artist, Year</a:t>
            </a:r>
            <a:endParaRPr lang="zh-CN" altLang="en-US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488BB53-450C-9488-E828-01925DDE7B5E}"/>
              </a:ext>
            </a:extLst>
          </p:cNvPr>
          <p:cNvSpPr txBox="1"/>
          <p:nvPr/>
        </p:nvSpPr>
        <p:spPr>
          <a:xfrm>
            <a:off x="6726194" y="5932848"/>
            <a:ext cx="212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Name</a:t>
            </a:r>
          </a:p>
          <a:p>
            <a:r>
              <a:rPr lang="en-US" altLang="zh-CN" sz="1100" dirty="0"/>
              <a:t>Artist, Year</a:t>
            </a:r>
            <a:endParaRPr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40E09AB-5EF8-51B8-294D-5EBA7577F63E}"/>
              </a:ext>
            </a:extLst>
          </p:cNvPr>
          <p:cNvSpPr txBox="1"/>
          <p:nvPr/>
        </p:nvSpPr>
        <p:spPr>
          <a:xfrm>
            <a:off x="9166653" y="5932848"/>
            <a:ext cx="212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Name</a:t>
            </a:r>
          </a:p>
          <a:p>
            <a:r>
              <a:rPr lang="en-US" altLang="zh-CN" sz="1100" dirty="0"/>
              <a:t>Artist, Year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4772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162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Kexin Wang</dc:creator>
  <cp:lastModifiedBy>Kexin Wang</cp:lastModifiedBy>
  <cp:revision>26</cp:revision>
  <dcterms:created xsi:type="dcterms:W3CDTF">2025-08-14T21:02:39Z</dcterms:created>
  <dcterms:modified xsi:type="dcterms:W3CDTF">2025-09-02T21:07:39Z</dcterms:modified>
</cp:coreProperties>
</file>