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8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06F67-C0C4-B97B-020C-75859563F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E228B0-79E4-13D3-7229-A50830B10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84604-6109-236A-AA80-873FF121A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1DD57C-4E7F-594B-8077-2D978FFE5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CA71B2-A3A5-D352-0609-0FD00E676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410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AA3D5-B468-6F8E-BEB8-1E6173F1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51C761-8F7C-353C-5096-6B0DE1B62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9D2BD0-FCC0-13E1-5680-489B17D6E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76CE5A-069F-7314-43A3-F5DD82DDC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A95736-4C59-E3C3-A319-75D3926D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6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73D3FD9-A510-EEAB-CD22-F39505B08B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4BE1EE-971E-3E6C-8713-460BC74E5E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C2BD8A-7ECB-09A9-79C5-A56AD2F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232D3-DDF1-5E61-9D1E-720D3E20D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1CFBC-106A-98A8-BFAB-00291D84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291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7177A-09B7-FEB7-CBBD-BCEF59A4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ABD63-C1F1-33FB-B3D8-8B55AA9D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D2315-0274-5AAD-3EC7-58F7EC47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59B50-2FA9-8807-0BED-283DDCBA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9C7184-14A2-8505-D926-62B75C91D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24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F5868-6C46-15F3-C118-91BDC2CA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3732C7-CC29-822C-B9F5-17977312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900734-C89E-5947-612C-A2D78113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91C270-664D-7A1C-5BF0-5104BBB1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8BC968-2C2E-F7D8-C730-D080CEB19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7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6507F3-450E-64D2-5A4D-ED5D1AB0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F5A6AE-7B7C-5FBC-1373-E08C15A37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6F29BC-71E9-ACBC-8F6D-79D73AFB2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809B6-538E-FDDD-8654-6C5CC6B2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F46472-DB2C-00DE-C536-64B7C9345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2BB271-BC24-DCE4-48A6-118331F6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358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EBCFA-F8F4-A16D-37CA-1586EC1E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871132-AA56-25F8-5055-22060CA80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888542-6690-124A-68A9-486E5977B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B825C8-496A-1C2E-BF44-132F89032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1C908F-5D46-A690-E3B7-7716F7591D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3AE393-F06B-F34A-3AA3-BF2DC6A8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BF708DD-A412-F461-7E4E-51B18194D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54EEFB7-DC56-0847-B03B-16B2F1000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10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FB8C1-F444-9B44-3A52-3A3E2985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AB6BFA0-C3C1-9C3F-6C2F-1663F5E68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7BE673-127C-9E3B-EF9E-6B627EB7F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159627D-7982-5E2B-B1D0-BF2C41F74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199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55B25-16B8-E531-7540-38AA9C19D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D4C0A8-103C-F688-2AE5-CC01A1F5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91E74B-BE60-40C5-B763-9A60065B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1709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88357-849B-CC89-06A9-1EE81B4FB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97E00A-27EB-8E3C-495C-24B95AF0B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FF53E7-5217-3B59-E5E3-39B957B48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74D688-210A-1304-AB7F-3725A363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5EC010-5A87-9A5B-D30C-9D55BAD2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E6971D-4C1C-1EA0-029E-021EEFDA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97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51A39-5F97-E809-62C6-8A21DD6F9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30BCFD8-7DC1-28D0-41A6-AAF49FD938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1DAA9F-A53A-4080-5708-4ECAF80DD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84649F5-9C9B-526E-A173-81605C33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A02BC-9A9D-912A-B00E-9F4BEF0A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BBB14D-2E9E-5A66-68E3-2802868D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702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639A6C3-1AAB-C4A7-36F9-D804ACB9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03DDF-6B77-B40C-4BCC-4B6751C29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2E29E-1E51-4B3D-8FB6-6074EA3A99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E6E69-95B8-4DEE-978F-FFC2B370F073}" type="datetimeFigureOut">
              <a:rPr lang="zh-CN" altLang="en-US" smtClean="0"/>
              <a:t>2025/8/15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C314F8-E2AB-1A53-4614-62D12B737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E5A15A-7949-11A3-E5F6-14D6BAB350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15B3F-5C27-4C76-9996-64B75EC3C9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50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BA64E91-2C52-8FBD-7CD1-E038086A2A6F}"/>
              </a:ext>
            </a:extLst>
          </p:cNvPr>
          <p:cNvSpPr/>
          <p:nvPr/>
        </p:nvSpPr>
        <p:spPr>
          <a:xfrm>
            <a:off x="2307622" y="1767532"/>
            <a:ext cx="4748085" cy="27740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TITLE</a:t>
            </a: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2652FC-4E8F-F3F1-0DDC-0798E6A0E3BF}"/>
              </a:ext>
            </a:extLst>
          </p:cNvPr>
          <p:cNvSpPr/>
          <p:nvPr/>
        </p:nvSpPr>
        <p:spPr>
          <a:xfrm>
            <a:off x="1771134" y="821039"/>
            <a:ext cx="9739184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88536-AF77-6FA6-A5F7-472AD61EE51C}"/>
              </a:ext>
            </a:extLst>
          </p:cNvPr>
          <p:cNvSpPr txBox="1"/>
          <p:nvPr/>
        </p:nvSpPr>
        <p:spPr>
          <a:xfrm>
            <a:off x="72079" y="81004"/>
            <a:ext cx="124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index.ejs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EA34BDA-E4D9-3244-1229-51F397C0AF02}"/>
              </a:ext>
            </a:extLst>
          </p:cNvPr>
          <p:cNvSpPr/>
          <p:nvPr/>
        </p:nvSpPr>
        <p:spPr>
          <a:xfrm>
            <a:off x="8422160" y="1767531"/>
            <a:ext cx="2675238" cy="4355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u="sng" dirty="0">
                <a:solidFill>
                  <a:schemeClr val="tx1"/>
                </a:solidFill>
              </a:rPr>
              <a:t>TITLE 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Some previews. Some previews. Some previews. Some previews…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u="sng" dirty="0">
                <a:solidFill>
                  <a:schemeClr val="tx1"/>
                </a:solidFill>
              </a:rPr>
              <a:t>TITLE 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Some previews. Some previews. Some previews. Some previews…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u="sng" dirty="0">
                <a:solidFill>
                  <a:schemeClr val="tx1"/>
                </a:solidFill>
              </a:rPr>
              <a:t>TITLE 3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Some previews. Some previews. Some previews. Some previews…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B30683-6E27-C0C3-0AB5-A215C5DCFDD5}"/>
              </a:ext>
            </a:extLst>
          </p:cNvPr>
          <p:cNvSpPr/>
          <p:nvPr/>
        </p:nvSpPr>
        <p:spPr>
          <a:xfrm>
            <a:off x="2307622" y="4865473"/>
            <a:ext cx="4748085" cy="1257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To quickly post a blog…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5261B5F7-6C1A-FCFB-07EE-DC9979099746}"/>
              </a:ext>
            </a:extLst>
          </p:cNvPr>
          <p:cNvSpPr/>
          <p:nvPr/>
        </p:nvSpPr>
        <p:spPr>
          <a:xfrm>
            <a:off x="6017740" y="5671752"/>
            <a:ext cx="902043" cy="345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A2CA9-63E1-5DF1-F1D3-1D38D0476655}"/>
              </a:ext>
            </a:extLst>
          </p:cNvPr>
          <p:cNvSpPr/>
          <p:nvPr/>
        </p:nvSpPr>
        <p:spPr>
          <a:xfrm>
            <a:off x="1771135" y="821039"/>
            <a:ext cx="9739184" cy="45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Nav bar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60F7C39-AB1C-4CA7-9653-831DA2F47D73}"/>
              </a:ext>
            </a:extLst>
          </p:cNvPr>
          <p:cNvSpPr txBox="1"/>
          <p:nvPr/>
        </p:nvSpPr>
        <p:spPr>
          <a:xfrm>
            <a:off x="8499390" y="865316"/>
            <a:ext cx="1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Post a blog</a:t>
            </a:r>
            <a:endParaRPr lang="zh-CN" altLang="en-US" sz="1600" u="sng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0699445-9BF2-5A7C-C861-B5FE7571A43A}"/>
              </a:ext>
            </a:extLst>
          </p:cNvPr>
          <p:cNvSpPr txBox="1"/>
          <p:nvPr/>
        </p:nvSpPr>
        <p:spPr>
          <a:xfrm>
            <a:off x="9759779" y="865316"/>
            <a:ext cx="156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Manage blogs</a:t>
            </a:r>
            <a:endParaRPr lang="zh-CN" altLang="en-US" sz="1600" u="sng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AB761E3-3A48-D278-C871-8E0CFED2C947}"/>
              </a:ext>
            </a:extLst>
          </p:cNvPr>
          <p:cNvSpPr/>
          <p:nvPr/>
        </p:nvSpPr>
        <p:spPr>
          <a:xfrm>
            <a:off x="10028538" y="1884406"/>
            <a:ext cx="203886" cy="197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07B54B8-FC34-B7D4-9BB6-039069CBE8DF}"/>
              </a:ext>
            </a:extLst>
          </p:cNvPr>
          <p:cNvSpPr/>
          <p:nvPr/>
        </p:nvSpPr>
        <p:spPr>
          <a:xfrm>
            <a:off x="10331278" y="1884406"/>
            <a:ext cx="2038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7CDC6B5-7D82-AE12-2AD4-2FC0E0BB8600}"/>
              </a:ext>
            </a:extLst>
          </p:cNvPr>
          <p:cNvSpPr/>
          <p:nvPr/>
        </p:nvSpPr>
        <p:spPr>
          <a:xfrm>
            <a:off x="10028538" y="3249827"/>
            <a:ext cx="203886" cy="197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</a:t>
            </a:r>
            <a:endParaRPr lang="zh-CN" altLang="en-US" sz="20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2B94991-074B-F296-0619-621B6817C1AD}"/>
              </a:ext>
            </a:extLst>
          </p:cNvPr>
          <p:cNvSpPr/>
          <p:nvPr/>
        </p:nvSpPr>
        <p:spPr>
          <a:xfrm>
            <a:off x="10331278" y="3249827"/>
            <a:ext cx="2038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4A3F138-DC6E-D2AE-9005-2B7B563683C8}"/>
              </a:ext>
            </a:extLst>
          </p:cNvPr>
          <p:cNvSpPr/>
          <p:nvPr/>
        </p:nvSpPr>
        <p:spPr>
          <a:xfrm>
            <a:off x="10028538" y="4633784"/>
            <a:ext cx="203886" cy="197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</a:t>
            </a:r>
            <a:endParaRPr lang="zh-CN" altLang="en-US" sz="20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B95CE5A-FBC5-0111-E3B1-906A6C97247E}"/>
              </a:ext>
            </a:extLst>
          </p:cNvPr>
          <p:cNvSpPr/>
          <p:nvPr/>
        </p:nvSpPr>
        <p:spPr>
          <a:xfrm>
            <a:off x="10331278" y="4633784"/>
            <a:ext cx="203886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A63A647-FC74-CE48-0586-E5CAAF1583CA}"/>
              </a:ext>
            </a:extLst>
          </p:cNvPr>
          <p:cNvSpPr/>
          <p:nvPr/>
        </p:nvSpPr>
        <p:spPr>
          <a:xfrm>
            <a:off x="11097398" y="1767530"/>
            <a:ext cx="90616" cy="4355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C4647A-1ED5-9733-40D4-615360ABD26A}"/>
              </a:ext>
            </a:extLst>
          </p:cNvPr>
          <p:cNvSpPr/>
          <p:nvPr/>
        </p:nvSpPr>
        <p:spPr>
          <a:xfrm>
            <a:off x="11097398" y="1767528"/>
            <a:ext cx="90616" cy="245848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3F2958-C6CC-6536-19C1-6EA5A87AE4BD}"/>
              </a:ext>
            </a:extLst>
          </p:cNvPr>
          <p:cNvSpPr txBox="1"/>
          <p:nvPr/>
        </p:nvSpPr>
        <p:spPr>
          <a:xfrm>
            <a:off x="7488196" y="865316"/>
            <a:ext cx="873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/>
              <a:t>Home</a:t>
            </a:r>
            <a:endParaRPr lang="zh-CN" altLang="en-US" sz="1600" b="1" u="sng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B859031-4B23-5264-2242-3A509CB5FA93}"/>
              </a:ext>
            </a:extLst>
          </p:cNvPr>
          <p:cNvSpPr/>
          <p:nvPr/>
        </p:nvSpPr>
        <p:spPr>
          <a:xfrm>
            <a:off x="11737376" y="1393225"/>
            <a:ext cx="193589" cy="197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8C8C14D-F210-4D0B-2AE3-60DC1396ABAF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331278" y="1492079"/>
            <a:ext cx="1406098" cy="336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5044FA-E017-3E71-4615-ACE5D75E8F7A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331278" y="1492079"/>
            <a:ext cx="1406098" cy="16280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D458EA3-3F13-95F8-1687-849F2B56AE01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10331278" y="1492079"/>
            <a:ext cx="1406098" cy="30495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CBCCC-E3E4-F7EB-5BC5-EAEBE32A4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73AD9A2-A7AA-CF84-7C0C-45EB68194E08}"/>
              </a:ext>
            </a:extLst>
          </p:cNvPr>
          <p:cNvSpPr/>
          <p:nvPr/>
        </p:nvSpPr>
        <p:spPr>
          <a:xfrm>
            <a:off x="2307622" y="2641430"/>
            <a:ext cx="8844351" cy="27740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Latest blog content. 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Latest blog content. </a:t>
            </a:r>
            <a:endParaRPr lang="zh-CN" altLang="en-US" dirty="0">
              <a:solidFill>
                <a:schemeClr val="tx1"/>
              </a:solidFill>
            </a:endParaRPr>
          </a:p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0B7FC7-0817-D085-D68C-CF033189D600}"/>
              </a:ext>
            </a:extLst>
          </p:cNvPr>
          <p:cNvSpPr/>
          <p:nvPr/>
        </p:nvSpPr>
        <p:spPr>
          <a:xfrm>
            <a:off x="1771134" y="821039"/>
            <a:ext cx="9739184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5764A2-71FE-1DE2-357E-9FC81E5CCEF8}"/>
              </a:ext>
            </a:extLst>
          </p:cNvPr>
          <p:cNvSpPr txBox="1"/>
          <p:nvPr/>
        </p:nvSpPr>
        <p:spPr>
          <a:xfrm>
            <a:off x="72079" y="81004"/>
            <a:ext cx="1787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postBlog.ejs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5075EF1-A206-854C-2827-0B52033FE760}"/>
              </a:ext>
            </a:extLst>
          </p:cNvPr>
          <p:cNvSpPr/>
          <p:nvPr/>
        </p:nvSpPr>
        <p:spPr>
          <a:xfrm>
            <a:off x="10249930" y="5566376"/>
            <a:ext cx="902043" cy="345989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212D682-96EF-B0C9-2022-EFD4BC719B0A}"/>
              </a:ext>
            </a:extLst>
          </p:cNvPr>
          <p:cNvSpPr/>
          <p:nvPr/>
        </p:nvSpPr>
        <p:spPr>
          <a:xfrm>
            <a:off x="1771135" y="821039"/>
            <a:ext cx="9739184" cy="45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Nav bar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253C5A-333E-16A0-C552-3583E1C7E1B1}"/>
              </a:ext>
            </a:extLst>
          </p:cNvPr>
          <p:cNvSpPr txBox="1"/>
          <p:nvPr/>
        </p:nvSpPr>
        <p:spPr>
          <a:xfrm>
            <a:off x="8499390" y="865316"/>
            <a:ext cx="1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/>
              <a:t>Post a blog</a:t>
            </a:r>
            <a:endParaRPr lang="zh-CN" altLang="en-US" sz="1600" b="1" u="sng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E35D80-A944-59DE-2F06-4B356E45A79E}"/>
              </a:ext>
            </a:extLst>
          </p:cNvPr>
          <p:cNvSpPr txBox="1"/>
          <p:nvPr/>
        </p:nvSpPr>
        <p:spPr>
          <a:xfrm>
            <a:off x="9759779" y="865316"/>
            <a:ext cx="156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Manage blogs</a:t>
            </a:r>
            <a:endParaRPr lang="zh-CN" altLang="en-US" sz="1600" u="sng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B551A0-C036-A37C-C6EA-FE2AD11EBA99}"/>
              </a:ext>
            </a:extLst>
          </p:cNvPr>
          <p:cNvSpPr/>
          <p:nvPr/>
        </p:nvSpPr>
        <p:spPr>
          <a:xfrm>
            <a:off x="2307622" y="1772052"/>
            <a:ext cx="8844351" cy="4686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TITLE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23DBB96-0229-85DE-5B17-8BB3BC6EA78E}"/>
              </a:ext>
            </a:extLst>
          </p:cNvPr>
          <p:cNvSpPr/>
          <p:nvPr/>
        </p:nvSpPr>
        <p:spPr>
          <a:xfrm>
            <a:off x="2307622" y="2334398"/>
            <a:ext cx="8844351" cy="3070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EC2F5B-5DFA-A207-CB4A-CFD811B4BE8B}"/>
              </a:ext>
            </a:extLst>
          </p:cNvPr>
          <p:cNvSpPr/>
          <p:nvPr/>
        </p:nvSpPr>
        <p:spPr>
          <a:xfrm>
            <a:off x="2428103" y="2385971"/>
            <a:ext cx="234778" cy="203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0341FA0-4B6F-0982-84F7-198F17DBBD16}"/>
              </a:ext>
            </a:extLst>
          </p:cNvPr>
          <p:cNvSpPr/>
          <p:nvPr/>
        </p:nvSpPr>
        <p:spPr>
          <a:xfrm>
            <a:off x="2737022" y="2385971"/>
            <a:ext cx="234778" cy="203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I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29C365F-4BA8-4AFA-633D-106549BE72B2}"/>
              </a:ext>
            </a:extLst>
          </p:cNvPr>
          <p:cNvSpPr/>
          <p:nvPr/>
        </p:nvSpPr>
        <p:spPr>
          <a:xfrm>
            <a:off x="3039763" y="2385971"/>
            <a:ext cx="234778" cy="20388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U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519B4D5-0A7A-EE6F-D31D-07EFEC2CD174}"/>
              </a:ext>
            </a:extLst>
          </p:cNvPr>
          <p:cNvSpPr txBox="1"/>
          <p:nvPr/>
        </p:nvSpPr>
        <p:spPr>
          <a:xfrm>
            <a:off x="7467600" y="865316"/>
            <a:ext cx="94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Home</a:t>
            </a:r>
            <a:endParaRPr lang="zh-CN" alt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134772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04EE0-9D75-0D05-DFC4-324FA02BF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53898C3-08C8-C5C9-5810-3085227DBE03}"/>
              </a:ext>
            </a:extLst>
          </p:cNvPr>
          <p:cNvSpPr/>
          <p:nvPr/>
        </p:nvSpPr>
        <p:spPr>
          <a:xfrm>
            <a:off x="1771134" y="821039"/>
            <a:ext cx="9739184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619165-7E38-39FE-A065-02ABCED4C2A4}"/>
              </a:ext>
            </a:extLst>
          </p:cNvPr>
          <p:cNvSpPr txBox="1"/>
          <p:nvPr/>
        </p:nvSpPr>
        <p:spPr>
          <a:xfrm>
            <a:off x="72079" y="81004"/>
            <a:ext cx="219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manageBlog.ejs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98854A-8B22-B471-F251-E714888F95B3}"/>
              </a:ext>
            </a:extLst>
          </p:cNvPr>
          <p:cNvSpPr/>
          <p:nvPr/>
        </p:nvSpPr>
        <p:spPr>
          <a:xfrm>
            <a:off x="1771135" y="821039"/>
            <a:ext cx="9739184" cy="45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Nav bar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8AA8D40-517B-5D6D-13E2-21739AB101B9}"/>
              </a:ext>
            </a:extLst>
          </p:cNvPr>
          <p:cNvSpPr txBox="1"/>
          <p:nvPr/>
        </p:nvSpPr>
        <p:spPr>
          <a:xfrm>
            <a:off x="8499390" y="865316"/>
            <a:ext cx="1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Post a blog</a:t>
            </a:r>
            <a:endParaRPr lang="zh-CN" altLang="en-US" sz="1600" u="sng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063202-A6D9-2FF4-F255-AAEC99946405}"/>
              </a:ext>
            </a:extLst>
          </p:cNvPr>
          <p:cNvSpPr txBox="1"/>
          <p:nvPr/>
        </p:nvSpPr>
        <p:spPr>
          <a:xfrm>
            <a:off x="9759779" y="865316"/>
            <a:ext cx="156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/>
              <a:t>Manage blogs</a:t>
            </a:r>
            <a:endParaRPr lang="zh-CN" altLang="en-US" sz="1600" b="1" u="sng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F76F9B3-BBDD-5FC9-9B7D-1A55E7E27BB7}"/>
              </a:ext>
            </a:extLst>
          </p:cNvPr>
          <p:cNvSpPr txBox="1"/>
          <p:nvPr/>
        </p:nvSpPr>
        <p:spPr>
          <a:xfrm>
            <a:off x="7467600" y="865316"/>
            <a:ext cx="94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Home</a:t>
            </a:r>
            <a:endParaRPr lang="zh-CN" altLang="en-US" sz="1600" u="sng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9B0BDB-0A13-B8E7-6443-7F7444C1B89A}"/>
              </a:ext>
            </a:extLst>
          </p:cNvPr>
          <p:cNvSpPr/>
          <p:nvPr/>
        </p:nvSpPr>
        <p:spPr>
          <a:xfrm>
            <a:off x="2205681" y="2014151"/>
            <a:ext cx="8891717" cy="41086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000" b="1" u="sng" dirty="0">
                <a:solidFill>
                  <a:schemeClr val="tx1"/>
                </a:solidFill>
              </a:rPr>
              <a:t>TITLE 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Some previews. Some previews. Some previews. Some previews…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u="sng" dirty="0">
                <a:solidFill>
                  <a:schemeClr val="tx1"/>
                </a:solidFill>
              </a:rPr>
              <a:t>TITLE 2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Some previews. Some previews. Some previews. Some previews…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b="1" u="sng" dirty="0">
                <a:solidFill>
                  <a:schemeClr val="tx1"/>
                </a:solidFill>
              </a:rPr>
              <a:t>TITLE 3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Some previews. Some previews. Some previews. Some previews…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  <a:p>
            <a:endParaRPr lang="en-US" altLang="zh-CN" sz="28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085E9C-B241-FFDF-220E-17079C40FEF9}"/>
              </a:ext>
            </a:extLst>
          </p:cNvPr>
          <p:cNvSpPr/>
          <p:nvPr/>
        </p:nvSpPr>
        <p:spPr>
          <a:xfrm>
            <a:off x="9087143" y="2130627"/>
            <a:ext cx="672636" cy="197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</a:t>
            </a:r>
            <a:endParaRPr lang="zh-CN" altLang="en-US" sz="20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DCE037E-C946-B510-A40B-B2587C054546}"/>
              </a:ext>
            </a:extLst>
          </p:cNvPr>
          <p:cNvSpPr/>
          <p:nvPr/>
        </p:nvSpPr>
        <p:spPr>
          <a:xfrm>
            <a:off x="9087143" y="3007957"/>
            <a:ext cx="672636" cy="197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</a:t>
            </a:r>
            <a:endParaRPr lang="zh-CN" altLang="en-US" sz="20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E259B6D-B74D-6286-1788-315CD54DC04C}"/>
              </a:ext>
            </a:extLst>
          </p:cNvPr>
          <p:cNvSpPr/>
          <p:nvPr/>
        </p:nvSpPr>
        <p:spPr>
          <a:xfrm>
            <a:off x="9087143" y="3891465"/>
            <a:ext cx="672636" cy="1977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E</a:t>
            </a:r>
            <a:endParaRPr lang="zh-CN" altLang="en-US" sz="2000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FA8C94A-ACEF-9057-E6EB-BC73485DF662}"/>
              </a:ext>
            </a:extLst>
          </p:cNvPr>
          <p:cNvSpPr/>
          <p:nvPr/>
        </p:nvSpPr>
        <p:spPr>
          <a:xfrm>
            <a:off x="9551773" y="1741388"/>
            <a:ext cx="1545625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Delete all</a:t>
            </a:r>
            <a:endParaRPr lang="zh-CN" altLang="en-US" sz="2000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F5B5E937-F1A2-9734-19F8-53E9EC4C2216}"/>
              </a:ext>
            </a:extLst>
          </p:cNvPr>
          <p:cNvSpPr/>
          <p:nvPr/>
        </p:nvSpPr>
        <p:spPr>
          <a:xfrm>
            <a:off x="1878227" y="2130627"/>
            <a:ext cx="234778" cy="2480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0D33833-9366-D13A-DB7E-8651AF64AB5C}"/>
              </a:ext>
            </a:extLst>
          </p:cNvPr>
          <p:cNvSpPr/>
          <p:nvPr/>
        </p:nvSpPr>
        <p:spPr>
          <a:xfrm>
            <a:off x="1878227" y="2952351"/>
            <a:ext cx="234778" cy="2480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55642FAD-3B79-DA8E-0A80-F037755060A2}"/>
              </a:ext>
            </a:extLst>
          </p:cNvPr>
          <p:cNvSpPr/>
          <p:nvPr/>
        </p:nvSpPr>
        <p:spPr>
          <a:xfrm>
            <a:off x="1878227" y="3780253"/>
            <a:ext cx="234778" cy="248049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1B5CFF6-5A2A-AC4D-6B27-76560373F7CF}"/>
              </a:ext>
            </a:extLst>
          </p:cNvPr>
          <p:cNvSpPr/>
          <p:nvPr/>
        </p:nvSpPr>
        <p:spPr>
          <a:xfrm>
            <a:off x="7327557" y="1741388"/>
            <a:ext cx="2126393" cy="19770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Delete selected</a:t>
            </a:r>
            <a:endParaRPr lang="zh-CN" altLang="en-US" sz="2000" dirty="0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8B2F2E7-DB03-5A88-8DBD-F765B44E7B3A}"/>
              </a:ext>
            </a:extLst>
          </p:cNvPr>
          <p:cNvSpPr/>
          <p:nvPr/>
        </p:nvSpPr>
        <p:spPr>
          <a:xfrm>
            <a:off x="11669413" y="2155797"/>
            <a:ext cx="193589" cy="197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4047F785-E312-EC3B-8E51-A058F3F60352}"/>
              </a:ext>
            </a:extLst>
          </p:cNvPr>
          <p:cNvCxnSpPr>
            <a:stCxn id="39" idx="2"/>
            <a:endCxn id="8" idx="3"/>
          </p:cNvCxnSpPr>
          <p:nvPr/>
        </p:nvCxnSpPr>
        <p:spPr>
          <a:xfrm flipH="1" flipV="1">
            <a:off x="9759779" y="2229481"/>
            <a:ext cx="1909634" cy="2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椭圆 41">
            <a:extLst>
              <a:ext uri="{FF2B5EF4-FFF2-40B4-BE49-F238E27FC236}">
                <a16:creationId xmlns:a16="http://schemas.microsoft.com/office/drawing/2014/main" id="{238EEC09-B085-61AB-E99B-EEE748220D79}"/>
              </a:ext>
            </a:extLst>
          </p:cNvPr>
          <p:cNvSpPr/>
          <p:nvPr/>
        </p:nvSpPr>
        <p:spPr>
          <a:xfrm>
            <a:off x="11669413" y="3045026"/>
            <a:ext cx="193589" cy="197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3BAA210-849D-B59E-5ABF-169086D4BD98}"/>
              </a:ext>
            </a:extLst>
          </p:cNvPr>
          <p:cNvCxnSpPr>
            <a:stCxn id="42" idx="2"/>
          </p:cNvCxnSpPr>
          <p:nvPr/>
        </p:nvCxnSpPr>
        <p:spPr>
          <a:xfrm flipH="1" flipV="1">
            <a:off x="9759779" y="3118710"/>
            <a:ext cx="1909634" cy="2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椭圆 43">
            <a:extLst>
              <a:ext uri="{FF2B5EF4-FFF2-40B4-BE49-F238E27FC236}">
                <a16:creationId xmlns:a16="http://schemas.microsoft.com/office/drawing/2014/main" id="{7EEA7756-8DA4-1FB7-1FCD-AB8E6A066673}"/>
              </a:ext>
            </a:extLst>
          </p:cNvPr>
          <p:cNvSpPr/>
          <p:nvPr/>
        </p:nvSpPr>
        <p:spPr>
          <a:xfrm>
            <a:off x="11669413" y="3925903"/>
            <a:ext cx="193589" cy="19770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A5281D2D-2F7D-1395-457E-18EA4A6C003D}"/>
              </a:ext>
            </a:extLst>
          </p:cNvPr>
          <p:cNvCxnSpPr>
            <a:stCxn id="44" idx="2"/>
          </p:cNvCxnSpPr>
          <p:nvPr/>
        </p:nvCxnSpPr>
        <p:spPr>
          <a:xfrm flipH="1" flipV="1">
            <a:off x="9759779" y="3999587"/>
            <a:ext cx="1909634" cy="251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5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4A8E5-9B4B-CACD-BEBA-C204B6954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5ED3B8F6-70EA-4E1E-F00D-007A776ED4AB}"/>
              </a:ext>
            </a:extLst>
          </p:cNvPr>
          <p:cNvSpPr/>
          <p:nvPr/>
        </p:nvSpPr>
        <p:spPr>
          <a:xfrm>
            <a:off x="1771134" y="821039"/>
            <a:ext cx="9739184" cy="5728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31D524-307E-133D-2E46-105A0CA015E2}"/>
              </a:ext>
            </a:extLst>
          </p:cNvPr>
          <p:cNvSpPr txBox="1"/>
          <p:nvPr/>
        </p:nvSpPr>
        <p:spPr>
          <a:xfrm>
            <a:off x="72079" y="81004"/>
            <a:ext cx="219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Desktop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submit.ejs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055EDD-BFFE-621D-B985-0787EE6C77DD}"/>
              </a:ext>
            </a:extLst>
          </p:cNvPr>
          <p:cNvSpPr/>
          <p:nvPr/>
        </p:nvSpPr>
        <p:spPr>
          <a:xfrm>
            <a:off x="1771135" y="821039"/>
            <a:ext cx="9739184" cy="4578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Nav bar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2116733-E3E4-C6C5-4EF8-850CBA78DD3E}"/>
              </a:ext>
            </a:extLst>
          </p:cNvPr>
          <p:cNvSpPr txBox="1"/>
          <p:nvPr/>
        </p:nvSpPr>
        <p:spPr>
          <a:xfrm>
            <a:off x="8499390" y="865316"/>
            <a:ext cx="14210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Post a blog</a:t>
            </a:r>
            <a:endParaRPr lang="zh-CN" altLang="en-US" sz="1600" u="sng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63B400-773E-3623-0435-77F67F4A3E20}"/>
              </a:ext>
            </a:extLst>
          </p:cNvPr>
          <p:cNvSpPr txBox="1"/>
          <p:nvPr/>
        </p:nvSpPr>
        <p:spPr>
          <a:xfrm>
            <a:off x="9759779" y="865316"/>
            <a:ext cx="15631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u="sng" dirty="0"/>
              <a:t>Manage blogs</a:t>
            </a:r>
            <a:endParaRPr lang="zh-CN" altLang="en-US" sz="1600" b="1" u="sng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013D3A8-F040-E7DF-1559-C42051A7B970}"/>
              </a:ext>
            </a:extLst>
          </p:cNvPr>
          <p:cNvSpPr txBox="1"/>
          <p:nvPr/>
        </p:nvSpPr>
        <p:spPr>
          <a:xfrm>
            <a:off x="7467600" y="865316"/>
            <a:ext cx="9473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Home</a:t>
            </a:r>
            <a:endParaRPr lang="zh-CN" altLang="en-US" sz="1600" u="sng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E18156A-1DC8-4E8D-D05D-B1B67B58F521}"/>
              </a:ext>
            </a:extLst>
          </p:cNvPr>
          <p:cNvSpPr/>
          <p:nvPr/>
        </p:nvSpPr>
        <p:spPr>
          <a:xfrm>
            <a:off x="3700849" y="1668162"/>
            <a:ext cx="5900351" cy="24821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Title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Some text to explain this will go back to home page automatically.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5F0E37-9255-3466-C084-7664C78FA691}"/>
              </a:ext>
            </a:extLst>
          </p:cNvPr>
          <p:cNvSpPr/>
          <p:nvPr/>
        </p:nvSpPr>
        <p:spPr>
          <a:xfrm>
            <a:off x="7354329" y="3177862"/>
            <a:ext cx="1907060" cy="5909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Go to home page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278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</TotalTime>
  <Words>228</Words>
  <Application>Microsoft Office PowerPoint</Application>
  <PresentationFormat>宽屏</PresentationFormat>
  <Paragraphs>76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Kexin Wang</dc:creator>
  <cp:lastModifiedBy>Kexin Wang</cp:lastModifiedBy>
  <cp:revision>17</cp:revision>
  <dcterms:created xsi:type="dcterms:W3CDTF">2025-08-14T21:02:39Z</dcterms:created>
  <dcterms:modified xsi:type="dcterms:W3CDTF">2025-08-15T21:51:14Z</dcterms:modified>
</cp:coreProperties>
</file>