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9" r:id="rId3"/>
    <p:sldId id="283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  <p:embeddedFont>
      <p:font typeface="楷体" panose="02010609060101010101" pitchFamily="49" charset="-122"/>
      <p:regular r:id="rId10"/>
    </p:embeddedFont>
    <p:embeddedFont>
      <p:font typeface="微软雅黑" panose="020B0503020204020204" pitchFamily="34" charset="-122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20" y="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24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f308533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f308533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50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424456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 Errors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51"/>
            <a:ext cx="82221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5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Cortex-R4</a:t>
            </a:r>
            <a:endParaRPr spc="5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94619" y="2114394"/>
            <a:ext cx="3754762" cy="914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检错和纠错</a:t>
            </a:r>
            <a:endParaRPr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04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697432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 Coding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5046881" cy="402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RISCV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始于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11361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13</Words>
  <Application>Microsoft Office PowerPoint</Application>
  <PresentationFormat>全屏显示(16:9)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楷体</vt:lpstr>
      <vt:lpstr>微软雅黑</vt:lpstr>
      <vt:lpstr>Roboto</vt:lpstr>
      <vt:lpstr>Geometric</vt:lpstr>
      <vt:lpstr>Soft Errors</vt:lpstr>
      <vt:lpstr>检错和纠错</vt:lpstr>
      <vt:lpstr>Error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Chisel Breakdown </dc:title>
  <cp:lastModifiedBy>清 风</cp:lastModifiedBy>
  <cp:revision>261</cp:revision>
  <dcterms:modified xsi:type="dcterms:W3CDTF">2022-06-09T05:16:04Z</dcterms:modified>
</cp:coreProperties>
</file>