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5" r:id="rId2"/>
    <p:sldId id="257" r:id="rId3"/>
    <p:sldId id="354" r:id="rId4"/>
    <p:sldId id="355" r:id="rId5"/>
    <p:sldId id="356" r:id="rId6"/>
    <p:sldId id="357" r:id="rId7"/>
    <p:sldId id="35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5677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pos="1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108"/>
      </p:cViewPr>
      <p:guideLst>
        <p:guide orient="horz" pos="3997"/>
        <p:guide pos="5677"/>
        <p:guide orient="horz" pos="504"/>
        <p:guide pos="1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7D85-F944-4040-AF2E-B5C54F1A3CC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61E67-C047-42C8-9C5E-2EDFE2590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73500" y="746125"/>
            <a:ext cx="66214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66C90-04BB-4AF7-B434-BFD7F5BB83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6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41009" y="411526"/>
            <a:ext cx="4792796" cy="352699"/>
          </a:xfrm>
        </p:spPr>
        <p:txBody>
          <a:bodyPr>
            <a:noAutofit/>
          </a:bodyPr>
          <a:lstStyle>
            <a:lvl1pPr marL="0" indent="0" algn="l">
              <a:buNone/>
              <a:defRPr sz="2277" b="1" spc="-142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3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1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5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소제목 스타일 편집</a:t>
            </a:r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3253" y="1490647"/>
            <a:ext cx="3279552" cy="38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2" tIns="50397" rIns="100792" bIns="50397">
            <a:spAutoFit/>
          </a:bodyPr>
          <a:lstStyle>
            <a:lvl1pPr marL="0" indent="0" algn="l" rtl="0" fontAlgn="base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518" b="1" kern="1200" dirty="0">
                <a:solidFill>
                  <a:srgbClr val="6E6E6E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 latinLnBrk="1">
              <a:spcBef>
                <a:spcPct val="0"/>
              </a:spcBef>
            </a:pPr>
            <a:r>
              <a:rPr lang="ko-KR" altLang="en-US" dirty="0"/>
              <a:t>날짜 </a:t>
            </a:r>
            <a:r>
              <a:rPr lang="en-US" altLang="ko-KR" dirty="0"/>
              <a:t>ex) March. 14. 2018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-2759" y="3762670"/>
            <a:ext cx="12194762" cy="27429"/>
          </a:xfrm>
          <a:prstGeom prst="rect">
            <a:avLst/>
          </a:prstGeom>
          <a:gradFill>
            <a:gsLst>
              <a:gs pos="0">
                <a:srgbClr val="51B7EC"/>
              </a:gs>
              <a:gs pos="100000">
                <a:srgbClr val="1B47AA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3"/>
          </a:p>
        </p:txBody>
      </p:sp>
      <p:sp>
        <p:nvSpPr>
          <p:cNvPr id="49" name="제목 48"/>
          <p:cNvSpPr>
            <a:spLocks noGrp="1"/>
          </p:cNvSpPr>
          <p:nvPr>
            <p:ph type="title" hasCustomPrompt="1"/>
          </p:nvPr>
        </p:nvSpPr>
        <p:spPr>
          <a:xfrm>
            <a:off x="441007" y="849848"/>
            <a:ext cx="11036378" cy="608764"/>
          </a:xfrm>
        </p:spPr>
        <p:txBody>
          <a:bodyPr>
            <a:normAutofit/>
          </a:bodyPr>
          <a:lstStyle>
            <a:lvl1pPr algn="l">
              <a:defRPr lang="ko-KR" altLang="en-US" sz="3036" b="1" kern="1200" spc="-142" dirty="0">
                <a:solidFill>
                  <a:srgbClr val="1B47AA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0" y="6652218"/>
            <a:ext cx="12192000" cy="205785"/>
          </a:xfrm>
          <a:prstGeom prst="rect">
            <a:avLst/>
          </a:prstGeom>
          <a:gradFill>
            <a:gsLst>
              <a:gs pos="0">
                <a:srgbClr val="51B7EC">
                  <a:alpha val="42000"/>
                </a:srgbClr>
              </a:gs>
              <a:gs pos="100000">
                <a:srgbClr val="1B47AA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3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8E9DC-DDF3-43B3-A3C0-DA67B1AD3B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538" r="355" b="1584"/>
          <a:stretch/>
        </p:blipFill>
        <p:spPr>
          <a:xfrm>
            <a:off x="-2366" y="3790099"/>
            <a:ext cx="12194366" cy="2865083"/>
          </a:xfrm>
          <a:prstGeom prst="rect">
            <a:avLst/>
          </a:prstGeom>
        </p:spPr>
      </p:pic>
      <p:pic>
        <p:nvPicPr>
          <p:cNvPr id="9" name="Picture 7" descr="INTER-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" y="373700"/>
            <a:ext cx="13128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93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5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6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2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7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9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3905611" y="6592710"/>
            <a:ext cx="4380778" cy="206292"/>
          </a:xfrm>
          <a:prstGeom prst="rect">
            <a:avLst/>
          </a:prstGeom>
          <a:noFill/>
        </p:spPr>
        <p:txBody>
          <a:bodyPr wrap="square" lIns="95635" tIns="51539" rIns="95635" bIns="51539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67605" rtl="0" eaLnBrk="1" latinLnBrk="0" hangingPunct="1">
              <a:defRPr/>
            </a:pPr>
            <a:r>
              <a:rPr lang="fr-FR" altLang="ko-KR" sz="664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www.ispark.kr  © </a:t>
            </a:r>
            <a:r>
              <a:rPr lang="en-US" altLang="ko-KR" sz="664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ISPark Co., Ltd.</a:t>
            </a:r>
            <a:r>
              <a:rPr lang="fr-FR" altLang="ko-KR" sz="664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 </a:t>
            </a:r>
            <a:r>
              <a:rPr lang="en-US" altLang="ko-KR" sz="664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Confidential</a:t>
            </a:r>
            <a:r>
              <a:rPr lang="fr-FR" altLang="ko-KR" sz="664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Information </a:t>
            </a:r>
            <a:r>
              <a:rPr lang="el-GR" altLang="ko-KR" sz="664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Ι</a:t>
            </a:r>
            <a:r>
              <a:rPr lang="fr-FR" altLang="ko-KR" sz="664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fld id="{7932CEB9-7706-4840-A8AE-48D24CB336EF}" type="datetimeFigureOut">
              <a:rPr lang="fr-FR" altLang="ko-KR" sz="664" kern="1200" smtClean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pPr marL="0" algn="ctr" defTabSz="867605" rtl="0" eaLnBrk="1" latinLnBrk="0" hangingPunct="1">
                <a:defRPr/>
              </a:pPr>
              <a:t>23/09/2022</a:t>
            </a:fld>
            <a:endParaRPr lang="fr-FR" altLang="ko-KR" sz="664" kern="120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573476" y="1371633"/>
            <a:ext cx="2354356" cy="617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657" b="1" spc="-142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AGENDA</a:t>
            </a:r>
            <a:endParaRPr lang="ko-KR" altLang="en-US" sz="2657" b="1" spc="-142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73477" y="2194580"/>
            <a:ext cx="545530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898" b="1" dirty="0">
                <a:solidFill>
                  <a:srgbClr val="1B47AA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98" b="1" dirty="0">
              <a:solidFill>
                <a:srgbClr val="1B47A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9812" y="2226288"/>
            <a:ext cx="6102502" cy="302821"/>
          </a:xfrm>
        </p:spPr>
        <p:txBody>
          <a:bodyPr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8" b="1" spc="-14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첫번째 단원 제목 편집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73477" y="2643270"/>
            <a:ext cx="545530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898" b="1" dirty="0">
                <a:solidFill>
                  <a:srgbClr val="1B47AA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98" b="1" dirty="0">
              <a:solidFill>
                <a:srgbClr val="1B47A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9812" y="2673664"/>
            <a:ext cx="6102502" cy="302839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altLang="en-US" sz="1708" b="1" spc="-142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25352" lvl="0" indent="-325352"/>
            <a:r>
              <a:rPr lang="ko-KR" altLang="en-US" dirty="0"/>
              <a:t>두번째 단원 제목 편집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3690927" y="2016057"/>
            <a:ext cx="8491554" cy="27429"/>
          </a:xfrm>
          <a:prstGeom prst="rect">
            <a:avLst/>
          </a:prstGeom>
          <a:gradFill>
            <a:gsLst>
              <a:gs pos="0">
                <a:srgbClr val="51B7EC"/>
              </a:gs>
              <a:gs pos="100000">
                <a:srgbClr val="1B47AA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3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1087"/>
            <a:ext cx="3339510" cy="575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573477" y="3091960"/>
            <a:ext cx="545530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898" b="1" dirty="0">
                <a:solidFill>
                  <a:srgbClr val="1B47AA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98" b="1" dirty="0">
              <a:solidFill>
                <a:srgbClr val="1B47A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9812" y="3129777"/>
            <a:ext cx="6102502" cy="302839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altLang="en-US" sz="1708" b="1" spc="-142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25352" lvl="0" indent="-325352"/>
            <a:r>
              <a:rPr lang="ko-KR" altLang="en-US" dirty="0"/>
              <a:t>세번째 단원 제목 편집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73477" y="3540650"/>
            <a:ext cx="545530" cy="384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898" b="1" dirty="0">
                <a:solidFill>
                  <a:srgbClr val="1B47AA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898" b="1" dirty="0">
              <a:solidFill>
                <a:srgbClr val="1B47A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13"/>
          </p:nvPr>
        </p:nvSpPr>
        <p:spPr>
          <a:xfrm>
            <a:off x="9239453" y="6441376"/>
            <a:ext cx="2845048" cy="286123"/>
          </a:xfrm>
          <a:prstGeom prst="rect">
            <a:avLst/>
          </a:prstGeom>
        </p:spPr>
        <p:txBody>
          <a:bodyPr lIns="101402" tIns="50700" rIns="101402" bIns="50700"/>
          <a:lstStyle>
            <a:lvl1pPr algn="r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714617" y="1804607"/>
            <a:ext cx="6222226" cy="415490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1898" b="1" kern="1200" spc="-142" dirty="0">
                <a:solidFill>
                  <a:srgbClr val="1B47A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867605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첫 번째 단원 제목 편집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714614" y="2331735"/>
            <a:ext cx="7002105" cy="2468846"/>
          </a:xfrm>
        </p:spPr>
        <p:txBody>
          <a:bodyPr>
            <a:normAutofit/>
          </a:bodyPr>
          <a:lstStyle>
            <a:lvl1pPr marL="0" indent="0">
              <a:buNone/>
              <a:defRPr sz="1708" b="0" strike="noStrike" spc="-14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690927" y="1197973"/>
            <a:ext cx="8491554" cy="27429"/>
          </a:xfrm>
          <a:prstGeom prst="rect">
            <a:avLst/>
          </a:prstGeom>
          <a:gradFill>
            <a:gsLst>
              <a:gs pos="0">
                <a:srgbClr val="51B7EC"/>
              </a:gs>
              <a:gs pos="100000">
                <a:srgbClr val="1B47AA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3"/>
          </a:p>
        </p:txBody>
      </p:sp>
      <p:sp>
        <p:nvSpPr>
          <p:cNvPr id="27" name="직사각형 26"/>
          <p:cNvSpPr/>
          <p:nvPr userDrawn="1"/>
        </p:nvSpPr>
        <p:spPr>
          <a:xfrm rot="5400000">
            <a:off x="470987" y="1952306"/>
            <a:ext cx="223880" cy="95206"/>
          </a:xfrm>
          <a:prstGeom prst="rect">
            <a:avLst/>
          </a:prstGeom>
          <a:solidFill>
            <a:srgbClr val="1B4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3"/>
          </a:p>
        </p:txBody>
      </p:sp>
      <p:sp>
        <p:nvSpPr>
          <p:cNvPr id="28" name="TextBox 27"/>
          <p:cNvSpPr txBox="1"/>
          <p:nvPr userDrawn="1"/>
        </p:nvSpPr>
        <p:spPr>
          <a:xfrm>
            <a:off x="3905611" y="6592710"/>
            <a:ext cx="4380778" cy="206292"/>
          </a:xfrm>
          <a:prstGeom prst="rect">
            <a:avLst/>
          </a:prstGeom>
          <a:noFill/>
        </p:spPr>
        <p:txBody>
          <a:bodyPr wrap="square" lIns="95635" tIns="51539" rIns="95635" bIns="51539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www.ispark.kr</a:t>
            </a:r>
            <a:r>
              <a:rPr lang="fr-FR" altLang="ko-KR" sz="664" baseline="0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  </a:t>
            </a:r>
            <a:r>
              <a:rPr lang="fr-FR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© </a:t>
            </a:r>
            <a:r>
              <a:rPr lang="en-US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ISPark</a:t>
            </a:r>
            <a:r>
              <a:rPr lang="en-US" altLang="ko-KR" sz="664" baseline="0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 Co., Ltd.</a:t>
            </a:r>
            <a:r>
              <a:rPr lang="fr-FR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  </a:t>
            </a:r>
            <a:r>
              <a:rPr lang="en-US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Confidential</a:t>
            </a:r>
            <a:r>
              <a:rPr lang="fr-FR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 Information </a:t>
            </a:r>
            <a:r>
              <a:rPr lang="el-GR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Ι</a:t>
            </a:r>
            <a:r>
              <a:rPr lang="fr-FR" altLang="ko-KR" sz="664" dirty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t> </a:t>
            </a:r>
            <a:fld id="{7932CEB9-7706-4840-A8AE-48D24CB336EF}" type="datetimeFigureOut">
              <a:rPr lang="fr-FR" altLang="ko-KR" sz="664" smtClean="0">
                <a:solidFill>
                  <a:schemeClr val="bg1">
                    <a:lumMod val="85000"/>
                  </a:schemeClr>
                </a:solidFill>
                <a:effectLst/>
                <a:cs typeface="Arial" pitchFamily="34" charset="0"/>
              </a:rPr>
              <a:pPr algn="ctr">
                <a:defRPr/>
              </a:pPr>
              <a:t>23/09/2022</a:t>
            </a:fld>
            <a:endParaRPr lang="fr-FR" altLang="ko-KR" sz="664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12191998" cy="1200113"/>
          </a:xfrm>
          <a:prstGeom prst="rect">
            <a:avLst/>
          </a:prstGeom>
        </p:spPr>
      </p:pic>
      <p:sp>
        <p:nvSpPr>
          <p:cNvPr id="9" name="슬라이드 번호 개체 틀 16"/>
          <p:cNvSpPr>
            <a:spLocks noGrp="1"/>
          </p:cNvSpPr>
          <p:nvPr>
            <p:ph type="sldNum" sz="quarter" idx="13"/>
          </p:nvPr>
        </p:nvSpPr>
        <p:spPr>
          <a:xfrm>
            <a:off x="9239453" y="6441376"/>
            <a:ext cx="2845048" cy="286123"/>
          </a:xfrm>
          <a:prstGeom prst="rect">
            <a:avLst/>
          </a:prstGeom>
        </p:spPr>
        <p:txBody>
          <a:bodyPr lIns="101402" tIns="50700" rIns="101402" bIns="50700"/>
          <a:lstStyle>
            <a:lvl1pPr algn="r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7501" y="6441376"/>
            <a:ext cx="11977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90">
              <a:solidFill>
                <a:prstClr val="black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66900" y="746602"/>
            <a:ext cx="11705335" cy="60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7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13"/>
          </p:nvPr>
        </p:nvSpPr>
        <p:spPr>
          <a:xfrm>
            <a:off x="9239453" y="6441376"/>
            <a:ext cx="2845048" cy="286123"/>
          </a:xfrm>
          <a:prstGeom prst="rect">
            <a:avLst/>
          </a:prstGeom>
        </p:spPr>
        <p:txBody>
          <a:bodyPr lIns="101402" tIns="50700" rIns="101402" bIns="50700"/>
          <a:lstStyle>
            <a:lvl1pPr algn="r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66900" y="643776"/>
            <a:ext cx="11705335" cy="0"/>
          </a:xfrm>
          <a:prstGeom prst="line">
            <a:avLst/>
          </a:prstGeom>
          <a:ln w="57150">
            <a:solidFill>
              <a:srgbClr val="09B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56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28699" y="2468896"/>
            <a:ext cx="3400325" cy="822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ko-KR" sz="3795" b="1" i="1" spc="-142" dirty="0">
                <a:solidFill>
                  <a:srgbClr val="1B47AA"/>
                </a:solidFill>
                <a:latin typeface="HY견고딕" pitchFamily="18" charset="-127"/>
                <a:ea typeface="HY견고딕" pitchFamily="18" charset="-127"/>
              </a:rPr>
              <a:t>Thank you!</a:t>
            </a:r>
            <a:endParaRPr lang="ko-KR" altLang="en-US" sz="3795" b="1" i="1" spc="-142" dirty="0">
              <a:solidFill>
                <a:srgbClr val="1B47AA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905611" y="6592710"/>
            <a:ext cx="4380778" cy="206292"/>
          </a:xfrm>
          <a:prstGeom prst="rect">
            <a:avLst/>
          </a:prstGeom>
          <a:noFill/>
        </p:spPr>
        <p:txBody>
          <a:bodyPr wrap="square" lIns="95635" tIns="51539" rIns="95635" bIns="51539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www.ispark.kr</a:t>
            </a:r>
            <a:r>
              <a:rPr lang="fr-FR" altLang="ko-KR" sz="664" baseline="0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  </a:t>
            </a:r>
            <a:r>
              <a:rPr lang="fr-FR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© </a:t>
            </a:r>
            <a:r>
              <a:rPr lang="en-US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ISPark</a:t>
            </a:r>
            <a:r>
              <a:rPr lang="en-US" altLang="ko-KR" sz="664" baseline="0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 Co., Ltd.</a:t>
            </a:r>
            <a:r>
              <a:rPr lang="fr-FR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  </a:t>
            </a:r>
            <a:r>
              <a:rPr lang="en-US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Confidential</a:t>
            </a:r>
            <a:r>
              <a:rPr lang="fr-FR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 Information </a:t>
            </a:r>
            <a:r>
              <a:rPr lang="el-GR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Ι</a:t>
            </a:r>
            <a:r>
              <a:rPr lang="fr-FR" altLang="ko-KR" sz="664" dirty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fld id="{7932CEB9-7706-4840-A8AE-48D24CB336EF}" type="datetimeFigureOut">
              <a:rPr lang="fr-FR" altLang="ko-KR" sz="664" smtClean="0">
                <a:solidFill>
                  <a:schemeClr val="bg1">
                    <a:lumMod val="50000"/>
                  </a:schemeClr>
                </a:solidFill>
                <a:effectLst/>
                <a:cs typeface="Arial" pitchFamily="34" charset="0"/>
              </a:rPr>
              <a:pPr algn="ctr">
                <a:defRPr/>
              </a:pPr>
              <a:t>23/09/2022</a:t>
            </a:fld>
            <a:endParaRPr lang="fr-FR" altLang="ko-KR" sz="664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4415083" y="4428415"/>
            <a:ext cx="7776919" cy="27429"/>
          </a:xfrm>
          <a:prstGeom prst="rect">
            <a:avLst/>
          </a:prstGeom>
          <a:gradFill>
            <a:gsLst>
              <a:gs pos="0">
                <a:srgbClr val="51B7EC"/>
              </a:gs>
              <a:gs pos="100000">
                <a:srgbClr val="1B47AA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3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2"/>
          <a:stretch/>
        </p:blipFill>
        <p:spPr>
          <a:xfrm>
            <a:off x="3" y="1714524"/>
            <a:ext cx="4162064" cy="2743162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4296867" y="1669167"/>
            <a:ext cx="5633638" cy="27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ko-KR" sz="1328" b="0" i="0" spc="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HY견고딕" pitchFamily="18" charset="-127"/>
              </a:rPr>
              <a:t>Let</a:t>
            </a:r>
            <a:r>
              <a:rPr lang="en-US" altLang="ko-KR" sz="1328" b="0" i="0" spc="0" baseline="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HY견고딕" pitchFamily="18" charset="-127"/>
              </a:rPr>
              <a:t> us find your infinite solution! </a:t>
            </a:r>
            <a:r>
              <a:rPr lang="en-US" altLang="ko-KR" sz="1328" b="0" i="0" spc="0" baseline="0" dirty="0" err="1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HY견고딕" pitchFamily="18" charset="-127"/>
              </a:rPr>
              <a:t>ISPark</a:t>
            </a:r>
            <a:endParaRPr lang="ko-KR" altLang="en-US" sz="1328" b="0" i="0" spc="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52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8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2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2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A692-FE9F-4DBE-8614-A3A37E027FC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4E63-97E6-46B3-981B-34AE33F64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0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457293"/>
            <a:ext cx="8967057" cy="606450"/>
          </a:xfrm>
        </p:spPr>
        <p:txBody>
          <a:bodyPr/>
          <a:lstStyle/>
          <a:p>
            <a:r>
              <a:rPr lang="ko-KR" altLang="en-US" dirty="0"/>
              <a:t>마크업 오류 목록</a:t>
            </a:r>
          </a:p>
        </p:txBody>
      </p:sp>
    </p:spTree>
    <p:extLst>
      <p:ext uri="{BB962C8B-B14F-4D97-AF65-F5344CB8AC3E}">
        <p14:creationId xmlns:p14="http://schemas.microsoft.com/office/powerpoint/2010/main" val="527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280944-0C2B-4133-981B-A746DE98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22" y="1429792"/>
            <a:ext cx="8068801" cy="4020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163682" y="749326"/>
            <a:ext cx="2845611" cy="247745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동일한 상위 부품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 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개를 선택하고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Add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를 통해 하나의 원자재를 추가</a:t>
            </a: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각 상위 부품에 동일한 원자재가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개씩 추가가 됨</a:t>
            </a: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36846" y="75501"/>
            <a:ext cx="11705335" cy="603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마크업 </a:t>
            </a:r>
            <a:r>
              <a:rPr lang="en-US" altLang="ko-KR" sz="2000" dirty="0"/>
              <a:t>Add </a:t>
            </a:r>
            <a:r>
              <a:rPr lang="ko-KR" altLang="en-US" sz="2000" dirty="0"/>
              <a:t>오류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9100038" y="784036"/>
            <a:ext cx="38478" cy="55562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369880" y="3429000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607722" y="3557957"/>
            <a:ext cx="2118700" cy="1870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63682" y="3960381"/>
            <a:ext cx="2845611" cy="2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개선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pPr marL="144000" indent="-144000">
              <a:lnSpc>
                <a:spcPct val="150000"/>
              </a:lnSpc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동일한 각각의 상위 부품에 하나의 원자재가 추가되도록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EC1B4E-1375-49C9-B5D3-E08CFE94EE13}"/>
              </a:ext>
            </a:extLst>
          </p:cNvPr>
          <p:cNvSpPr/>
          <p:nvPr/>
        </p:nvSpPr>
        <p:spPr bwMode="auto">
          <a:xfrm>
            <a:off x="806064" y="1994752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14870-F170-4E90-92B4-088BBE744E35}"/>
              </a:ext>
            </a:extLst>
          </p:cNvPr>
          <p:cNvSpPr/>
          <p:nvPr/>
        </p:nvSpPr>
        <p:spPr bwMode="auto">
          <a:xfrm>
            <a:off x="1069074" y="2140488"/>
            <a:ext cx="1984520" cy="2923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796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3A6BF9-8567-452F-880C-F8512D39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3" y="1433234"/>
            <a:ext cx="8068801" cy="39915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163682" y="749326"/>
            <a:ext cx="2845611" cy="247745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동일한 상위 부품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 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개를 선택하고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Remove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를 실행</a:t>
            </a: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rgbClr val="E7E6E6">
                    <a:lumMod val="25000"/>
                  </a:srgbClr>
                </a:solidFill>
              </a:rPr>
              <a:t>최상단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 상위 부품에 있는 동일한 원자재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개에 제거 표시가 나타나고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,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 나머지 상위 부품에는 제거 표시가 없는 동일한 기존 원자재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개가 나타남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36846" y="75501"/>
            <a:ext cx="11705335" cy="603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마크업 </a:t>
            </a:r>
            <a:r>
              <a:rPr lang="en-US" altLang="ko-KR" sz="2000" dirty="0"/>
              <a:t>Remove </a:t>
            </a:r>
            <a:r>
              <a:rPr lang="ko-KR" altLang="en-US" sz="2000" dirty="0"/>
              <a:t>오류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9100038" y="784036"/>
            <a:ext cx="38478" cy="55562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789871" y="2837737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027713" y="2966694"/>
            <a:ext cx="2000713" cy="2600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63682" y="3960381"/>
            <a:ext cx="2845611" cy="2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개선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pPr marL="144000" indent="-144000">
              <a:lnSpc>
                <a:spcPct val="150000"/>
              </a:lnSpc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각 상위 부품에 원자재 </a:t>
            </a:r>
            <a:r>
              <a:rPr lang="ko-KR" altLang="en-US" sz="900" dirty="0" err="1">
                <a:solidFill>
                  <a:schemeClr val="tx1"/>
                </a:solidFill>
              </a:rPr>
              <a:t>하니씩</a:t>
            </a:r>
            <a:r>
              <a:rPr lang="ko-KR" altLang="en-US" sz="900" dirty="0">
                <a:solidFill>
                  <a:schemeClr val="tx1"/>
                </a:solidFill>
              </a:rPr>
              <a:t> 제거 표시가 나타나도록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A10A1A7-8C72-4363-A27D-C12EC76F3369}"/>
              </a:ext>
            </a:extLst>
          </p:cNvPr>
          <p:cNvSpPr/>
          <p:nvPr/>
        </p:nvSpPr>
        <p:spPr bwMode="auto">
          <a:xfrm>
            <a:off x="355042" y="3422828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2BB0A9-3CC8-4540-961C-4687022CB401}"/>
              </a:ext>
            </a:extLst>
          </p:cNvPr>
          <p:cNvSpPr/>
          <p:nvPr/>
        </p:nvSpPr>
        <p:spPr bwMode="auto">
          <a:xfrm>
            <a:off x="592884" y="3551785"/>
            <a:ext cx="2108371" cy="18729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98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A99A7E-99EE-4BA5-B4BD-043D7D6C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1" y="1404655"/>
            <a:ext cx="8049748" cy="404869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163682" y="749326"/>
            <a:ext cx="2845611" cy="247745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동일한 상위 부품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 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개를 선택하고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Update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를 통해 원자재를 교체 </a:t>
            </a: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rgbClr val="E7E6E6">
                    <a:lumMod val="25000"/>
                  </a:srgbClr>
                </a:solidFill>
              </a:rPr>
              <a:t>최상단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 상위 부품에만 업데이트 표시가 있는 동일한 원자재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개가 나타나고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, 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나머지 상위 부품에는 업데이트 표시가 없는 동일한 기존 원자재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개가 나타남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36846" y="75501"/>
            <a:ext cx="11705335" cy="603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마크업 </a:t>
            </a:r>
            <a:r>
              <a:rPr lang="en-US" altLang="ko-KR" sz="2000" dirty="0"/>
              <a:t>Update </a:t>
            </a:r>
            <a:r>
              <a:rPr lang="ko-KR" altLang="en-US" sz="2000" dirty="0"/>
              <a:t>오류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9100038" y="784036"/>
            <a:ext cx="38478" cy="55562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831816" y="2558642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069658" y="2687599"/>
            <a:ext cx="2009102" cy="2737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63682" y="3960381"/>
            <a:ext cx="2845611" cy="2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개선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pPr marL="144000" indent="-144000">
              <a:lnSpc>
                <a:spcPct val="150000"/>
              </a:lnSpc>
              <a:buAutoNum type="arabicPeriod"/>
            </a:pPr>
            <a:r>
              <a:rPr lang="en-US" altLang="ko-KR" sz="900" dirty="0">
                <a:solidFill>
                  <a:schemeClr val="tx1"/>
                </a:solidFill>
              </a:rPr>
              <a:t>Update </a:t>
            </a:r>
            <a:r>
              <a:rPr lang="ko-KR" altLang="en-US" sz="900" dirty="0">
                <a:solidFill>
                  <a:schemeClr val="tx1"/>
                </a:solidFill>
              </a:rPr>
              <a:t>버튼을 눌렀을 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각 상위 부품에 업데이트 표시가 있는 원자재 하나씩 나타나도록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81BB2F-0ACB-43DA-98C8-6EE6C252720E}"/>
              </a:ext>
            </a:extLst>
          </p:cNvPr>
          <p:cNvSpPr/>
          <p:nvPr/>
        </p:nvSpPr>
        <p:spPr bwMode="auto">
          <a:xfrm>
            <a:off x="373599" y="3421129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B22CBA-680B-43BE-BE22-8162A30A8E1A}"/>
              </a:ext>
            </a:extLst>
          </p:cNvPr>
          <p:cNvSpPr/>
          <p:nvPr/>
        </p:nvSpPr>
        <p:spPr bwMode="auto">
          <a:xfrm>
            <a:off x="611441" y="3550086"/>
            <a:ext cx="2140148" cy="19032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40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D87AFF-C286-4085-B637-DD30A3CB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6" y="937635"/>
            <a:ext cx="8068801" cy="524900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163682" y="749326"/>
            <a:ext cx="2845611" cy="247745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동일한 상위 부품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 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개를 선택하고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Replace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를 통해 하나의 원자재를 교체</a:t>
            </a: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solidFill>
                  <a:srgbClr val="E7E6E6">
                    <a:lumMod val="25000"/>
                  </a:srgbClr>
                </a:solidFill>
              </a:rPr>
              <a:t>최상단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 상위 부품에 동일한 원자재가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개씩 추가되고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,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 기존 동일한 원자재에는 제거 표시 생성</a:t>
            </a: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solidFill>
                <a:srgbClr val="E7E6E6">
                  <a:lumMod val="2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나머지 상위 부품에는 기존의 동일한 원자재가 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2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개 추가되고</a:t>
            </a:r>
            <a:r>
              <a:rPr lang="en-US" altLang="ko-KR" sz="900" dirty="0">
                <a:solidFill>
                  <a:srgbClr val="E7E6E6">
                    <a:lumMod val="25000"/>
                  </a:srgbClr>
                </a:solidFill>
              </a:rPr>
              <a:t>,</a:t>
            </a:r>
            <a:r>
              <a:rPr lang="ko-KR" altLang="en-US" sz="900" dirty="0">
                <a:solidFill>
                  <a:srgbClr val="E7E6E6">
                    <a:lumMod val="25000"/>
                  </a:srgbClr>
                </a:solidFill>
              </a:rPr>
              <a:t> 기존 동일한 원자재에는 제거 표시가 없음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36846" y="75501"/>
            <a:ext cx="11705335" cy="603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마크업 </a:t>
            </a:r>
            <a:r>
              <a:rPr lang="en-US" altLang="ko-KR" sz="2000" dirty="0"/>
              <a:t>Replace </a:t>
            </a:r>
            <a:r>
              <a:rPr lang="ko-KR" altLang="en-US" sz="2000" dirty="0"/>
              <a:t>오류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9100038" y="784036"/>
            <a:ext cx="38478" cy="55562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806649" y="1832628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044491" y="1961586"/>
            <a:ext cx="1992324" cy="2782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63682" y="3960381"/>
            <a:ext cx="2845611" cy="2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개선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pPr marL="144000" indent="-144000">
              <a:lnSpc>
                <a:spcPct val="150000"/>
              </a:lnSpc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각 상위 부품에 한 개의 원자재가 추가되고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기존 원자재 한 개만 제거 표시가 나타나도록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91C69A-68B5-4DC1-96C3-9F88435B6E9A}"/>
              </a:ext>
            </a:extLst>
          </p:cNvPr>
          <p:cNvSpPr/>
          <p:nvPr/>
        </p:nvSpPr>
        <p:spPr bwMode="auto">
          <a:xfrm>
            <a:off x="355684" y="2958681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9CB4D-6C51-4713-B9E3-DBD9F2B9642C}"/>
              </a:ext>
            </a:extLst>
          </p:cNvPr>
          <p:cNvSpPr/>
          <p:nvPr/>
        </p:nvSpPr>
        <p:spPr bwMode="auto">
          <a:xfrm>
            <a:off x="593525" y="3087639"/>
            <a:ext cx="2124507" cy="153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9C3F6E-73C4-4851-ABE6-003024E07FBF}"/>
              </a:ext>
            </a:extLst>
          </p:cNvPr>
          <p:cNvSpPr/>
          <p:nvPr/>
        </p:nvSpPr>
        <p:spPr bwMode="auto">
          <a:xfrm>
            <a:off x="355684" y="4571708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31467-4A61-43DE-805A-3C300A9F4BD0}"/>
              </a:ext>
            </a:extLst>
          </p:cNvPr>
          <p:cNvSpPr/>
          <p:nvPr/>
        </p:nvSpPr>
        <p:spPr bwMode="auto">
          <a:xfrm>
            <a:off x="593525" y="4700666"/>
            <a:ext cx="2124507" cy="153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787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31DFDB-B1D5-4C5A-B577-BA4A5176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024965"/>
            <a:ext cx="7422504" cy="50743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163682" y="749326"/>
            <a:ext cx="2845611" cy="247745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</a:rPr>
              <a:t>마크업 오픈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</a:rPr>
              <a:t>5p</a:t>
            </a:r>
            <a:r>
              <a:rPr lang="ko-KR" altLang="en-US" sz="900" dirty="0">
                <a:solidFill>
                  <a:schemeClr val="tx1"/>
                </a:solidFill>
              </a:rPr>
              <a:t>에 있는 </a:t>
            </a:r>
            <a:r>
              <a:rPr lang="en-US" altLang="ko-KR" sz="900" dirty="0">
                <a:solidFill>
                  <a:schemeClr val="tx1"/>
                </a:solidFill>
              </a:rPr>
              <a:t>Replace</a:t>
            </a:r>
            <a:r>
              <a:rPr lang="ko-KR" altLang="en-US" sz="900" dirty="0">
                <a:solidFill>
                  <a:schemeClr val="tx1"/>
                </a:solidFill>
              </a:rPr>
              <a:t> 마크업을 저장했을 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기존 원자재를 제거하는 부분은 저장되지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</a:rPr>
              <a:t>ECR</a:t>
            </a:r>
            <a:r>
              <a:rPr lang="ko-KR" altLang="en-US" sz="900" dirty="0">
                <a:solidFill>
                  <a:schemeClr val="tx1"/>
                </a:solidFill>
              </a:rPr>
              <a:t>을 완료하였을 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신규 부품은 추가가 되고 기존 부품은 제거가 되지 않았음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36846" y="75501"/>
            <a:ext cx="11705335" cy="603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마크업 </a:t>
            </a:r>
            <a:r>
              <a:rPr lang="en-US" altLang="ko-KR" sz="2000" dirty="0"/>
              <a:t>Replace </a:t>
            </a:r>
            <a:r>
              <a:rPr lang="ko-KR" altLang="en-US" sz="2000" dirty="0"/>
              <a:t>오류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F46BB67-534E-46FF-BBCC-6DF740D22D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9100038" y="784036"/>
            <a:ext cx="38478" cy="55562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 bwMode="auto">
          <a:xfrm>
            <a:off x="773093" y="1216404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010936" y="1345361"/>
            <a:ext cx="200008" cy="2000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63682" y="3960381"/>
            <a:ext cx="2845611" cy="2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개선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</a:p>
          <a:p>
            <a:pPr marL="144000" indent="-144000">
              <a:lnSpc>
                <a:spcPct val="150000"/>
              </a:lnSpc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하나의 원자재에서 동일한 상위 부품을 </a:t>
            </a:r>
            <a:r>
              <a:rPr lang="en-US" altLang="ko-KR" sz="900" dirty="0">
                <a:solidFill>
                  <a:schemeClr val="tx1"/>
                </a:solidFill>
              </a:rPr>
              <a:t>Replace</a:t>
            </a:r>
            <a:r>
              <a:rPr lang="ko-KR" altLang="en-US" sz="900" dirty="0">
                <a:solidFill>
                  <a:schemeClr val="tx1"/>
                </a:solidFill>
              </a:rPr>
              <a:t>를 통해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마크업을 저장할 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제거 로직이 저장이 되도록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66E0272-52D4-4326-A60B-17BEFAA013FA}"/>
              </a:ext>
            </a:extLst>
          </p:cNvPr>
          <p:cNvSpPr/>
          <p:nvPr/>
        </p:nvSpPr>
        <p:spPr bwMode="auto">
          <a:xfrm>
            <a:off x="1336553" y="3429000"/>
            <a:ext cx="200007" cy="200007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3794" tIns="0" rIns="33794" bIns="0" rtlCol="0" anchor="ctr"/>
          <a:lstStyle/>
          <a:p>
            <a:pPr algn="ctr" defTabSz="898583"/>
            <a:r>
              <a:rPr lang="en-US" altLang="ko-KR" sz="1126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2EDC5E-79E1-4BEC-97E7-552953D7FA17}"/>
              </a:ext>
            </a:extLst>
          </p:cNvPr>
          <p:cNvSpPr/>
          <p:nvPr/>
        </p:nvSpPr>
        <p:spPr bwMode="auto">
          <a:xfrm>
            <a:off x="1574395" y="3557957"/>
            <a:ext cx="959079" cy="19200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33794" tIns="0" rIns="33794" bIns="0" rtlCol="0" anchor="ctr"/>
          <a:lstStyle/>
          <a:p>
            <a:pPr algn="ctr" defTabSz="898583"/>
            <a:endParaRPr lang="ko-KR" altLang="en-US" sz="1126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25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9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287</Words>
  <Application>Microsoft Office PowerPoint</Application>
  <PresentationFormat>와이드스크린</PresentationFormat>
  <Paragraphs>52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맑은 고딕</vt:lpstr>
      <vt:lpstr>Arial</vt:lpstr>
      <vt:lpstr>Arial Black</vt:lpstr>
      <vt:lpstr>Symbol</vt:lpstr>
      <vt:lpstr>Office 테마</vt:lpstr>
      <vt:lpstr>마크업 오류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ispark</dc:creator>
  <cp:lastModifiedBy>이즈파크</cp:lastModifiedBy>
  <cp:revision>351</cp:revision>
  <dcterms:created xsi:type="dcterms:W3CDTF">2020-09-23T06:02:07Z</dcterms:created>
  <dcterms:modified xsi:type="dcterms:W3CDTF">2022-09-23T07:50:53Z</dcterms:modified>
</cp:coreProperties>
</file>