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A5881-1A7F-98FF-9125-7DADDF874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48F350-E263-8B63-7D18-012EC96CF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B9AA5-1704-3C48-ACFA-0733241C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2A6A7-CE87-AA06-C57F-AF60F9D2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47B03-D8D0-58A1-A318-29E43A5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9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E01A8-E007-869A-83BD-E5930A8E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8DFEF-1C75-5FC4-B1ED-EFB3C6233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4966D-01FE-D69E-AA65-D3189170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1F287-5CE4-CD46-AB7F-74C5AE01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2E773-F460-DF68-D55F-13953247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5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3D4B69-3353-D2B5-5A80-A13737BE5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49FC0-562D-EF0F-2288-17C0425A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621FD-E5BB-DE2D-A117-60BB4883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962F5-959B-35B5-1917-9C5AE205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E6073-89BB-7AA8-428A-E1F25790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5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A850-8603-062B-908E-69790782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51DB8-6487-8BF2-6CDB-34B63900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17112-2F48-A1E3-625E-129ABDB4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33711-1CD4-6676-BB79-24DBCB7D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E9625-4BCD-F431-CC0B-4E1EAEC8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70EE7-1C4F-C003-3AC0-104B4F18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80465-8CFD-2268-204F-B1F44A2D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86F2C-FFE2-C266-95F9-A442E4DA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8D3B6-3260-2942-3C4A-3103877E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E09D6-ACA9-104B-889B-BD5845A4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BDAE4-5644-FA0F-4D62-88CCF02E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A2EF7-B18A-70CF-4EA7-FA1C5E83E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387EA-3E48-9A58-4047-C09DA433F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A1791-324D-C8F7-9CC2-E6C24A56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F5BA-76F7-26A3-D5AA-F8F97633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3562C-C3DC-4DE7-6F78-F84A2324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6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96096-78A0-B5FD-1686-34FACAF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67CD1-39C4-EB1F-7E46-D676112E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09188-38DC-07B9-8AED-7EA86513A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9C6385-6434-804B-81BC-A35874DAB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76E4D7-A739-D5AB-A550-97D4CE619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640BB4-5ED3-6F88-5C31-F9C6B4F4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42D69-E5DE-05BD-189B-9A6875AE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869353-1C54-8A5D-19D9-415A4CF9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94BAF-A908-1BC4-7E10-8D3E7F09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D458CB-1B0D-61F5-93F1-327EB69D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F90C57-6ABC-12C9-D45E-D30B5A12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7FDC17-FEB5-E9BE-9123-EAB9D27D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6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19FB06-5865-BF20-F909-6A67CC7B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5063CE-B7B3-6871-762D-A90ED8F1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C34A2F-347E-DD29-A1CD-F0C3D669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F4D40-137A-654B-B0C6-1D03BD06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A305E-9EFF-E1B6-9E72-3BAACDFC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650FA-7102-3BDC-57BE-1770F2F2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315D1-B58C-7D9B-3E89-C97404DD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A4A48-5F95-4A30-164F-ACBA71A2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D001F-D892-BFD9-312F-D945E13E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2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EF8AC-5D72-345D-3183-1CA164AE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67D7D-C821-AB72-343E-644C2E1C2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DD7194-2C64-445C-DEF9-1385DA421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2862C-F702-AF90-1A33-4D588D47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4EF71-51D2-28CC-1B67-8EADC6CA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C447B-A412-393F-F1FF-01FD5D23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4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B7C48-C25E-A84E-77FA-11604703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4DD1B-67C9-9245-DACE-25DEC82D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A8F5D-1166-F343-0E01-D4C848B37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7F9F-A578-4B31-9FCF-474C6EB2DEA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2A30D-899A-9FA4-12C7-CB60BDCD7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ABA9C-3D10-D208-EA44-029BB7FDA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8090-4B21-441E-950E-CD93C517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9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E221-0751-5C36-E78C-16134898D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나의제안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28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최종심사 완료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심사가 완료된 제안문서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D806B-2802-6171-25C0-499A6858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81" y="622720"/>
            <a:ext cx="8681849" cy="49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E221-0751-5C36-E78C-16134898D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ECO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78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QM</a:t>
            </a:r>
            <a:r>
              <a:rPr lang="ko-KR" altLang="en-US" dirty="0"/>
              <a:t>검증 </a:t>
            </a:r>
            <a:r>
              <a:rPr lang="en-US" altLang="ko-KR" dirty="0"/>
              <a:t>ECR </a:t>
            </a:r>
            <a:r>
              <a:rPr lang="ko-KR" altLang="en-US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1083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Desk – ECR </a:t>
            </a:r>
            <a:r>
              <a:rPr lang="ko-KR" altLang="en-US" dirty="0"/>
              <a:t>버튼을 누르면 현재 접속계정으로 처리대상인 </a:t>
            </a:r>
            <a:r>
              <a:rPr lang="en-US" altLang="ko-KR" dirty="0"/>
              <a:t>ECR </a:t>
            </a:r>
            <a:r>
              <a:rPr lang="ko-KR" altLang="en-US" dirty="0"/>
              <a:t>리스트를 확인할 수 있으며</a:t>
            </a:r>
            <a:r>
              <a:rPr lang="en-US" altLang="ko-KR" dirty="0"/>
              <a:t>, </a:t>
            </a:r>
            <a:r>
              <a:rPr lang="ko-KR" altLang="en-US" dirty="0"/>
              <a:t>이중에 </a:t>
            </a:r>
            <a:endParaRPr lang="en-US" altLang="ko-KR" dirty="0"/>
          </a:p>
          <a:p>
            <a:r>
              <a:rPr lang="ko-KR" altLang="en-US" dirty="0"/>
              <a:t>상태가 </a:t>
            </a:r>
            <a:r>
              <a:rPr lang="en-US" altLang="ko-KR" dirty="0"/>
              <a:t>QM</a:t>
            </a:r>
            <a:r>
              <a:rPr lang="ko-KR" altLang="en-US" dirty="0"/>
              <a:t>검증인 </a:t>
            </a:r>
            <a:r>
              <a:rPr lang="en-US" altLang="ko-KR" dirty="0"/>
              <a:t>ECR</a:t>
            </a:r>
            <a:r>
              <a:rPr lang="ko-KR" altLang="en-US" dirty="0"/>
              <a:t>이 </a:t>
            </a:r>
            <a:r>
              <a:rPr lang="en-US" altLang="ko-KR" dirty="0"/>
              <a:t>QM</a:t>
            </a:r>
            <a:r>
              <a:rPr lang="ko-KR" altLang="en-US" dirty="0"/>
              <a:t>검증 대상인 </a:t>
            </a:r>
            <a:r>
              <a:rPr lang="en-US" altLang="ko-KR" dirty="0"/>
              <a:t>ECR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A5C25A-7153-EA98-9785-1BAD1E8FF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86" y="622719"/>
            <a:ext cx="8251634" cy="4587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5D220C-4DA8-947F-0F49-72C74CD642ED}"/>
              </a:ext>
            </a:extLst>
          </p:cNvPr>
          <p:cNvSpPr/>
          <p:nvPr/>
        </p:nvSpPr>
        <p:spPr>
          <a:xfrm>
            <a:off x="1630496" y="1625879"/>
            <a:ext cx="297456" cy="147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7250D-82E4-5160-5C27-1108D5E1AACE}"/>
              </a:ext>
            </a:extLst>
          </p:cNvPr>
          <p:cNvSpPr/>
          <p:nvPr/>
        </p:nvSpPr>
        <p:spPr>
          <a:xfrm>
            <a:off x="5266063" y="1883884"/>
            <a:ext cx="583894" cy="264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2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QM</a:t>
            </a:r>
            <a:r>
              <a:rPr lang="ko-KR" altLang="en-US" dirty="0"/>
              <a:t>검증 담당자지정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812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QM</a:t>
            </a:r>
            <a:r>
              <a:rPr lang="ko-KR" altLang="en-US" dirty="0"/>
              <a:t>검증 대상인 </a:t>
            </a:r>
            <a:r>
              <a:rPr lang="en-US" altLang="ko-KR" dirty="0"/>
              <a:t>ECR </a:t>
            </a:r>
            <a:r>
              <a:rPr lang="ko-KR" altLang="en-US" dirty="0" err="1"/>
              <a:t>클릭후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버튼을 눌러 검토담당자를 지정할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67D13A3-0C9E-009B-99DE-9FD18B893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2" y="622719"/>
            <a:ext cx="8857561" cy="46606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023B3D-7D93-2785-5581-495ED586ED3F}"/>
              </a:ext>
            </a:extLst>
          </p:cNvPr>
          <p:cNvSpPr/>
          <p:nvPr/>
        </p:nvSpPr>
        <p:spPr>
          <a:xfrm>
            <a:off x="2809301" y="1476260"/>
            <a:ext cx="286439" cy="286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5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QM</a:t>
            </a:r>
            <a:r>
              <a:rPr lang="ko-KR" altLang="en-US" dirty="0"/>
              <a:t>검증 결재리스트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109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QM</a:t>
            </a:r>
            <a:r>
              <a:rPr lang="ko-KR" altLang="en-US" dirty="0"/>
              <a:t>검토가 완료된 </a:t>
            </a:r>
            <a:r>
              <a:rPr lang="en-US" altLang="ko-KR" dirty="0"/>
              <a:t>ECR</a:t>
            </a:r>
            <a:r>
              <a:rPr lang="ko-KR" altLang="en-US" dirty="0"/>
              <a:t>을 클릭하여 라이프사이클 메뉴를 누르면 진행중인 결재선을 열람할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C65AC3-EB98-E39F-41CF-E9211ECE0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2" y="622719"/>
            <a:ext cx="8130606" cy="46270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41747A-02F6-0CF3-7AED-96E1C85955FD}"/>
              </a:ext>
            </a:extLst>
          </p:cNvPr>
          <p:cNvSpPr/>
          <p:nvPr/>
        </p:nvSpPr>
        <p:spPr>
          <a:xfrm>
            <a:off x="1641513" y="2104222"/>
            <a:ext cx="561860" cy="25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87F6DA-0DAC-0604-18EA-F84C1769D6DB}"/>
              </a:ext>
            </a:extLst>
          </p:cNvPr>
          <p:cNvSpPr/>
          <p:nvPr/>
        </p:nvSpPr>
        <p:spPr>
          <a:xfrm>
            <a:off x="2897436" y="4505899"/>
            <a:ext cx="6213513" cy="154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6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QM</a:t>
            </a:r>
            <a:r>
              <a:rPr lang="ko-KR" altLang="en-US" dirty="0"/>
              <a:t>검증 결재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858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진행중인 결재선의 승인대기중 글씨를 클릭하면 결재를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CFE009-3186-B978-BB86-296DF094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13" y="622719"/>
            <a:ext cx="8139912" cy="46814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3951636-8ACE-0060-7506-FACEC3A6C3D4}"/>
              </a:ext>
            </a:extLst>
          </p:cNvPr>
          <p:cNvSpPr/>
          <p:nvPr/>
        </p:nvSpPr>
        <p:spPr>
          <a:xfrm>
            <a:off x="6096000" y="4494882"/>
            <a:ext cx="580222" cy="198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5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234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ECO</a:t>
            </a:r>
            <a:r>
              <a:rPr lang="ko-KR" altLang="en-US" dirty="0"/>
              <a:t>진행 </a:t>
            </a:r>
            <a:r>
              <a:rPr lang="en-US" altLang="ko-KR" dirty="0"/>
              <a:t>ECR </a:t>
            </a:r>
            <a:r>
              <a:rPr lang="ko-KR" altLang="en-US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108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Desk-ECR</a:t>
            </a:r>
            <a:r>
              <a:rPr lang="ko-KR" altLang="en-US" dirty="0"/>
              <a:t> 버튼을 </a:t>
            </a:r>
            <a:r>
              <a:rPr lang="ko-KR" altLang="en-US" dirty="0" err="1"/>
              <a:t>눌러뜨는</a:t>
            </a:r>
            <a:r>
              <a:rPr lang="ko-KR" altLang="en-US" dirty="0"/>
              <a:t> </a:t>
            </a:r>
            <a:r>
              <a:rPr lang="en-US" altLang="ko-KR" dirty="0"/>
              <a:t>ECR </a:t>
            </a:r>
            <a:r>
              <a:rPr lang="ko-KR" altLang="en-US" dirty="0" err="1"/>
              <a:t>리스트중에</a:t>
            </a:r>
            <a:r>
              <a:rPr lang="ko-KR" altLang="en-US" dirty="0"/>
              <a:t> 상태가 </a:t>
            </a:r>
            <a:r>
              <a:rPr lang="en-US" altLang="ko-KR" dirty="0"/>
              <a:t>ECO </a:t>
            </a:r>
            <a:r>
              <a:rPr lang="ko-KR" altLang="en-US" dirty="0"/>
              <a:t>진행인 </a:t>
            </a:r>
            <a:r>
              <a:rPr lang="en-US" altLang="ko-KR" dirty="0"/>
              <a:t>ECR</a:t>
            </a:r>
            <a:r>
              <a:rPr lang="ko-KR" altLang="en-US" dirty="0"/>
              <a:t>은 </a:t>
            </a:r>
            <a:r>
              <a:rPr lang="en-US" altLang="ko-KR" dirty="0"/>
              <a:t>ECO </a:t>
            </a:r>
            <a:r>
              <a:rPr lang="ko-KR" altLang="en-US" dirty="0"/>
              <a:t>진행상태인 </a:t>
            </a:r>
            <a:r>
              <a:rPr lang="en-US" altLang="ko-KR" dirty="0"/>
              <a:t>ECR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0821D-A830-90DC-2B04-340B3810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01" y="622719"/>
            <a:ext cx="8427777" cy="47839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F879FA-10EC-399B-15DF-D0C3492DB4F0}"/>
              </a:ext>
            </a:extLst>
          </p:cNvPr>
          <p:cNvSpPr/>
          <p:nvPr/>
        </p:nvSpPr>
        <p:spPr>
          <a:xfrm>
            <a:off x="1586428" y="1385227"/>
            <a:ext cx="506776" cy="212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02F71-AD5D-C9D0-FA4A-B230C2A68677}"/>
              </a:ext>
            </a:extLst>
          </p:cNvPr>
          <p:cNvSpPr/>
          <p:nvPr/>
        </p:nvSpPr>
        <p:spPr>
          <a:xfrm>
            <a:off x="5398265" y="1685581"/>
            <a:ext cx="616945" cy="212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8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5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ECO</a:t>
            </a:r>
            <a:r>
              <a:rPr lang="ko-KR" altLang="en-US" dirty="0"/>
              <a:t>진행 </a:t>
            </a:r>
            <a:r>
              <a:rPr lang="en-US" altLang="ko-KR" dirty="0"/>
              <a:t>ECR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1102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ECO </a:t>
            </a:r>
            <a:r>
              <a:rPr lang="ko-KR" altLang="en-US" dirty="0"/>
              <a:t>진행상태인 </a:t>
            </a:r>
            <a:r>
              <a:rPr lang="en-US" altLang="ko-KR" dirty="0"/>
              <a:t>ECR</a:t>
            </a:r>
            <a:r>
              <a:rPr lang="ko-KR" altLang="en-US" dirty="0"/>
              <a:t>을 </a:t>
            </a:r>
            <a:r>
              <a:rPr lang="ko-KR" altLang="en-US" dirty="0" err="1"/>
              <a:t>클릭후</a:t>
            </a:r>
            <a:r>
              <a:rPr lang="ko-KR" altLang="en-US" dirty="0"/>
              <a:t> 수정대상부품 메뉴로 들어가면 </a:t>
            </a:r>
            <a:r>
              <a:rPr lang="en-US" altLang="ko-KR" dirty="0"/>
              <a:t>*</a:t>
            </a:r>
            <a:r>
              <a:rPr lang="ko-KR" altLang="en-US" dirty="0"/>
              <a:t>표 표시된 버튼을 눌러 </a:t>
            </a:r>
            <a:r>
              <a:rPr lang="en-US" altLang="ko-KR" dirty="0"/>
              <a:t>ECO</a:t>
            </a:r>
            <a:r>
              <a:rPr lang="ko-KR" altLang="en-US" dirty="0"/>
              <a:t>를 생성할 수 </a:t>
            </a:r>
            <a:endParaRPr lang="en-US" altLang="ko-KR" dirty="0"/>
          </a:p>
          <a:p>
            <a:r>
              <a:rPr lang="ko-KR" altLang="en-US" dirty="0"/>
              <a:t>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28B9D94-52DE-8244-CE62-83EBC22C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01" y="622719"/>
            <a:ext cx="8152763" cy="464447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086497-A69C-1B74-A23C-99ED1B1ADFCA}"/>
              </a:ext>
            </a:extLst>
          </p:cNvPr>
          <p:cNvSpPr/>
          <p:nvPr/>
        </p:nvSpPr>
        <p:spPr>
          <a:xfrm>
            <a:off x="1641513" y="1388125"/>
            <a:ext cx="705080" cy="202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D910B-8AF9-57C8-601A-0A50D73EFB51}"/>
              </a:ext>
            </a:extLst>
          </p:cNvPr>
          <p:cNvSpPr/>
          <p:nvPr/>
        </p:nvSpPr>
        <p:spPr>
          <a:xfrm>
            <a:off x="2688028" y="1388125"/>
            <a:ext cx="363644" cy="297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1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</a:t>
            </a:r>
            <a:r>
              <a:rPr lang="en-US" altLang="ko-KR" dirty="0"/>
              <a:t>ECO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747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Desk-ECO</a:t>
            </a:r>
            <a:r>
              <a:rPr lang="ko-KR" altLang="en-US" dirty="0"/>
              <a:t> 버튼을 누르면 생성된 </a:t>
            </a:r>
            <a:r>
              <a:rPr lang="en-US" altLang="ko-KR" dirty="0"/>
              <a:t>ECO</a:t>
            </a:r>
            <a:r>
              <a:rPr lang="ko-KR" altLang="en-US" dirty="0"/>
              <a:t>리스트를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B13E6-E35D-B0B6-190C-F093779A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11" y="622719"/>
            <a:ext cx="8586514" cy="48882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18CD00-878B-E62A-C3D2-5FBC9F83A094}"/>
              </a:ext>
            </a:extLst>
          </p:cNvPr>
          <p:cNvSpPr/>
          <p:nvPr/>
        </p:nvSpPr>
        <p:spPr>
          <a:xfrm>
            <a:off x="1167788" y="1586429"/>
            <a:ext cx="429658" cy="187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ECO </a:t>
            </a:r>
            <a:r>
              <a:rPr lang="ko-KR" altLang="en-US" dirty="0"/>
              <a:t>결재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984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진행중인 </a:t>
            </a:r>
            <a:r>
              <a:rPr lang="en-US" altLang="ko-KR" dirty="0"/>
              <a:t>ECO</a:t>
            </a:r>
            <a:r>
              <a:rPr lang="ko-KR" altLang="en-US" dirty="0"/>
              <a:t>를 클릭하여 라이프사이클 메뉴로 들어가면    버튼을 눌러 완료할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71DECBF-DAA2-4230-7B42-66ECD57D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11" y="622719"/>
            <a:ext cx="8505575" cy="4836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651792-C14E-E9E5-FBC4-C46E9FE4E620}"/>
              </a:ext>
            </a:extLst>
          </p:cNvPr>
          <p:cNvSpPr/>
          <p:nvPr/>
        </p:nvSpPr>
        <p:spPr>
          <a:xfrm>
            <a:off x="1200839" y="2016087"/>
            <a:ext cx="649995" cy="209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5AC63-FBAA-CB2C-139A-F28EB7A95B25}"/>
              </a:ext>
            </a:extLst>
          </p:cNvPr>
          <p:cNvSpPr/>
          <p:nvPr/>
        </p:nvSpPr>
        <p:spPr>
          <a:xfrm>
            <a:off x="2280492" y="1652530"/>
            <a:ext cx="332322" cy="286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D4A309-1321-B08E-29B0-5311D8B85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99" y="5788396"/>
            <a:ext cx="190527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55C8442-CB37-30AE-3C56-36C1EEC52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7" y="622719"/>
            <a:ext cx="9074727" cy="4724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제안검토 리스트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3E66FD-0B76-1672-1A26-C73B45D8BC97}"/>
              </a:ext>
            </a:extLst>
          </p:cNvPr>
          <p:cNvSpPr/>
          <p:nvPr/>
        </p:nvSpPr>
        <p:spPr>
          <a:xfrm>
            <a:off x="1432193" y="2192357"/>
            <a:ext cx="727113" cy="187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1070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메뉴의 </a:t>
            </a:r>
            <a:r>
              <a:rPr lang="ko-KR" altLang="en-US" dirty="0" err="1"/>
              <a:t>나의제안관리</a:t>
            </a:r>
            <a:r>
              <a:rPr lang="en-US" altLang="ko-KR" dirty="0"/>
              <a:t>-</a:t>
            </a:r>
            <a:r>
              <a:rPr lang="ko-KR" altLang="en-US" dirty="0"/>
              <a:t>제안검토리스트를 클릭하면 현재 접속 계정으로 제안검토 대상인 </a:t>
            </a:r>
            <a:r>
              <a:rPr lang="ko-KR" altLang="en-US" dirty="0" err="1"/>
              <a:t>나의제안</a:t>
            </a:r>
            <a:endParaRPr lang="en-US" altLang="ko-KR" dirty="0"/>
          </a:p>
          <a:p>
            <a:r>
              <a:rPr lang="ko-KR" altLang="en-US" dirty="0"/>
              <a:t>리스트를 </a:t>
            </a:r>
            <a:r>
              <a:rPr lang="ko-KR" altLang="en-US" dirty="0" err="1"/>
              <a:t>확인할수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45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6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ECO </a:t>
            </a:r>
            <a:r>
              <a:rPr lang="ko-KR" altLang="en-US" dirty="0"/>
              <a:t>결재완료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21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결재가 완료된 </a:t>
            </a:r>
            <a:r>
              <a:rPr lang="en-US" altLang="ko-KR" dirty="0"/>
              <a:t>ECO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E943007-DF7D-9B98-47C9-67A22C246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17" y="622719"/>
            <a:ext cx="8671325" cy="49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7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제안검토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941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선택한 제안명을 </a:t>
            </a:r>
            <a:r>
              <a:rPr lang="ko-KR" altLang="en-US" dirty="0" err="1"/>
              <a:t>클릭후</a:t>
            </a:r>
            <a:r>
              <a:rPr lang="ko-KR" altLang="en-US" dirty="0"/>
              <a:t> 제안검토 버튼을 클릭하면</a:t>
            </a:r>
            <a:r>
              <a:rPr lang="en-US" altLang="ko-KR" dirty="0"/>
              <a:t>, </a:t>
            </a:r>
            <a:r>
              <a:rPr lang="ko-KR" altLang="en-US" dirty="0"/>
              <a:t>제안검토 결과를 입력할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B0A10A-9DC1-9F48-822E-1DB76F0E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0" y="622719"/>
            <a:ext cx="8743389" cy="49297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195F88-3C04-264E-8F3B-E9F8A36AC2DF}"/>
              </a:ext>
            </a:extLst>
          </p:cNvPr>
          <p:cNvSpPr/>
          <p:nvPr/>
        </p:nvSpPr>
        <p:spPr>
          <a:xfrm>
            <a:off x="2809301" y="1305498"/>
            <a:ext cx="517793" cy="236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6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제안접수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110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왼쪽메뉴의 </a:t>
            </a:r>
            <a:r>
              <a:rPr lang="ko-KR" altLang="en-US" dirty="0" err="1"/>
              <a:t>나의제안관리</a:t>
            </a:r>
            <a:r>
              <a:rPr lang="en-US" altLang="ko-KR" dirty="0"/>
              <a:t>-</a:t>
            </a:r>
            <a:r>
              <a:rPr lang="ko-KR" altLang="en-US" dirty="0"/>
              <a:t>제안접수리스트 를 클릭하면 접수대상인 </a:t>
            </a:r>
            <a:r>
              <a:rPr lang="ko-KR" altLang="en-US" dirty="0" err="1"/>
              <a:t>나의제안리스트를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F007EB-50AF-86D3-F6C3-1003182B1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0" y="622719"/>
            <a:ext cx="8529389" cy="4775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99467F-8B8A-5A72-877F-D2CBDE69D8C0}"/>
              </a:ext>
            </a:extLst>
          </p:cNvPr>
          <p:cNvSpPr/>
          <p:nvPr/>
        </p:nvSpPr>
        <p:spPr>
          <a:xfrm>
            <a:off x="1630496" y="2456761"/>
            <a:ext cx="782198" cy="231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1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제안접수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나의제안</a:t>
            </a:r>
            <a:r>
              <a:rPr lang="ko-KR" altLang="en-US" dirty="0"/>
              <a:t> 문서를 </a:t>
            </a:r>
            <a:r>
              <a:rPr lang="ko-KR" altLang="en-US" dirty="0" err="1"/>
              <a:t>클릭후</a:t>
            </a:r>
            <a:r>
              <a:rPr lang="ko-KR" altLang="en-US" dirty="0"/>
              <a:t> 제안접수 버튼을 누르면 접수정보를 입력할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600DC5-5E13-9492-50DD-8F57F09B7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0" y="622719"/>
            <a:ext cx="8725359" cy="488497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BE4030-E9CE-1E34-41A3-0DAAB5A44FE3}"/>
              </a:ext>
            </a:extLst>
          </p:cNvPr>
          <p:cNvSpPr/>
          <p:nvPr/>
        </p:nvSpPr>
        <p:spPr>
          <a:xfrm>
            <a:off x="2820318" y="1288973"/>
            <a:ext cx="539827" cy="264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9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팀별제안검토리스트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1016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나의제안관리</a:t>
            </a:r>
            <a:r>
              <a:rPr lang="en-US" altLang="ko-KR" dirty="0"/>
              <a:t>-</a:t>
            </a:r>
            <a:r>
              <a:rPr lang="ko-KR" altLang="en-US" dirty="0" err="1"/>
              <a:t>팀별검토리스트</a:t>
            </a:r>
            <a:r>
              <a:rPr lang="ko-KR" altLang="en-US" dirty="0"/>
              <a:t> 를 누르면 </a:t>
            </a:r>
            <a:r>
              <a:rPr lang="ko-KR" altLang="en-US" dirty="0" err="1"/>
              <a:t>팀별검토</a:t>
            </a:r>
            <a:r>
              <a:rPr lang="ko-KR" altLang="en-US" dirty="0"/>
              <a:t> 대상인 제안문서리스트를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C4034E0-893E-B2F1-7E9F-1A9D37FA0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53" y="622719"/>
            <a:ext cx="8608618" cy="48196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B8CB64-45D0-D464-5D33-4BAE450AA633}"/>
              </a:ext>
            </a:extLst>
          </p:cNvPr>
          <p:cNvSpPr/>
          <p:nvPr/>
        </p:nvSpPr>
        <p:spPr>
          <a:xfrm>
            <a:off x="1674564" y="2655065"/>
            <a:ext cx="962168" cy="23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팀별제안검토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931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제안문서를 선택하고 팀별 제안검토 버튼을 누르면 </a:t>
            </a:r>
            <a:r>
              <a:rPr lang="ko-KR" altLang="en-US" dirty="0" err="1"/>
              <a:t>팀별검토</a:t>
            </a:r>
            <a:r>
              <a:rPr lang="ko-KR" altLang="en-US" dirty="0"/>
              <a:t> 결과를 입력할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001A1F-1E46-A796-B466-BC63C71F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04" y="622719"/>
            <a:ext cx="8689293" cy="4678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4119A4-5F90-D804-78C5-3BD0FBB4B6C6}"/>
              </a:ext>
            </a:extLst>
          </p:cNvPr>
          <p:cNvSpPr/>
          <p:nvPr/>
        </p:nvSpPr>
        <p:spPr>
          <a:xfrm>
            <a:off x="2500829" y="1299990"/>
            <a:ext cx="727113" cy="256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제안심사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1016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나의제안관리</a:t>
            </a:r>
            <a:r>
              <a:rPr lang="en-US" altLang="ko-KR" dirty="0"/>
              <a:t>-</a:t>
            </a:r>
            <a:r>
              <a:rPr lang="ko-KR" altLang="en-US" dirty="0" err="1"/>
              <a:t>나의제안심사리스트</a:t>
            </a:r>
            <a:r>
              <a:rPr lang="ko-KR" altLang="en-US" dirty="0"/>
              <a:t> 를 누르면 심사대상인 제안문서 리스트를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01BA817-20B9-C267-4110-84239846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7" y="622719"/>
            <a:ext cx="9075619" cy="48967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3C0661-389A-EF4F-D1F5-07D9C4576145}"/>
              </a:ext>
            </a:extLst>
          </p:cNvPr>
          <p:cNvSpPr/>
          <p:nvPr/>
        </p:nvSpPr>
        <p:spPr>
          <a:xfrm>
            <a:off x="1476260" y="3018622"/>
            <a:ext cx="958468" cy="22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2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7118D9-7969-F018-C58B-4D009C6AE8D8}"/>
              </a:ext>
            </a:extLst>
          </p:cNvPr>
          <p:cNvSpPr txBox="1"/>
          <p:nvPr/>
        </p:nvSpPr>
        <p:spPr>
          <a:xfrm>
            <a:off x="374574" y="253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제안심사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D9DE-D959-CF98-E6D1-AC4702A78CE6}"/>
              </a:ext>
            </a:extLst>
          </p:cNvPr>
          <p:cNvSpPr txBox="1"/>
          <p:nvPr/>
        </p:nvSpPr>
        <p:spPr>
          <a:xfrm>
            <a:off x="638978" y="5684704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제안문서를 </a:t>
            </a:r>
            <a:r>
              <a:rPr lang="ko-KR" altLang="en-US" dirty="0" err="1"/>
              <a:t>클릭후</a:t>
            </a:r>
            <a:r>
              <a:rPr lang="ko-KR" altLang="en-US" dirty="0"/>
              <a:t> 최종심사 버튼을 누르면 최종심사 결과를 입력할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1F71C3-481A-0189-B8DE-4BD0A5436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0" y="622719"/>
            <a:ext cx="9066882" cy="49003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5DA3E3-3A40-4B9A-CFEE-B8A35C9BA01C}"/>
              </a:ext>
            </a:extLst>
          </p:cNvPr>
          <p:cNvSpPr/>
          <p:nvPr/>
        </p:nvSpPr>
        <p:spPr>
          <a:xfrm>
            <a:off x="2897436" y="1334953"/>
            <a:ext cx="572877" cy="284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271</Words>
  <Application>Microsoft Office PowerPoint</Application>
  <PresentationFormat>와이드스크린</PresentationFormat>
  <Paragraphs>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나의제안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ECO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나의제안</dc:title>
  <dc:creator>김 기홍</dc:creator>
  <cp:lastModifiedBy>김 기홍</cp:lastModifiedBy>
  <cp:revision>36</cp:revision>
  <dcterms:created xsi:type="dcterms:W3CDTF">2022-09-13T01:27:27Z</dcterms:created>
  <dcterms:modified xsi:type="dcterms:W3CDTF">2022-09-13T02:16:19Z</dcterms:modified>
</cp:coreProperties>
</file>