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6"/>
  </p:notesMasterIdLst>
  <p:sldIdLst>
    <p:sldId id="1853" r:id="rId3"/>
    <p:sldId id="1854" r:id="rId4"/>
    <p:sldId id="662" r:id="rId5"/>
    <p:sldId id="377" r:id="rId6"/>
    <p:sldId id="1892" r:id="rId7"/>
    <p:sldId id="1894" r:id="rId8"/>
    <p:sldId id="1901" r:id="rId9"/>
    <p:sldId id="1902" r:id="rId10"/>
    <p:sldId id="1893" r:id="rId11"/>
    <p:sldId id="1896" r:id="rId12"/>
    <p:sldId id="1895" r:id="rId13"/>
    <p:sldId id="1870" r:id="rId14"/>
    <p:sldId id="1872" r:id="rId15"/>
    <p:sldId id="1888" r:id="rId16"/>
    <p:sldId id="1899" r:id="rId17"/>
    <p:sldId id="1595" r:id="rId18"/>
    <p:sldId id="1874" r:id="rId19"/>
    <p:sldId id="1857" r:id="rId20"/>
    <p:sldId id="1900" r:id="rId21"/>
    <p:sldId id="1891" r:id="rId22"/>
    <p:sldId id="1862" r:id="rId23"/>
    <p:sldId id="1861" r:id="rId24"/>
    <p:sldId id="1855"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7C5FD6-8E67-4EF9-B867-F27794ED369D}">
          <p14:sldIdLst>
            <p14:sldId id="1853"/>
            <p14:sldId id="1854"/>
            <p14:sldId id="662"/>
            <p14:sldId id="377"/>
            <p14:sldId id="1892"/>
            <p14:sldId id="1894"/>
            <p14:sldId id="1901"/>
            <p14:sldId id="1902"/>
            <p14:sldId id="1893"/>
            <p14:sldId id="1896"/>
            <p14:sldId id="1895"/>
            <p14:sldId id="1870"/>
            <p14:sldId id="1872"/>
            <p14:sldId id="1888"/>
            <p14:sldId id="1899"/>
            <p14:sldId id="1595"/>
            <p14:sldId id="1874"/>
            <p14:sldId id="1857"/>
            <p14:sldId id="1900"/>
            <p14:sldId id="1891"/>
          </p14:sldIdLst>
        </p14:section>
        <p14:section name="无标题节" id="{E8004E6E-11B9-4B71-A4C6-ACFED5796A1D}">
          <p14:sldIdLst>
            <p14:sldId id="1862"/>
            <p14:sldId id="1861"/>
            <p14:sldId id="1855"/>
          </p14:sldIdLst>
        </p14:section>
      </p14:sectionLst>
    </p:ext>
    <p:ext uri="{EFAFB233-063F-42B5-8137-9DF3F51BA10A}">
      <p15:sldGuideLst xmlns:p15="http://schemas.microsoft.com/office/powerpoint/2012/main">
        <p15:guide id="1" orient="horz" pos="2160">
          <p15:clr>
            <a:srgbClr val="A4A3A4"/>
          </p15:clr>
        </p15:guide>
        <p15:guide id="2" pos="37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C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7"/>
    <p:restoredTop sz="96238" autoAdjust="0"/>
  </p:normalViewPr>
  <p:slideViewPr>
    <p:cSldViewPr snapToGrid="0">
      <p:cViewPr varScale="1">
        <p:scale>
          <a:sx n="90" d="100"/>
          <a:sy n="90" d="100"/>
        </p:scale>
        <p:origin x="66" y="906"/>
      </p:cViewPr>
      <p:guideLst>
        <p:guide orient="horz" pos="2160"/>
        <p:guide pos="37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95870-8F8E-455C-BC87-FFED902FD41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B98B445C-FA08-40FD-A41C-0DE15EB27F04}">
      <dgm:prSet phldrT="[文本]" custT="1"/>
      <dgm:spPr/>
      <dgm:t>
        <a:bodyPr/>
        <a:lstStyle/>
        <a:p>
          <a:r>
            <a:rPr lang="zh-CN" altLang="en-US" sz="1400" dirty="0"/>
            <a:t>项目前期准备工作详细阅读文档和对业务需求进行业务逻辑分析</a:t>
          </a:r>
        </a:p>
      </dgm:t>
    </dgm:pt>
    <dgm:pt modelId="{1702C918-EF94-4B53-A3A0-E12EA263610A}" type="parTrans" cxnId="{C158E00B-A8FF-41AE-BDD5-52790B742550}">
      <dgm:prSet/>
      <dgm:spPr/>
      <dgm:t>
        <a:bodyPr/>
        <a:lstStyle/>
        <a:p>
          <a:endParaRPr lang="zh-CN" altLang="en-US"/>
        </a:p>
      </dgm:t>
    </dgm:pt>
    <dgm:pt modelId="{DE0A31C2-48A6-4FB6-A49B-C2F91F079213}" type="sibTrans" cxnId="{C158E00B-A8FF-41AE-BDD5-52790B742550}">
      <dgm:prSet/>
      <dgm:spPr/>
      <dgm:t>
        <a:bodyPr/>
        <a:lstStyle/>
        <a:p>
          <a:endParaRPr lang="zh-CN" altLang="en-US"/>
        </a:p>
      </dgm:t>
    </dgm:pt>
    <dgm:pt modelId="{8C1E4D40-C4B5-4210-8A26-CD830F598E24}">
      <dgm:prSet phldrT="[文本]" custT="1"/>
      <dgm:spPr>
        <a:solidFill>
          <a:srgbClr val="418AB3">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53340" tIns="53340" rIns="53340" bIns="53340" numCol="1" spcCol="1270" anchor="ctr" anchorCtr="0"/>
        <a:lstStyle/>
        <a:p>
          <a:r>
            <a:rPr lang="en-US" altLang="en-US" sz="1400" kern="1200" dirty="0" err="1">
              <a:solidFill>
                <a:prstClr val="white"/>
              </a:solidFill>
              <a:latin typeface="微软雅黑"/>
              <a:ea typeface="微软雅黑"/>
              <a:cs typeface="+mn-cs"/>
            </a:rPr>
            <a:t>axios</a:t>
          </a:r>
          <a:r>
            <a:rPr lang="zh-CN" altLang="en-US" sz="1400" kern="1200" dirty="0">
              <a:solidFill>
                <a:prstClr val="white"/>
              </a:solidFill>
              <a:latin typeface="微软雅黑"/>
              <a:ea typeface="微软雅黑"/>
              <a:cs typeface="+mn-cs"/>
            </a:rPr>
            <a:t>的二次封装文档</a:t>
          </a:r>
          <a:r>
            <a:rPr lang="en-US" altLang="en-US" sz="1400" kern="1200" dirty="0" err="1">
              <a:solidFill>
                <a:prstClr val="white"/>
              </a:solidFill>
              <a:latin typeface="微软雅黑"/>
              <a:ea typeface="微软雅黑"/>
              <a:cs typeface="+mn-cs"/>
            </a:rPr>
            <a:t>api</a:t>
          </a:r>
          <a:r>
            <a:rPr lang="zh-CN" altLang="en-US" sz="1400" kern="1200" dirty="0">
              <a:solidFill>
                <a:prstClr val="white"/>
              </a:solidFill>
              <a:latin typeface="微软雅黑"/>
              <a:ea typeface="微软雅黑"/>
              <a:cs typeface="+mn-cs"/>
            </a:rPr>
            <a:t>的封装导出</a:t>
          </a:r>
        </a:p>
      </dgm:t>
    </dgm:pt>
    <dgm:pt modelId="{BDCA0DA9-DCCA-45AE-8D85-EF997A778674}" type="parTrans" cxnId="{4117E18F-F09F-4CEA-93B2-CC9973AC2CEB}">
      <dgm:prSet/>
      <dgm:spPr/>
      <dgm:t>
        <a:bodyPr/>
        <a:lstStyle/>
        <a:p>
          <a:endParaRPr lang="zh-CN" altLang="en-US"/>
        </a:p>
      </dgm:t>
    </dgm:pt>
    <dgm:pt modelId="{3F1620FA-2696-4B18-964A-344A7AD7401F}" type="sibTrans" cxnId="{4117E18F-F09F-4CEA-93B2-CC9973AC2CEB}">
      <dgm:prSet/>
      <dgm:spPr/>
      <dgm:t>
        <a:bodyPr/>
        <a:lstStyle/>
        <a:p>
          <a:endParaRPr lang="zh-CN" altLang="en-US"/>
        </a:p>
      </dgm:t>
    </dgm:pt>
    <dgm:pt modelId="{A7C04355-E07A-447C-835A-3AC5F087BBCC}">
      <dgm:prSet phldrT="[文本]" custT="1"/>
      <dgm:spPr/>
      <dgm:t>
        <a:bodyPr/>
        <a:lstStyle/>
        <a:p>
          <a:r>
            <a:rPr lang="en-US" altLang="en-US" sz="1400" kern="1200" dirty="0">
              <a:solidFill>
                <a:prstClr val="white"/>
              </a:solidFill>
              <a:latin typeface="微软雅黑"/>
              <a:ea typeface="微软雅黑"/>
              <a:cs typeface="+mn-cs"/>
            </a:rPr>
            <a:t>element</a:t>
          </a:r>
          <a:r>
            <a:rPr lang="zh-CN" altLang="en-US" sz="1400" kern="1200" dirty="0">
              <a:solidFill>
                <a:prstClr val="white"/>
              </a:solidFill>
              <a:latin typeface="微软雅黑"/>
              <a:ea typeface="微软雅黑"/>
              <a:cs typeface="+mn-cs"/>
            </a:rPr>
            <a:t>组件库按需引入
</a:t>
          </a:r>
          <a:r>
            <a:rPr lang="en-US" altLang="en-US" sz="1400" kern="1200" dirty="0" err="1">
              <a:solidFill>
                <a:prstClr val="white"/>
              </a:solidFill>
              <a:latin typeface="微软雅黑"/>
              <a:ea typeface="微软雅黑"/>
              <a:cs typeface="+mn-cs"/>
            </a:rPr>
            <a:t>ECharts</a:t>
          </a:r>
          <a:r>
            <a:rPr lang="zh-CN" altLang="en-US" sz="1400" kern="1200" dirty="0">
              <a:solidFill>
                <a:prstClr val="white"/>
              </a:solidFill>
              <a:latin typeface="微软雅黑"/>
              <a:ea typeface="微软雅黑"/>
              <a:cs typeface="+mn-cs"/>
            </a:rPr>
            <a:t>实现数据可视化</a:t>
          </a:r>
        </a:p>
      </dgm:t>
    </dgm:pt>
    <dgm:pt modelId="{BC48EF9E-1C4A-4CC0-806D-2DDF56AD3D07}" type="parTrans" cxnId="{50D1E0D1-82B0-4F01-AAC0-6BE1A423C022}">
      <dgm:prSet/>
      <dgm:spPr/>
      <dgm:t>
        <a:bodyPr/>
        <a:lstStyle/>
        <a:p>
          <a:endParaRPr lang="zh-CN" altLang="en-US"/>
        </a:p>
      </dgm:t>
    </dgm:pt>
    <dgm:pt modelId="{C568F72C-C37F-4FDE-B7F6-9A1C816844AF}" type="sibTrans" cxnId="{50D1E0D1-82B0-4F01-AAC0-6BE1A423C022}">
      <dgm:prSet/>
      <dgm:spPr/>
      <dgm:t>
        <a:bodyPr/>
        <a:lstStyle/>
        <a:p>
          <a:endParaRPr lang="zh-CN" altLang="en-US"/>
        </a:p>
      </dgm:t>
    </dgm:pt>
    <dgm:pt modelId="{70BD7762-F607-498E-9AF1-C9085F4E88BB}">
      <dgm:prSet phldrT="[文本]" custT="1"/>
      <dgm:spPr/>
      <dgm:t>
        <a:bodyPr/>
        <a:lstStyle/>
        <a:p>
          <a:pPr marL="0" lvl="0" indent="0" algn="ctr" defTabSz="622300">
            <a:lnSpc>
              <a:spcPct val="90000"/>
            </a:lnSpc>
            <a:spcBef>
              <a:spcPct val="0"/>
            </a:spcBef>
            <a:spcAft>
              <a:spcPct val="35000"/>
            </a:spcAft>
            <a:buNone/>
          </a:pPr>
          <a:r>
            <a:rPr lang="zh-CN" altLang="en-US" sz="1400" kern="1200" dirty="0">
              <a:solidFill>
                <a:prstClr val="white"/>
              </a:solidFill>
              <a:latin typeface="微软雅黑"/>
              <a:ea typeface="微软雅黑"/>
              <a:cs typeface="+mn-cs"/>
            </a:rPr>
            <a:t>公共组件的封装
如面包屑等</a:t>
          </a:r>
        </a:p>
      </dgm:t>
    </dgm:pt>
    <dgm:pt modelId="{31EE9B6E-ACEC-4165-8F4B-8DA43F24CC3E}" type="parTrans" cxnId="{3BD87C29-2557-484A-83C5-9F293C5AD1FE}">
      <dgm:prSet/>
      <dgm:spPr/>
      <dgm:t>
        <a:bodyPr/>
        <a:lstStyle/>
        <a:p>
          <a:endParaRPr lang="zh-CN" altLang="en-US"/>
        </a:p>
      </dgm:t>
    </dgm:pt>
    <dgm:pt modelId="{4A69DBEA-F764-4423-9F6D-AE18C8493369}" type="sibTrans" cxnId="{3BD87C29-2557-484A-83C5-9F293C5AD1FE}">
      <dgm:prSet/>
      <dgm:spPr/>
      <dgm:t>
        <a:bodyPr/>
        <a:lstStyle/>
        <a:p>
          <a:endParaRPr lang="zh-CN" altLang="en-US"/>
        </a:p>
      </dgm:t>
    </dgm:pt>
    <dgm:pt modelId="{EDF74B88-1DDC-4C58-B834-4B3AAAD0B272}">
      <dgm:prSet phldrT="[文本]" custT="1"/>
      <dgm:spPr/>
      <dgm:t>
        <a:bodyPr/>
        <a:lstStyle/>
        <a:p>
          <a:pPr marL="0" lvl="0" indent="0" algn="ctr" defTabSz="622300">
            <a:lnSpc>
              <a:spcPct val="90000"/>
            </a:lnSpc>
            <a:spcBef>
              <a:spcPct val="0"/>
            </a:spcBef>
            <a:spcAft>
              <a:spcPct val="35000"/>
            </a:spcAft>
            <a:buNone/>
          </a:pPr>
          <a:r>
            <a:rPr lang="zh-CN" altLang="en-US" sz="1400" kern="1200" dirty="0">
              <a:solidFill>
                <a:prstClr val="white"/>
              </a:solidFill>
              <a:latin typeface="微软雅黑"/>
              <a:ea typeface="微软雅黑"/>
              <a:cs typeface="+mn-cs"/>
            </a:rPr>
            <a:t>公共样式的导出和引入使用</a:t>
          </a:r>
        </a:p>
      </dgm:t>
    </dgm:pt>
    <dgm:pt modelId="{3C9372A0-F5AD-4C30-B68D-BE86E5432C50}" type="parTrans" cxnId="{35F84508-406E-4C90-A36E-F966E44902C0}">
      <dgm:prSet/>
      <dgm:spPr/>
      <dgm:t>
        <a:bodyPr/>
        <a:lstStyle/>
        <a:p>
          <a:endParaRPr lang="zh-CN" altLang="en-US"/>
        </a:p>
      </dgm:t>
    </dgm:pt>
    <dgm:pt modelId="{F4E0F796-9D3A-40BA-98B1-9C0B4632972A}" type="sibTrans" cxnId="{35F84508-406E-4C90-A36E-F966E44902C0}">
      <dgm:prSet/>
      <dgm:spPr/>
      <dgm:t>
        <a:bodyPr/>
        <a:lstStyle/>
        <a:p>
          <a:endParaRPr lang="zh-CN" altLang="en-US"/>
        </a:p>
      </dgm:t>
    </dgm:pt>
    <dgm:pt modelId="{116973FC-E0F2-4CCA-80D1-BCBDD2F0F3C7}" type="pres">
      <dgm:prSet presAssocID="{7E395870-8F8E-455C-BC87-FFED902FD411}" presName="rootnode" presStyleCnt="0">
        <dgm:presLayoutVars>
          <dgm:chMax/>
          <dgm:chPref/>
          <dgm:dir/>
          <dgm:animLvl val="lvl"/>
        </dgm:presLayoutVars>
      </dgm:prSet>
      <dgm:spPr/>
    </dgm:pt>
    <dgm:pt modelId="{662173BF-ED72-4722-A144-38062F4376A6}" type="pres">
      <dgm:prSet presAssocID="{B98B445C-FA08-40FD-A41C-0DE15EB27F04}" presName="composite" presStyleCnt="0"/>
      <dgm:spPr/>
    </dgm:pt>
    <dgm:pt modelId="{030BC518-452D-4A59-96A7-3E21A9029898}" type="pres">
      <dgm:prSet presAssocID="{B98B445C-FA08-40FD-A41C-0DE15EB27F04}" presName="bentUpArrow1" presStyleLbl="alignImgPlace1" presStyleIdx="0" presStyleCnt="4"/>
      <dgm:spPr/>
    </dgm:pt>
    <dgm:pt modelId="{1E793EF0-48D6-4CDA-BCA2-C744E9B6D71B}" type="pres">
      <dgm:prSet presAssocID="{B98B445C-FA08-40FD-A41C-0DE15EB27F04}" presName="ParentText" presStyleLbl="node1" presStyleIdx="0" presStyleCnt="5" custScaleX="209378">
        <dgm:presLayoutVars>
          <dgm:chMax val="1"/>
          <dgm:chPref val="1"/>
          <dgm:bulletEnabled val="1"/>
        </dgm:presLayoutVars>
      </dgm:prSet>
      <dgm:spPr/>
    </dgm:pt>
    <dgm:pt modelId="{FDEB4584-C57C-4912-8F16-411D46854454}" type="pres">
      <dgm:prSet presAssocID="{B98B445C-FA08-40FD-A41C-0DE15EB27F04}" presName="ChildText" presStyleLbl="revTx" presStyleIdx="0" presStyleCnt="4">
        <dgm:presLayoutVars>
          <dgm:chMax val="0"/>
          <dgm:chPref val="0"/>
          <dgm:bulletEnabled val="1"/>
        </dgm:presLayoutVars>
      </dgm:prSet>
      <dgm:spPr/>
    </dgm:pt>
    <dgm:pt modelId="{0678B589-FE1E-4C83-9ED2-BE0AF43192A4}" type="pres">
      <dgm:prSet presAssocID="{DE0A31C2-48A6-4FB6-A49B-C2F91F079213}" presName="sibTrans" presStyleCnt="0"/>
      <dgm:spPr/>
    </dgm:pt>
    <dgm:pt modelId="{D28A7A20-D43A-46FD-A8C5-4118FDC87BFB}" type="pres">
      <dgm:prSet presAssocID="{8C1E4D40-C4B5-4210-8A26-CD830F598E24}" presName="composite" presStyleCnt="0"/>
      <dgm:spPr/>
    </dgm:pt>
    <dgm:pt modelId="{829E7D8A-2E3D-4183-A377-F6CDB952186E}" type="pres">
      <dgm:prSet presAssocID="{8C1E4D40-C4B5-4210-8A26-CD830F598E24}" presName="bentUpArrow1" presStyleLbl="alignImgPlace1" presStyleIdx="1" presStyleCnt="4"/>
      <dgm:spPr/>
    </dgm:pt>
    <dgm:pt modelId="{74E01F51-FCCA-490B-BC0F-38E63E722690}" type="pres">
      <dgm:prSet presAssocID="{8C1E4D40-C4B5-4210-8A26-CD830F598E24}" presName="ParentText" presStyleLbl="node1" presStyleIdx="1" presStyleCnt="5" custScaleX="153437">
        <dgm:presLayoutVars>
          <dgm:chMax val="1"/>
          <dgm:chPref val="1"/>
          <dgm:bulletEnabled val="1"/>
        </dgm:presLayoutVars>
      </dgm:prSet>
      <dgm:spPr>
        <a:xfrm>
          <a:off x="2278169" y="1108746"/>
          <a:ext cx="1784225" cy="957694"/>
        </a:xfrm>
        <a:prstGeom prst="roundRect">
          <a:avLst>
            <a:gd name="adj" fmla="val 16670"/>
          </a:avLst>
        </a:prstGeom>
      </dgm:spPr>
    </dgm:pt>
    <dgm:pt modelId="{FFBC44DD-BF3E-43B3-BBCD-38CD4C3851B8}" type="pres">
      <dgm:prSet presAssocID="{8C1E4D40-C4B5-4210-8A26-CD830F598E24}" presName="ChildText" presStyleLbl="revTx" presStyleIdx="1" presStyleCnt="4">
        <dgm:presLayoutVars>
          <dgm:chMax val="0"/>
          <dgm:chPref val="0"/>
          <dgm:bulletEnabled val="1"/>
        </dgm:presLayoutVars>
      </dgm:prSet>
      <dgm:spPr/>
    </dgm:pt>
    <dgm:pt modelId="{F3C9AB39-F0B8-4FFF-86A5-82C499A62A1C}" type="pres">
      <dgm:prSet presAssocID="{3F1620FA-2696-4B18-964A-344A7AD7401F}" presName="sibTrans" presStyleCnt="0"/>
      <dgm:spPr/>
    </dgm:pt>
    <dgm:pt modelId="{9D717DC3-48BD-4748-A05F-6C70A88E345B}" type="pres">
      <dgm:prSet presAssocID="{A7C04355-E07A-447C-835A-3AC5F087BBCC}" presName="composite" presStyleCnt="0"/>
      <dgm:spPr/>
    </dgm:pt>
    <dgm:pt modelId="{70110136-60E6-4350-97BF-7615C682CA00}" type="pres">
      <dgm:prSet presAssocID="{A7C04355-E07A-447C-835A-3AC5F087BBCC}" presName="bentUpArrow1" presStyleLbl="alignImgPlace1" presStyleIdx="2" presStyleCnt="4"/>
      <dgm:spPr/>
    </dgm:pt>
    <dgm:pt modelId="{EB733774-01C4-4E53-9E00-8A5C9B3E6E19}" type="pres">
      <dgm:prSet presAssocID="{A7C04355-E07A-447C-835A-3AC5F087BBCC}" presName="ParentText" presStyleLbl="node1" presStyleIdx="2" presStyleCnt="5" custScaleX="170953" custLinFactNeighborX="-814" custLinFactNeighborY="-1164">
        <dgm:presLayoutVars>
          <dgm:chMax val="1"/>
          <dgm:chPref val="1"/>
          <dgm:bulletEnabled val="1"/>
        </dgm:presLayoutVars>
      </dgm:prSet>
      <dgm:spPr/>
    </dgm:pt>
    <dgm:pt modelId="{E0F302C7-E32F-4715-A705-6CF24F7888AF}" type="pres">
      <dgm:prSet presAssocID="{A7C04355-E07A-447C-835A-3AC5F087BBCC}" presName="ChildText" presStyleLbl="revTx" presStyleIdx="2" presStyleCnt="4">
        <dgm:presLayoutVars>
          <dgm:chMax val="0"/>
          <dgm:chPref val="0"/>
          <dgm:bulletEnabled val="1"/>
        </dgm:presLayoutVars>
      </dgm:prSet>
      <dgm:spPr/>
    </dgm:pt>
    <dgm:pt modelId="{72C1F1BD-3A91-4ED0-9352-F945DBD97DEC}" type="pres">
      <dgm:prSet presAssocID="{C568F72C-C37F-4FDE-B7F6-9A1C816844AF}" presName="sibTrans" presStyleCnt="0"/>
      <dgm:spPr/>
    </dgm:pt>
    <dgm:pt modelId="{4FA4129A-4D4E-40B0-862D-9C67770AACB3}" type="pres">
      <dgm:prSet presAssocID="{70BD7762-F607-498E-9AF1-C9085F4E88BB}" presName="composite" presStyleCnt="0"/>
      <dgm:spPr/>
    </dgm:pt>
    <dgm:pt modelId="{3E426814-32D5-419F-99F6-A3B09272A17F}" type="pres">
      <dgm:prSet presAssocID="{70BD7762-F607-498E-9AF1-C9085F4E88BB}" presName="bentUpArrow1" presStyleLbl="alignImgPlace1" presStyleIdx="3" presStyleCnt="4"/>
      <dgm:spPr/>
    </dgm:pt>
    <dgm:pt modelId="{6DD7DE03-7725-4885-B18B-62749E812C39}" type="pres">
      <dgm:prSet presAssocID="{70BD7762-F607-498E-9AF1-C9085F4E88BB}" presName="ParentText" presStyleLbl="node1" presStyleIdx="3" presStyleCnt="5" custScaleX="169280">
        <dgm:presLayoutVars>
          <dgm:chMax val="1"/>
          <dgm:chPref val="1"/>
          <dgm:bulletEnabled val="1"/>
        </dgm:presLayoutVars>
      </dgm:prSet>
      <dgm:spPr/>
    </dgm:pt>
    <dgm:pt modelId="{472BE66C-1540-4144-8647-AEEF24980DBC}" type="pres">
      <dgm:prSet presAssocID="{70BD7762-F607-498E-9AF1-C9085F4E88BB}" presName="ChildText" presStyleLbl="revTx" presStyleIdx="3" presStyleCnt="4">
        <dgm:presLayoutVars>
          <dgm:chMax val="0"/>
          <dgm:chPref val="0"/>
          <dgm:bulletEnabled val="1"/>
        </dgm:presLayoutVars>
      </dgm:prSet>
      <dgm:spPr/>
    </dgm:pt>
    <dgm:pt modelId="{5318D376-5ED8-498A-A975-37FEDE9948D5}" type="pres">
      <dgm:prSet presAssocID="{4A69DBEA-F764-4423-9F6D-AE18C8493369}" presName="sibTrans" presStyleCnt="0"/>
      <dgm:spPr/>
    </dgm:pt>
    <dgm:pt modelId="{A20C7D3A-EA1E-4DE6-A6E7-D143B68C3679}" type="pres">
      <dgm:prSet presAssocID="{EDF74B88-1DDC-4C58-B834-4B3AAAD0B272}" presName="composite" presStyleCnt="0"/>
      <dgm:spPr/>
    </dgm:pt>
    <dgm:pt modelId="{F74E8B55-A9E0-462E-991D-8846DEC93D4D}" type="pres">
      <dgm:prSet presAssocID="{EDF74B88-1DDC-4C58-B834-4B3AAAD0B272}" presName="ParentText" presStyleLbl="node1" presStyleIdx="4" presStyleCnt="5" custScaleX="174086">
        <dgm:presLayoutVars>
          <dgm:chMax val="1"/>
          <dgm:chPref val="1"/>
          <dgm:bulletEnabled val="1"/>
        </dgm:presLayoutVars>
      </dgm:prSet>
      <dgm:spPr/>
    </dgm:pt>
  </dgm:ptLst>
  <dgm:cxnLst>
    <dgm:cxn modelId="{35F84508-406E-4C90-A36E-F966E44902C0}" srcId="{7E395870-8F8E-455C-BC87-FFED902FD411}" destId="{EDF74B88-1DDC-4C58-B834-4B3AAAD0B272}" srcOrd="4" destOrd="0" parTransId="{3C9372A0-F5AD-4C30-B68D-BE86E5432C50}" sibTransId="{F4E0F796-9D3A-40BA-98B1-9C0B4632972A}"/>
    <dgm:cxn modelId="{C158E00B-A8FF-41AE-BDD5-52790B742550}" srcId="{7E395870-8F8E-455C-BC87-FFED902FD411}" destId="{B98B445C-FA08-40FD-A41C-0DE15EB27F04}" srcOrd="0" destOrd="0" parTransId="{1702C918-EF94-4B53-A3A0-E12EA263610A}" sibTransId="{DE0A31C2-48A6-4FB6-A49B-C2F91F079213}"/>
    <dgm:cxn modelId="{3BD87C29-2557-484A-83C5-9F293C5AD1FE}" srcId="{7E395870-8F8E-455C-BC87-FFED902FD411}" destId="{70BD7762-F607-498E-9AF1-C9085F4E88BB}" srcOrd="3" destOrd="0" parTransId="{31EE9B6E-ACEC-4165-8F4B-8DA43F24CC3E}" sibTransId="{4A69DBEA-F764-4423-9F6D-AE18C8493369}"/>
    <dgm:cxn modelId="{91A4C429-292A-4BEF-887C-DEE7A2EC17E8}" type="presOf" srcId="{8C1E4D40-C4B5-4210-8A26-CD830F598E24}" destId="{74E01F51-FCCA-490B-BC0F-38E63E722690}" srcOrd="0" destOrd="0" presId="urn:microsoft.com/office/officeart/2005/8/layout/StepDownProcess"/>
    <dgm:cxn modelId="{1C10BD37-5A5C-4FD4-88E0-645B1151ECDC}" type="presOf" srcId="{B98B445C-FA08-40FD-A41C-0DE15EB27F04}" destId="{1E793EF0-48D6-4CDA-BCA2-C744E9B6D71B}" srcOrd="0" destOrd="0" presId="urn:microsoft.com/office/officeart/2005/8/layout/StepDownProcess"/>
    <dgm:cxn modelId="{3B271981-78CD-4236-8B70-2D273EB29524}" type="presOf" srcId="{EDF74B88-1DDC-4C58-B834-4B3AAAD0B272}" destId="{F74E8B55-A9E0-462E-991D-8846DEC93D4D}" srcOrd="0" destOrd="0" presId="urn:microsoft.com/office/officeart/2005/8/layout/StepDownProcess"/>
    <dgm:cxn modelId="{4117E18F-F09F-4CEA-93B2-CC9973AC2CEB}" srcId="{7E395870-8F8E-455C-BC87-FFED902FD411}" destId="{8C1E4D40-C4B5-4210-8A26-CD830F598E24}" srcOrd="1" destOrd="0" parTransId="{BDCA0DA9-DCCA-45AE-8D85-EF997A778674}" sibTransId="{3F1620FA-2696-4B18-964A-344A7AD7401F}"/>
    <dgm:cxn modelId="{8F2928AA-319B-45EF-B470-3C08E416B275}" type="presOf" srcId="{A7C04355-E07A-447C-835A-3AC5F087BBCC}" destId="{EB733774-01C4-4E53-9E00-8A5C9B3E6E19}" srcOrd="0" destOrd="0" presId="urn:microsoft.com/office/officeart/2005/8/layout/StepDownProcess"/>
    <dgm:cxn modelId="{50D1E0D1-82B0-4F01-AAC0-6BE1A423C022}" srcId="{7E395870-8F8E-455C-BC87-FFED902FD411}" destId="{A7C04355-E07A-447C-835A-3AC5F087BBCC}" srcOrd="2" destOrd="0" parTransId="{BC48EF9E-1C4A-4CC0-806D-2DDF56AD3D07}" sibTransId="{C568F72C-C37F-4FDE-B7F6-9A1C816844AF}"/>
    <dgm:cxn modelId="{B0CD65DA-F8BD-47C8-901E-474DAD2CB9D3}" type="presOf" srcId="{70BD7762-F607-498E-9AF1-C9085F4E88BB}" destId="{6DD7DE03-7725-4885-B18B-62749E812C39}" srcOrd="0" destOrd="0" presId="urn:microsoft.com/office/officeart/2005/8/layout/StepDownProcess"/>
    <dgm:cxn modelId="{F0D8C5F8-B8D2-4A2C-9656-FA17D0C25315}" type="presOf" srcId="{7E395870-8F8E-455C-BC87-FFED902FD411}" destId="{116973FC-E0F2-4CCA-80D1-BCBDD2F0F3C7}" srcOrd="0" destOrd="0" presId="urn:microsoft.com/office/officeart/2005/8/layout/StepDownProcess"/>
    <dgm:cxn modelId="{0417A409-1464-4667-9E45-727D0D13EE28}" type="presParOf" srcId="{116973FC-E0F2-4CCA-80D1-BCBDD2F0F3C7}" destId="{662173BF-ED72-4722-A144-38062F4376A6}" srcOrd="0" destOrd="0" presId="urn:microsoft.com/office/officeart/2005/8/layout/StepDownProcess"/>
    <dgm:cxn modelId="{F235BCA9-41D0-429C-98C8-34193F3CC393}" type="presParOf" srcId="{662173BF-ED72-4722-A144-38062F4376A6}" destId="{030BC518-452D-4A59-96A7-3E21A9029898}" srcOrd="0" destOrd="0" presId="urn:microsoft.com/office/officeart/2005/8/layout/StepDownProcess"/>
    <dgm:cxn modelId="{CFDD4BD5-7044-4C8C-94A3-DC00C431CB0E}" type="presParOf" srcId="{662173BF-ED72-4722-A144-38062F4376A6}" destId="{1E793EF0-48D6-4CDA-BCA2-C744E9B6D71B}" srcOrd="1" destOrd="0" presId="urn:microsoft.com/office/officeart/2005/8/layout/StepDownProcess"/>
    <dgm:cxn modelId="{FCC69C52-9431-4BE3-B22C-C12FF92A9D26}" type="presParOf" srcId="{662173BF-ED72-4722-A144-38062F4376A6}" destId="{FDEB4584-C57C-4912-8F16-411D46854454}" srcOrd="2" destOrd="0" presId="urn:microsoft.com/office/officeart/2005/8/layout/StepDownProcess"/>
    <dgm:cxn modelId="{4C2D09F7-B58D-4936-AD77-D7E4D614D9CB}" type="presParOf" srcId="{116973FC-E0F2-4CCA-80D1-BCBDD2F0F3C7}" destId="{0678B589-FE1E-4C83-9ED2-BE0AF43192A4}" srcOrd="1" destOrd="0" presId="urn:microsoft.com/office/officeart/2005/8/layout/StepDownProcess"/>
    <dgm:cxn modelId="{EAC7E286-71BC-48F8-B618-59714E02C9C1}" type="presParOf" srcId="{116973FC-E0F2-4CCA-80D1-BCBDD2F0F3C7}" destId="{D28A7A20-D43A-46FD-A8C5-4118FDC87BFB}" srcOrd="2" destOrd="0" presId="urn:microsoft.com/office/officeart/2005/8/layout/StepDownProcess"/>
    <dgm:cxn modelId="{579204ED-1F11-42B5-AF5A-651F10AE118A}" type="presParOf" srcId="{D28A7A20-D43A-46FD-A8C5-4118FDC87BFB}" destId="{829E7D8A-2E3D-4183-A377-F6CDB952186E}" srcOrd="0" destOrd="0" presId="urn:microsoft.com/office/officeart/2005/8/layout/StepDownProcess"/>
    <dgm:cxn modelId="{F70EC3EF-2BD9-49C8-A9EE-40000D631ACC}" type="presParOf" srcId="{D28A7A20-D43A-46FD-A8C5-4118FDC87BFB}" destId="{74E01F51-FCCA-490B-BC0F-38E63E722690}" srcOrd="1" destOrd="0" presId="urn:microsoft.com/office/officeart/2005/8/layout/StepDownProcess"/>
    <dgm:cxn modelId="{F846D8D9-58CC-41A2-86DC-E5F6300AF765}" type="presParOf" srcId="{D28A7A20-D43A-46FD-A8C5-4118FDC87BFB}" destId="{FFBC44DD-BF3E-43B3-BBCD-38CD4C3851B8}" srcOrd="2" destOrd="0" presId="urn:microsoft.com/office/officeart/2005/8/layout/StepDownProcess"/>
    <dgm:cxn modelId="{7FB8046A-B691-445B-BC1B-2048793330A1}" type="presParOf" srcId="{116973FC-E0F2-4CCA-80D1-BCBDD2F0F3C7}" destId="{F3C9AB39-F0B8-4FFF-86A5-82C499A62A1C}" srcOrd="3" destOrd="0" presId="urn:microsoft.com/office/officeart/2005/8/layout/StepDownProcess"/>
    <dgm:cxn modelId="{8EA87FE0-9140-4762-B246-FEB3344731CD}" type="presParOf" srcId="{116973FC-E0F2-4CCA-80D1-BCBDD2F0F3C7}" destId="{9D717DC3-48BD-4748-A05F-6C70A88E345B}" srcOrd="4" destOrd="0" presId="urn:microsoft.com/office/officeart/2005/8/layout/StepDownProcess"/>
    <dgm:cxn modelId="{1805848C-26E5-4297-B954-E48883C081DC}" type="presParOf" srcId="{9D717DC3-48BD-4748-A05F-6C70A88E345B}" destId="{70110136-60E6-4350-97BF-7615C682CA00}" srcOrd="0" destOrd="0" presId="urn:microsoft.com/office/officeart/2005/8/layout/StepDownProcess"/>
    <dgm:cxn modelId="{C7259E7F-26D2-4ECB-B63F-18A3F4F9ECA8}" type="presParOf" srcId="{9D717DC3-48BD-4748-A05F-6C70A88E345B}" destId="{EB733774-01C4-4E53-9E00-8A5C9B3E6E19}" srcOrd="1" destOrd="0" presId="urn:microsoft.com/office/officeart/2005/8/layout/StepDownProcess"/>
    <dgm:cxn modelId="{D0911D29-6FE9-4865-ABA0-A63131DA87B1}" type="presParOf" srcId="{9D717DC3-48BD-4748-A05F-6C70A88E345B}" destId="{E0F302C7-E32F-4715-A705-6CF24F7888AF}" srcOrd="2" destOrd="0" presId="urn:microsoft.com/office/officeart/2005/8/layout/StepDownProcess"/>
    <dgm:cxn modelId="{00EDC17A-DE3D-4E53-8A1C-FF496EE36595}" type="presParOf" srcId="{116973FC-E0F2-4CCA-80D1-BCBDD2F0F3C7}" destId="{72C1F1BD-3A91-4ED0-9352-F945DBD97DEC}" srcOrd="5" destOrd="0" presId="urn:microsoft.com/office/officeart/2005/8/layout/StepDownProcess"/>
    <dgm:cxn modelId="{DFFAF1AB-A417-4220-B541-9A15AD59B6A4}" type="presParOf" srcId="{116973FC-E0F2-4CCA-80D1-BCBDD2F0F3C7}" destId="{4FA4129A-4D4E-40B0-862D-9C67770AACB3}" srcOrd="6" destOrd="0" presId="urn:microsoft.com/office/officeart/2005/8/layout/StepDownProcess"/>
    <dgm:cxn modelId="{EC064310-2545-48FC-A519-FF0CA0DD036E}" type="presParOf" srcId="{4FA4129A-4D4E-40B0-862D-9C67770AACB3}" destId="{3E426814-32D5-419F-99F6-A3B09272A17F}" srcOrd="0" destOrd="0" presId="urn:microsoft.com/office/officeart/2005/8/layout/StepDownProcess"/>
    <dgm:cxn modelId="{E0177AEA-BE08-4AA0-B4FF-8121F9A2878C}" type="presParOf" srcId="{4FA4129A-4D4E-40B0-862D-9C67770AACB3}" destId="{6DD7DE03-7725-4885-B18B-62749E812C39}" srcOrd="1" destOrd="0" presId="urn:microsoft.com/office/officeart/2005/8/layout/StepDownProcess"/>
    <dgm:cxn modelId="{18443D7A-FBC5-4104-B45E-5A99061F48CE}" type="presParOf" srcId="{4FA4129A-4D4E-40B0-862D-9C67770AACB3}" destId="{472BE66C-1540-4144-8647-AEEF24980DBC}" srcOrd="2" destOrd="0" presId="urn:microsoft.com/office/officeart/2005/8/layout/StepDownProcess"/>
    <dgm:cxn modelId="{931A261E-21FC-4492-A037-B074FD550424}" type="presParOf" srcId="{116973FC-E0F2-4CCA-80D1-BCBDD2F0F3C7}" destId="{5318D376-5ED8-498A-A975-37FEDE9948D5}" srcOrd="7" destOrd="0" presId="urn:microsoft.com/office/officeart/2005/8/layout/StepDownProcess"/>
    <dgm:cxn modelId="{F51858F7-C54E-42C1-BC8D-C2C7094CF7FE}" type="presParOf" srcId="{116973FC-E0F2-4CCA-80D1-BCBDD2F0F3C7}" destId="{A20C7D3A-EA1E-4DE6-A6E7-D143B68C3679}" srcOrd="8" destOrd="0" presId="urn:microsoft.com/office/officeart/2005/8/layout/StepDownProcess"/>
    <dgm:cxn modelId="{D3AB7BB2-6D5E-4889-9A97-92CA2B3796DE}" type="presParOf" srcId="{A20C7D3A-EA1E-4DE6-A6E7-D143B68C3679}" destId="{F74E8B55-A9E0-462E-991D-8846DEC93D4D}" srcOrd="0" destOrd="0" presId="urn:microsoft.com/office/officeart/2005/8/layout/StepDown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BC518-452D-4A59-96A7-3E21A9029898}">
      <dsp:nvSpPr>
        <dsp:cNvPr id="0" name=""/>
        <dsp:cNvSpPr/>
      </dsp:nvSpPr>
      <dsp:spPr>
        <a:xfrm rot="5400000">
          <a:off x="1325088" y="933893"/>
          <a:ext cx="812753" cy="92529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793EF0-48D6-4CDA-BCA2-C744E9B6D71B}">
      <dsp:nvSpPr>
        <dsp:cNvPr id="0" name=""/>
        <dsp:cNvSpPr/>
      </dsp:nvSpPr>
      <dsp:spPr>
        <a:xfrm>
          <a:off x="361504" y="32939"/>
          <a:ext cx="2864705" cy="9576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项目前期准备工作详细阅读文档和对业务需求进行业务逻辑分析</a:t>
          </a:r>
        </a:p>
      </dsp:txBody>
      <dsp:txXfrm>
        <a:off x="408263" y="79698"/>
        <a:ext cx="2771187" cy="864176"/>
      </dsp:txXfrm>
    </dsp:sp>
    <dsp:sp modelId="{FDEB4584-C57C-4912-8F16-411D46854454}">
      <dsp:nvSpPr>
        <dsp:cNvPr id="0" name=""/>
        <dsp:cNvSpPr/>
      </dsp:nvSpPr>
      <dsp:spPr>
        <a:xfrm>
          <a:off x="2477955" y="124277"/>
          <a:ext cx="995096" cy="774050"/>
        </a:xfrm>
        <a:prstGeom prst="rect">
          <a:avLst/>
        </a:prstGeom>
        <a:noFill/>
        <a:ln>
          <a:noFill/>
        </a:ln>
        <a:effectLst/>
      </dsp:spPr>
      <dsp:style>
        <a:lnRef idx="0">
          <a:scrgbClr r="0" g="0" b="0"/>
        </a:lnRef>
        <a:fillRef idx="0">
          <a:scrgbClr r="0" g="0" b="0"/>
        </a:fillRef>
        <a:effectRef idx="0">
          <a:scrgbClr r="0" g="0" b="0"/>
        </a:effectRef>
        <a:fontRef idx="minor"/>
      </dsp:style>
    </dsp:sp>
    <dsp:sp modelId="{829E7D8A-2E3D-4183-A377-F6CDB952186E}">
      <dsp:nvSpPr>
        <dsp:cNvPr id="0" name=""/>
        <dsp:cNvSpPr/>
      </dsp:nvSpPr>
      <dsp:spPr>
        <a:xfrm rot="5400000">
          <a:off x="2435939" y="2009699"/>
          <a:ext cx="812753" cy="92529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E01F51-FCCA-490B-BC0F-38E63E722690}">
      <dsp:nvSpPr>
        <dsp:cNvPr id="0" name=""/>
        <dsp:cNvSpPr/>
      </dsp:nvSpPr>
      <dsp:spPr>
        <a:xfrm>
          <a:off x="1855047" y="1108746"/>
          <a:ext cx="2099321" cy="957694"/>
        </a:xfrm>
        <a:prstGeom prst="roundRect">
          <a:avLst>
            <a:gd name="adj" fmla="val 16670"/>
          </a:avLst>
        </a:prstGeom>
        <a:solidFill>
          <a:srgbClr val="418AB3">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kern="1200" dirty="0" err="1">
              <a:solidFill>
                <a:prstClr val="white"/>
              </a:solidFill>
              <a:latin typeface="微软雅黑"/>
              <a:ea typeface="微软雅黑"/>
              <a:cs typeface="+mn-cs"/>
            </a:rPr>
            <a:t>axios</a:t>
          </a:r>
          <a:r>
            <a:rPr lang="zh-CN" altLang="en-US" sz="1400" kern="1200" dirty="0">
              <a:solidFill>
                <a:prstClr val="white"/>
              </a:solidFill>
              <a:latin typeface="微软雅黑"/>
              <a:ea typeface="微软雅黑"/>
              <a:cs typeface="+mn-cs"/>
            </a:rPr>
            <a:t>的二次封装文档</a:t>
          </a:r>
          <a:r>
            <a:rPr lang="en-US" altLang="en-US" sz="1400" kern="1200" dirty="0" err="1">
              <a:solidFill>
                <a:prstClr val="white"/>
              </a:solidFill>
              <a:latin typeface="微软雅黑"/>
              <a:ea typeface="微软雅黑"/>
              <a:cs typeface="+mn-cs"/>
            </a:rPr>
            <a:t>api</a:t>
          </a:r>
          <a:r>
            <a:rPr lang="zh-CN" altLang="en-US" sz="1400" kern="1200" dirty="0">
              <a:solidFill>
                <a:prstClr val="white"/>
              </a:solidFill>
              <a:latin typeface="微软雅黑"/>
              <a:ea typeface="微软雅黑"/>
              <a:cs typeface="+mn-cs"/>
            </a:rPr>
            <a:t>的封装导出</a:t>
          </a:r>
        </a:p>
      </dsp:txBody>
      <dsp:txXfrm>
        <a:off x="1901806" y="1155505"/>
        <a:ext cx="2005803" cy="864176"/>
      </dsp:txXfrm>
    </dsp:sp>
    <dsp:sp modelId="{FFBC44DD-BF3E-43B3-BBCD-38CD4C3851B8}">
      <dsp:nvSpPr>
        <dsp:cNvPr id="0" name=""/>
        <dsp:cNvSpPr/>
      </dsp:nvSpPr>
      <dsp:spPr>
        <a:xfrm>
          <a:off x="3588807" y="1200084"/>
          <a:ext cx="995096" cy="774050"/>
        </a:xfrm>
        <a:prstGeom prst="rect">
          <a:avLst/>
        </a:prstGeom>
        <a:noFill/>
        <a:ln>
          <a:noFill/>
        </a:ln>
        <a:effectLst/>
      </dsp:spPr>
      <dsp:style>
        <a:lnRef idx="0">
          <a:scrgbClr r="0" g="0" b="0"/>
        </a:lnRef>
        <a:fillRef idx="0">
          <a:scrgbClr r="0" g="0" b="0"/>
        </a:fillRef>
        <a:effectRef idx="0">
          <a:scrgbClr r="0" g="0" b="0"/>
        </a:effectRef>
        <a:fontRef idx="minor"/>
      </dsp:style>
    </dsp:sp>
    <dsp:sp modelId="{70110136-60E6-4350-97BF-7615C682CA00}">
      <dsp:nvSpPr>
        <dsp:cNvPr id="0" name=""/>
        <dsp:cNvSpPr/>
      </dsp:nvSpPr>
      <dsp:spPr>
        <a:xfrm rot="5400000">
          <a:off x="4049309" y="3085506"/>
          <a:ext cx="812753" cy="92529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733774-01C4-4E53-9E00-8A5C9B3E6E19}">
      <dsp:nvSpPr>
        <dsp:cNvPr id="0" name=""/>
        <dsp:cNvSpPr/>
      </dsp:nvSpPr>
      <dsp:spPr>
        <a:xfrm>
          <a:off x="3337453" y="2173405"/>
          <a:ext cx="2338975" cy="9576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solidFill>
                <a:prstClr val="white"/>
              </a:solidFill>
              <a:latin typeface="微软雅黑"/>
              <a:ea typeface="微软雅黑"/>
              <a:cs typeface="+mn-cs"/>
            </a:rPr>
            <a:t>element</a:t>
          </a:r>
          <a:r>
            <a:rPr lang="zh-CN" altLang="en-US" sz="1400" kern="1200" dirty="0">
              <a:solidFill>
                <a:prstClr val="white"/>
              </a:solidFill>
              <a:latin typeface="微软雅黑"/>
              <a:ea typeface="微软雅黑"/>
              <a:cs typeface="+mn-cs"/>
            </a:rPr>
            <a:t>组件库按需引入
</a:t>
          </a:r>
          <a:r>
            <a:rPr lang="en-US" altLang="en-US" sz="1400" kern="1200" dirty="0" err="1">
              <a:solidFill>
                <a:prstClr val="white"/>
              </a:solidFill>
              <a:latin typeface="微软雅黑"/>
              <a:ea typeface="微软雅黑"/>
              <a:cs typeface="+mn-cs"/>
            </a:rPr>
            <a:t>ECharts</a:t>
          </a:r>
          <a:r>
            <a:rPr lang="zh-CN" altLang="en-US" sz="1400" kern="1200" dirty="0">
              <a:solidFill>
                <a:prstClr val="white"/>
              </a:solidFill>
              <a:latin typeface="微软雅黑"/>
              <a:ea typeface="微软雅黑"/>
              <a:cs typeface="+mn-cs"/>
            </a:rPr>
            <a:t>实现数据可视化</a:t>
          </a:r>
        </a:p>
      </dsp:txBody>
      <dsp:txXfrm>
        <a:off x="3384212" y="2220164"/>
        <a:ext cx="2245457" cy="864176"/>
      </dsp:txXfrm>
    </dsp:sp>
    <dsp:sp modelId="{E0F302C7-E32F-4715-A705-6CF24F7888AF}">
      <dsp:nvSpPr>
        <dsp:cNvPr id="0" name=""/>
        <dsp:cNvSpPr/>
      </dsp:nvSpPr>
      <dsp:spPr>
        <a:xfrm>
          <a:off x="5202177" y="2275890"/>
          <a:ext cx="995096" cy="774050"/>
        </a:xfrm>
        <a:prstGeom prst="rect">
          <a:avLst/>
        </a:prstGeom>
        <a:noFill/>
        <a:ln>
          <a:noFill/>
        </a:ln>
        <a:effectLst/>
      </dsp:spPr>
      <dsp:style>
        <a:lnRef idx="0">
          <a:scrgbClr r="0" g="0" b="0"/>
        </a:lnRef>
        <a:fillRef idx="0">
          <a:scrgbClr r="0" g="0" b="0"/>
        </a:fillRef>
        <a:effectRef idx="0">
          <a:scrgbClr r="0" g="0" b="0"/>
        </a:effectRef>
        <a:fontRef idx="minor"/>
      </dsp:style>
    </dsp:sp>
    <dsp:sp modelId="{3E426814-32D5-419F-99F6-A3B09272A17F}">
      <dsp:nvSpPr>
        <dsp:cNvPr id="0" name=""/>
        <dsp:cNvSpPr/>
      </dsp:nvSpPr>
      <dsp:spPr>
        <a:xfrm rot="5400000">
          <a:off x="5531407" y="4161312"/>
          <a:ext cx="812753" cy="92529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D7DE03-7725-4885-B18B-62749E812C39}">
      <dsp:nvSpPr>
        <dsp:cNvPr id="0" name=""/>
        <dsp:cNvSpPr/>
      </dsp:nvSpPr>
      <dsp:spPr>
        <a:xfrm>
          <a:off x="4842133" y="3260359"/>
          <a:ext cx="2316085" cy="9576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prstClr val="white"/>
              </a:solidFill>
              <a:latin typeface="微软雅黑"/>
              <a:ea typeface="微软雅黑"/>
              <a:cs typeface="+mn-cs"/>
            </a:rPr>
            <a:t>公共组件的封装
如面包屑等</a:t>
          </a:r>
        </a:p>
      </dsp:txBody>
      <dsp:txXfrm>
        <a:off x="4888892" y="3307118"/>
        <a:ext cx="2222567" cy="864176"/>
      </dsp:txXfrm>
    </dsp:sp>
    <dsp:sp modelId="{472BE66C-1540-4144-8647-AEEF24980DBC}">
      <dsp:nvSpPr>
        <dsp:cNvPr id="0" name=""/>
        <dsp:cNvSpPr/>
      </dsp:nvSpPr>
      <dsp:spPr>
        <a:xfrm>
          <a:off x="6684275" y="3351697"/>
          <a:ext cx="995096" cy="774050"/>
        </a:xfrm>
        <a:prstGeom prst="rect">
          <a:avLst/>
        </a:prstGeom>
        <a:noFill/>
        <a:ln>
          <a:noFill/>
        </a:ln>
        <a:effectLst/>
      </dsp:spPr>
      <dsp:style>
        <a:lnRef idx="0">
          <a:scrgbClr r="0" g="0" b="0"/>
        </a:lnRef>
        <a:fillRef idx="0">
          <a:scrgbClr r="0" g="0" b="0"/>
        </a:fillRef>
        <a:effectRef idx="0">
          <a:scrgbClr r="0" g="0" b="0"/>
        </a:effectRef>
        <a:fontRef idx="minor"/>
      </dsp:style>
    </dsp:sp>
    <dsp:sp modelId="{F74E8B55-A9E0-462E-991D-8846DEC93D4D}">
      <dsp:nvSpPr>
        <dsp:cNvPr id="0" name=""/>
        <dsp:cNvSpPr/>
      </dsp:nvSpPr>
      <dsp:spPr>
        <a:xfrm>
          <a:off x="6335676" y="4336165"/>
          <a:ext cx="2381840" cy="9576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prstClr val="white"/>
              </a:solidFill>
              <a:latin typeface="微软雅黑"/>
              <a:ea typeface="微软雅黑"/>
              <a:cs typeface="+mn-cs"/>
            </a:rPr>
            <a:t>公共样式的导出和引入使用</a:t>
          </a:r>
        </a:p>
      </dsp:txBody>
      <dsp:txXfrm>
        <a:off x="6382435" y="4382924"/>
        <a:ext cx="2288322" cy="86417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t>2022/12/23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11</a:t>
            </a:fld>
            <a:endParaRPr lang="zh-CN" altLang="en-US"/>
          </a:p>
        </p:txBody>
      </p:sp>
    </p:spTree>
    <p:extLst>
      <p:ext uri="{BB962C8B-B14F-4D97-AF65-F5344CB8AC3E}">
        <p14:creationId xmlns:p14="http://schemas.microsoft.com/office/powerpoint/2010/main" val="378204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2022/12/23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2022/12/23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
        <p:nvSpPr>
          <p:cNvPr id="11" name="TextBox 10"/>
          <p:cNvSpPr txBox="1"/>
          <p:nvPr userDrawn="1"/>
        </p:nvSpPr>
        <p:spPr>
          <a:xfrm>
            <a:off x="19077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t>2022/12/23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slideLayout" Target="../slideLayouts/slideLayout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image" Target="../media/image21.png"/><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slideLayout" Target="../slideLayouts/slideLayout7.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27.pn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26.svg"/><Relationship Id="rId2" Type="http://schemas.openxmlformats.org/officeDocument/2006/relationships/tags" Target="../tags/tag55.xml"/><Relationship Id="rId16" Type="http://schemas.openxmlformats.org/officeDocument/2006/relationships/image" Target="../media/image30.png"/><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media/image25.png"/><Relationship Id="rId5" Type="http://schemas.openxmlformats.org/officeDocument/2006/relationships/tags" Target="../tags/tag58.xml"/><Relationship Id="rId15" Type="http://schemas.openxmlformats.org/officeDocument/2006/relationships/image" Target="../media/image29.png"/><Relationship Id="rId10" Type="http://schemas.openxmlformats.org/officeDocument/2006/relationships/slideLayout" Target="../slideLayouts/slideLayout7.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hyperlink" Target="https://echarts.apache.org/zh/index.html" TargetMode="Externa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34.png"/><Relationship Id="rId5" Type="http://schemas.openxmlformats.org/officeDocument/2006/relationships/slideLayout" Target="../slideLayouts/slideLayout7.xml"/><Relationship Id="rId4" Type="http://schemas.openxmlformats.org/officeDocument/2006/relationships/tags" Target="../tags/tag66.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diagramLayout" Target="../diagrams/layout1.xml"/><Relationship Id="rId7" Type="http://schemas.openxmlformats.org/officeDocument/2006/relationships/image" Target="../media/image36.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sv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1356782" y="2215629"/>
            <a:ext cx="9405098" cy="1445260"/>
          </a:xfrm>
          <a:prstGeom prst="rect">
            <a:avLst/>
          </a:prstGeom>
          <a:effectLst/>
        </p:spPr>
        <p:txBody>
          <a:bodyPr wrap="square">
            <a:spAutoFit/>
          </a:bodyPr>
          <a:lstStyle/>
          <a:p>
            <a:pPr algn="dist">
              <a:defRPr/>
            </a:pPr>
            <a:r>
              <a:rPr lang="zh-CN" altLang="en-US" sz="88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电商后台管理系统</a:t>
            </a:r>
          </a:p>
        </p:txBody>
      </p:sp>
      <p:sp>
        <p:nvSpPr>
          <p:cNvPr id="16" name="矩形: 圆角 23"/>
          <p:cNvSpPr/>
          <p:nvPr/>
        </p:nvSpPr>
        <p:spPr>
          <a:xfrm rot="10800000" flipV="1">
            <a:off x="5030993" y="4401570"/>
            <a:ext cx="234435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7" name="文本框 16"/>
          <p:cNvSpPr txBox="1"/>
          <p:nvPr/>
        </p:nvSpPr>
        <p:spPr>
          <a:xfrm>
            <a:off x="5262171" y="4435495"/>
            <a:ext cx="1882003" cy="337185"/>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cs typeface="+mn-ea"/>
                <a:sym typeface="+mn-lt"/>
              </a:rPr>
              <a:t>汇报人：徐婉颖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67248B5-9FD3-2BEC-BCA2-8125958A5F6A}"/>
              </a:ext>
            </a:extLst>
          </p:cNvPr>
          <p:cNvGrpSpPr/>
          <p:nvPr/>
        </p:nvGrpSpPr>
        <p:grpSpPr>
          <a:xfrm>
            <a:off x="361360" y="-1489318"/>
            <a:ext cx="15983812" cy="14046898"/>
            <a:chOff x="371993" y="-1568546"/>
            <a:chExt cx="15983812" cy="14046898"/>
          </a:xfrm>
        </p:grpSpPr>
        <p:sp>
          <p:nvSpPr>
            <p:cNvPr id="3" name="流程图: 接点 12">
              <a:extLst>
                <a:ext uri="{FF2B5EF4-FFF2-40B4-BE49-F238E27FC236}">
                  <a16:creationId xmlns:a16="http://schemas.microsoft.com/office/drawing/2014/main" id="{D36F79C8-B863-79B0-4B55-DF2070CF8DA1}"/>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4">
              <a:extLst>
                <a:ext uri="{FF2B5EF4-FFF2-40B4-BE49-F238E27FC236}">
                  <a16:creationId xmlns:a16="http://schemas.microsoft.com/office/drawing/2014/main" id="{FDD45A7D-762D-6D3C-4ABB-5A6213075364}"/>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5">
              <a:extLst>
                <a:ext uri="{FF2B5EF4-FFF2-40B4-BE49-F238E27FC236}">
                  <a16:creationId xmlns:a16="http://schemas.microsoft.com/office/drawing/2014/main" id="{B4FC2FCE-F496-2CD8-114C-F0BEFB2AD1F4}"/>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7">
              <a:extLst>
                <a:ext uri="{FF2B5EF4-FFF2-40B4-BE49-F238E27FC236}">
                  <a16:creationId xmlns:a16="http://schemas.microsoft.com/office/drawing/2014/main" id="{1AF32808-CA04-5EEC-876F-CF5E8A6B938A}"/>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Freeform: Shape 36">
            <a:extLst>
              <a:ext uri="{FF2B5EF4-FFF2-40B4-BE49-F238E27FC236}">
                <a16:creationId xmlns:a16="http://schemas.microsoft.com/office/drawing/2014/main" id="{A481C5D6-DB29-9119-FF4A-677F5799F556}"/>
              </a:ext>
            </a:extLst>
          </p:cNvPr>
          <p:cNvSpPr/>
          <p:nvPr/>
        </p:nvSpPr>
        <p:spPr>
          <a:xfrm>
            <a:off x="9587343" y="166828"/>
            <a:ext cx="2432050" cy="675399"/>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pic>
        <p:nvPicPr>
          <p:cNvPr id="22" name="图片 21">
            <a:extLst>
              <a:ext uri="{FF2B5EF4-FFF2-40B4-BE49-F238E27FC236}">
                <a16:creationId xmlns:a16="http://schemas.microsoft.com/office/drawing/2014/main" id="{51E85C10-D7C5-2C56-37BB-34A6574BA642}"/>
              </a:ext>
            </a:extLst>
          </p:cNvPr>
          <p:cNvPicPr>
            <a:picLocks noChangeAspect="1"/>
          </p:cNvPicPr>
          <p:nvPr/>
        </p:nvPicPr>
        <p:blipFill>
          <a:blip r:embed="rId2"/>
          <a:stretch>
            <a:fillRect/>
          </a:stretch>
        </p:blipFill>
        <p:spPr>
          <a:xfrm>
            <a:off x="796028" y="636352"/>
            <a:ext cx="3997795" cy="6023541"/>
          </a:xfrm>
          <a:prstGeom prst="rect">
            <a:avLst/>
          </a:prstGeom>
        </p:spPr>
      </p:pic>
      <p:pic>
        <p:nvPicPr>
          <p:cNvPr id="24" name="图片 23">
            <a:extLst>
              <a:ext uri="{FF2B5EF4-FFF2-40B4-BE49-F238E27FC236}">
                <a16:creationId xmlns:a16="http://schemas.microsoft.com/office/drawing/2014/main" id="{D528A24E-D0A7-5501-1304-8D20622C2802}"/>
              </a:ext>
            </a:extLst>
          </p:cNvPr>
          <p:cNvPicPr>
            <a:picLocks noChangeAspect="1"/>
          </p:cNvPicPr>
          <p:nvPr/>
        </p:nvPicPr>
        <p:blipFill>
          <a:blip r:embed="rId3"/>
          <a:stretch>
            <a:fillRect/>
          </a:stretch>
        </p:blipFill>
        <p:spPr>
          <a:xfrm>
            <a:off x="4962561" y="774179"/>
            <a:ext cx="5530713" cy="5885714"/>
          </a:xfrm>
          <a:prstGeom prst="rect">
            <a:avLst/>
          </a:prstGeom>
        </p:spPr>
      </p:pic>
    </p:spTree>
    <p:extLst>
      <p:ext uri="{BB962C8B-B14F-4D97-AF65-F5344CB8AC3E}">
        <p14:creationId xmlns:p14="http://schemas.microsoft.com/office/powerpoint/2010/main" val="118770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1A9052E-F23A-C3C1-675C-714C26B5D0E1}"/>
              </a:ext>
            </a:extLst>
          </p:cNvPr>
          <p:cNvGrpSpPr/>
          <p:nvPr/>
        </p:nvGrpSpPr>
        <p:grpSpPr>
          <a:xfrm>
            <a:off x="361360" y="-1489318"/>
            <a:ext cx="15983812" cy="14046898"/>
            <a:chOff x="371993" y="-1568546"/>
            <a:chExt cx="15983812" cy="14046898"/>
          </a:xfrm>
        </p:grpSpPr>
        <p:sp>
          <p:nvSpPr>
            <p:cNvPr id="3" name="流程图: 接点 12">
              <a:extLst>
                <a:ext uri="{FF2B5EF4-FFF2-40B4-BE49-F238E27FC236}">
                  <a16:creationId xmlns:a16="http://schemas.microsoft.com/office/drawing/2014/main" id="{36C2A3A3-B6D9-39B0-F954-AFE8951C5243}"/>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4">
              <a:extLst>
                <a:ext uri="{FF2B5EF4-FFF2-40B4-BE49-F238E27FC236}">
                  <a16:creationId xmlns:a16="http://schemas.microsoft.com/office/drawing/2014/main" id="{71DCE13D-CE90-6803-8D50-F65BFD39B1AB}"/>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5">
              <a:extLst>
                <a:ext uri="{FF2B5EF4-FFF2-40B4-BE49-F238E27FC236}">
                  <a16:creationId xmlns:a16="http://schemas.microsoft.com/office/drawing/2014/main" id="{D62C6A3A-1A07-DBD4-6531-E6A5712A9731}"/>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7">
              <a:extLst>
                <a:ext uri="{FF2B5EF4-FFF2-40B4-BE49-F238E27FC236}">
                  <a16:creationId xmlns:a16="http://schemas.microsoft.com/office/drawing/2014/main" id="{1C349EE1-4D44-8081-1061-F0BD56372EE7}"/>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30">
            <a:extLst>
              <a:ext uri="{FF2B5EF4-FFF2-40B4-BE49-F238E27FC236}">
                <a16:creationId xmlns:a16="http://schemas.microsoft.com/office/drawing/2014/main" id="{1CE30020-7829-2D52-BCC4-A10D9EF84FDD}"/>
              </a:ext>
            </a:extLst>
          </p:cNvPr>
          <p:cNvSpPr/>
          <p:nvPr/>
        </p:nvSpPr>
        <p:spPr>
          <a:xfrm>
            <a:off x="1013545" y="300965"/>
            <a:ext cx="6790753" cy="1169551"/>
          </a:xfrm>
          <a:prstGeom prst="rect">
            <a:avLst/>
          </a:prstGeom>
        </p:spPr>
        <p:txBody>
          <a:bodyPr wrap="square">
            <a:spAutoFit/>
          </a:bodyPr>
          <a:lstStyle/>
          <a:p>
            <a:pPr>
              <a:defRPr/>
            </a:pPr>
            <a:r>
              <a:rPr lang="zh-CN" altLang="en-US" sz="5400" dirty="0">
                <a:ln w="0"/>
                <a:solidFill>
                  <a:schemeClr val="accent1"/>
                </a:solidFill>
                <a:effectLst>
                  <a:outerShdw blurRad="38100" dist="25400" dir="5400000" algn="ctr" rotWithShape="0">
                    <a:srgbClr val="6E747A">
                      <a:alpha val="43000"/>
                    </a:srgbClr>
                  </a:outerShdw>
                </a:effectLst>
                <a:cs typeface="+mn-ea"/>
                <a:sym typeface="+mn-lt"/>
              </a:rPr>
              <a:t>页 面 功 能 的 实 现</a:t>
            </a:r>
          </a:p>
          <a:p>
            <a:pPr lvl="0">
              <a:defRPr/>
            </a:pPr>
            <a:endParaRPr lang="zh-CN" altLang="en-US" sz="1600" b="1" dirty="0">
              <a:solidFill>
                <a:schemeClr val="tx1">
                  <a:lumMod val="75000"/>
                  <a:lumOff val="25000"/>
                </a:schemeClr>
              </a:solidFill>
              <a:cs typeface="+mn-ea"/>
              <a:sym typeface="+mn-lt"/>
            </a:endParaRPr>
          </a:p>
        </p:txBody>
      </p:sp>
      <p:sp>
        <p:nvSpPr>
          <p:cNvPr id="9" name="Rectangle 30">
            <a:extLst>
              <a:ext uri="{FF2B5EF4-FFF2-40B4-BE49-F238E27FC236}">
                <a16:creationId xmlns:a16="http://schemas.microsoft.com/office/drawing/2014/main" id="{124BE85D-5298-20C2-3F1E-C8FD452A2540}"/>
              </a:ext>
            </a:extLst>
          </p:cNvPr>
          <p:cNvSpPr/>
          <p:nvPr/>
        </p:nvSpPr>
        <p:spPr>
          <a:xfrm>
            <a:off x="1013545" y="1368043"/>
            <a:ext cx="1862674" cy="400110"/>
          </a:xfrm>
          <a:prstGeom prst="rect">
            <a:avLst/>
          </a:prstGeom>
        </p:spPr>
        <p:txBody>
          <a:bodyPr wrap="square">
            <a:spAutoFit/>
          </a:bodyPr>
          <a:lstStyle/>
          <a:p>
            <a:pPr>
              <a:defRPr/>
            </a:pPr>
            <a:r>
              <a:rPr lang="zh-CN" altLang="en-US" sz="2000" dirty="0">
                <a:solidFill>
                  <a:schemeClr val="tx1">
                    <a:lumMod val="75000"/>
                    <a:lumOff val="25000"/>
                  </a:schemeClr>
                </a:solidFill>
                <a:cs typeface="+mn-ea"/>
                <a:sym typeface="+mn-lt"/>
              </a:rPr>
              <a:t>整体结构如下：</a:t>
            </a:r>
            <a:endParaRPr lang="zh-CN" altLang="en-US" sz="2400" dirty="0">
              <a:solidFill>
                <a:schemeClr val="tx1">
                  <a:lumMod val="75000"/>
                  <a:lumOff val="25000"/>
                </a:schemeClr>
              </a:solidFill>
              <a:cs typeface="+mn-ea"/>
              <a:sym typeface="+mn-lt"/>
            </a:endParaRPr>
          </a:p>
        </p:txBody>
      </p:sp>
      <p:pic>
        <p:nvPicPr>
          <p:cNvPr id="16" name="图片 15">
            <a:extLst>
              <a:ext uri="{FF2B5EF4-FFF2-40B4-BE49-F238E27FC236}">
                <a16:creationId xmlns:a16="http://schemas.microsoft.com/office/drawing/2014/main" id="{A7BBC41B-37FF-0C32-0E72-E2986AF6262D}"/>
              </a:ext>
            </a:extLst>
          </p:cNvPr>
          <p:cNvPicPr>
            <a:picLocks noChangeAspect="1"/>
          </p:cNvPicPr>
          <p:nvPr/>
        </p:nvPicPr>
        <p:blipFill>
          <a:blip r:embed="rId3"/>
          <a:stretch>
            <a:fillRect/>
          </a:stretch>
        </p:blipFill>
        <p:spPr>
          <a:xfrm>
            <a:off x="1013545" y="1931101"/>
            <a:ext cx="10152381" cy="2995798"/>
          </a:xfrm>
          <a:prstGeom prst="rect">
            <a:avLst/>
          </a:prstGeom>
        </p:spPr>
      </p:pic>
    </p:spTree>
    <p:extLst>
      <p:ext uri="{BB962C8B-B14F-4D97-AF65-F5344CB8AC3E}">
        <p14:creationId xmlns:p14="http://schemas.microsoft.com/office/powerpoint/2010/main" val="259268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p:cNvSpPr>
            <a:spLocks noChangeArrowheads="1"/>
          </p:cNvSpPr>
          <p:nvPr>
            <p:custDataLst>
              <p:tags r:id="rId2"/>
            </p:custDataLst>
          </p:nvPr>
        </p:nvSpPr>
        <p:spPr bwMode="auto">
          <a:xfrm flipV="1">
            <a:off x="1215262" y="0"/>
            <a:ext cx="3137718" cy="6858000"/>
          </a:xfrm>
          <a:prstGeom prst="rect">
            <a:avLst/>
          </a:prstGeom>
          <a:solidFill>
            <a:srgbClr val="44546A">
              <a:lumMod val="40000"/>
              <a:lumOff val="60000"/>
            </a:srgbClr>
          </a:solidFill>
          <a:ln>
            <a:noFill/>
          </a:ln>
        </p:spPr>
        <p:txBody>
          <a:bodyPr vert="horz" wrap="square" lIns="91440" tIns="45720" rIns="91440" bIns="45720" numCol="1" anchor="t" anchorCtr="0" compatLnSpc="1"/>
          <a:lstStyle/>
          <a:p>
            <a:endParaRPr lang="id-ID">
              <a:solidFill>
                <a:srgbClr val="FFFFFF">
                  <a:lumMod val="95000"/>
                </a:srgbClr>
              </a:solidFill>
            </a:endParaRPr>
          </a:p>
        </p:txBody>
      </p:sp>
      <p:grpSp>
        <p:nvGrpSpPr>
          <p:cNvPr id="3" name="组合 2"/>
          <p:cNvGrpSpPr/>
          <p:nvPr>
            <p:custDataLst>
              <p:tags r:id="rId3"/>
            </p:custDataLst>
          </p:nvPr>
        </p:nvGrpSpPr>
        <p:grpSpPr>
          <a:xfrm>
            <a:off x="11497468" y="476250"/>
            <a:ext cx="365125" cy="347663"/>
            <a:chOff x="11360150" y="3257550"/>
            <a:chExt cx="469900" cy="347663"/>
          </a:xfrm>
        </p:grpSpPr>
        <p:sp>
          <p:nvSpPr>
            <p:cNvPr id="5" name="Line 16"/>
            <p:cNvSpPr>
              <a:spLocks noChangeShapeType="1"/>
            </p:cNvSpPr>
            <p:nvPr>
              <p:custDataLst>
                <p:tags r:id="rId10"/>
              </p:custDataLst>
            </p:nvPr>
          </p:nvSpPr>
          <p:spPr bwMode="auto">
            <a:xfrm flipH="1">
              <a:off x="11360150" y="3257550"/>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6" name="Line 17"/>
            <p:cNvSpPr>
              <a:spLocks noChangeShapeType="1"/>
            </p:cNvSpPr>
            <p:nvPr>
              <p:custDataLst>
                <p:tags r:id="rId11"/>
              </p:custDataLst>
            </p:nvPr>
          </p:nvSpPr>
          <p:spPr bwMode="auto">
            <a:xfrm flipH="1">
              <a:off x="11360150" y="3432175"/>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 name="Line 18"/>
            <p:cNvSpPr>
              <a:spLocks noChangeShapeType="1"/>
            </p:cNvSpPr>
            <p:nvPr>
              <p:custDataLst>
                <p:tags r:id="rId12"/>
              </p:custDataLst>
            </p:nvPr>
          </p:nvSpPr>
          <p:spPr bwMode="auto">
            <a:xfrm flipH="1">
              <a:off x="11360150" y="3605213"/>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grpSp>
      <p:sp>
        <p:nvSpPr>
          <p:cNvPr id="8" name="Rectangle 7"/>
          <p:cNvSpPr/>
          <p:nvPr>
            <p:custDataLst>
              <p:tags r:id="rId4"/>
            </p:custDataLst>
          </p:nvPr>
        </p:nvSpPr>
        <p:spPr>
          <a:xfrm rot="5400000">
            <a:off x="10417337" y="5247964"/>
            <a:ext cx="2570970" cy="215444"/>
          </a:xfrm>
          <a:prstGeom prst="rect">
            <a:avLst/>
          </a:prstGeom>
        </p:spPr>
        <p:txBody>
          <a:bodyPr wrap="square">
            <a:spAutoFit/>
          </a:bodyPr>
          <a:lstStyle/>
          <a:p>
            <a:pPr lvl="0" algn="ctr">
              <a:defRPr sz="1800" b="0" spc="0">
                <a:solidFill>
                  <a:srgbClr val="000000"/>
                </a:solidFill>
              </a:defRPr>
            </a:pPr>
            <a:r>
              <a:rPr lang="id-ID" sz="800" spc="300" dirty="0">
                <a:solidFill>
                  <a:srgbClr val="FFFFFF">
                    <a:lumMod val="50000"/>
                  </a:srgbClr>
                </a:solidFill>
                <a:latin typeface="Arial" panose="020B0604020202020204" pitchFamily="34" charset="0"/>
                <a:ea typeface="微软雅黑" panose="020B0503020204020204" charset="-122"/>
                <a:cs typeface="Arial" panose="020B0604020202020204" pitchFamily="34" charset="0"/>
              </a:rPr>
              <a:t>YOU CAN WRITE ANY SUBS</a:t>
            </a:r>
          </a:p>
        </p:txBody>
      </p:sp>
      <p:sp>
        <p:nvSpPr>
          <p:cNvPr id="4" name="椭圆 3"/>
          <p:cNvSpPr/>
          <p:nvPr>
            <p:custDataLst>
              <p:tags r:id="rId5"/>
            </p:custDataLst>
          </p:nvPr>
        </p:nvSpPr>
        <p:spPr>
          <a:xfrm>
            <a:off x="11663363" y="3948109"/>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4" name="椭圆 13"/>
          <p:cNvSpPr/>
          <p:nvPr>
            <p:custDataLst>
              <p:tags r:id="rId6"/>
            </p:custDataLst>
          </p:nvPr>
        </p:nvSpPr>
        <p:spPr>
          <a:xfrm>
            <a:off x="11663363" y="3746351"/>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5" name="椭圆 14"/>
          <p:cNvSpPr/>
          <p:nvPr>
            <p:custDataLst>
              <p:tags r:id="rId7"/>
            </p:custDataLst>
          </p:nvPr>
        </p:nvSpPr>
        <p:spPr>
          <a:xfrm>
            <a:off x="11663363" y="3544594"/>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9" name="Rectangle 8"/>
          <p:cNvSpPr/>
          <p:nvPr>
            <p:custDataLst>
              <p:tags r:id="rId8"/>
            </p:custDataLst>
          </p:nvPr>
        </p:nvSpPr>
        <p:spPr>
          <a:xfrm>
            <a:off x="5342255" y="1233805"/>
            <a:ext cx="6155055" cy="5192395"/>
          </a:xfrm>
          <a:prstGeom prst="rect">
            <a:avLst/>
          </a:prstGeom>
        </p:spPr>
        <p:txBody>
          <a:bodyPr wrap="square" tIns="0">
            <a:noAutofit/>
          </a:bodyPr>
          <a:lstStyle/>
          <a:p>
            <a:pPr lvl="0">
              <a:lnSpc>
                <a:spcPct val="100000"/>
              </a:lnSpc>
            </a:pPr>
            <a:r>
              <a:rPr lang="zh-CN" altLang="en-US" sz="1300" dirty="0">
                <a:latin typeface="微软雅黑" panose="020B0503020204020204" charset="-122"/>
                <a:ea typeface="微软雅黑" panose="020B0503020204020204" charset="-122"/>
                <a:cs typeface="微软雅黑" panose="020B0503020204020204" charset="-122"/>
                <a:sym typeface="+mn-ea"/>
              </a:rPr>
              <a:t>用户登录是前提所有步骤的实现重要的过程，登录功能是必不可少的一项也是第一步。它关联着整个项目的进展和实现，登录成功接下来的需要求就可以来一步一步的实现。</a:t>
            </a:r>
          </a:p>
          <a:p>
            <a:pPr lvl="0">
              <a:lnSpc>
                <a:spcPct val="100000"/>
              </a:lnSpc>
            </a:pPr>
            <a:r>
              <a:rPr lang="zh-CN" altLang="en-US"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给登陆按钮绑定一个login()方法，login()方法中会获取表单中的用户名和密码，然后利用下载好的md5插件把密码加密后生成的字符串作为密码（用于 网络传输），作为参数传给后端。（这里的目的主要是第一道加密，防止http明文传输，泄漏密码）。</a:t>
            </a:r>
          </a:p>
          <a:p>
            <a:pPr lvl="0">
              <a:lnSpc>
                <a:spcPct val="100000"/>
              </a:lnSpc>
            </a:pPr>
            <a:endParaRPr lang="zh-CN" altLang="en-US"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lvl="0">
              <a:lnSpc>
                <a:spcPct val="100000"/>
              </a:lnSpc>
            </a:pPr>
            <a:r>
              <a:rPr lang="zh-CN" altLang="en-US"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然后</a:t>
            </a:r>
            <a:r>
              <a:rPr lang="en-US" altLang="zh-CN" sz="1300" spc="150" dirty="0" err="1">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axios</a:t>
            </a:r>
            <a:r>
              <a:rPr lang="zh-CN" altLang="en-US"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访问login 接口，参数为用户名和md5之后的密码，后端接收到前端传输来的参数后，会对用户名和密码进行参数校验，验证是否为空，是否有格式问题（密码长度，用户名格式等等），如果验证不通过，返回对应的错误信息给前端。</a:t>
            </a:r>
            <a:endParaRPr lang="en-US" altLang="zh-CN"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lvl="0">
              <a:lnSpc>
                <a:spcPct val="100000"/>
              </a:lnSpc>
            </a:pPr>
            <a:endParaRPr lang="en-US" altLang="zh-CN"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lvl="0">
              <a:lnSpc>
                <a:spcPct val="100000"/>
              </a:lnSpc>
            </a:pPr>
            <a:r>
              <a:rPr lang="en-US" altLang="zh-CN"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如果验证成功，进入下一步，用户的登陆，首先通过用户名取用户对象信息，然后返回一个user对象，再判断这个user对象是否为空，若是空就抛出异常，不是空的情况说明数据库中有该用户，那么说明登陆成功。</a:t>
            </a:r>
          </a:p>
          <a:p>
            <a:pPr lvl="0">
              <a:lnSpc>
                <a:spcPct val="100000"/>
              </a:lnSpc>
            </a:pPr>
            <a:endParaRPr lang="zh-CN" altLang="en-US"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lvl="0">
              <a:lnSpc>
                <a:spcPct val="100000"/>
              </a:lnSpc>
            </a:pPr>
            <a:r>
              <a:rPr lang="zh-CN" altLang="en-US"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登陆成功的时候，随机生成uuid作为sessionId，将其写入cookie中返回给客户端，并且将模块前缀+该用户id作为key和sessionId 作为值，存入缓存（这里为分布式缓存提供的基础）。这时候跳转到 主页面，如果密码不匹配，则返回</a:t>
            </a:r>
            <a:r>
              <a:rPr lang="en-US" altLang="zh-CN"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login</a:t>
            </a:r>
            <a:r>
              <a:rPr lang="zh-CN" altLang="en-US" sz="1300" spc="150" dirty="0">
                <a:solidFill>
                  <a:srgbClr val="000000">
                    <a:lumMod val="75000"/>
                    <a:lumOff val="2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页面重新输入。</a:t>
            </a:r>
          </a:p>
        </p:txBody>
      </p:sp>
      <p:sp>
        <p:nvSpPr>
          <p:cNvPr id="10" name="Rectangle 9"/>
          <p:cNvSpPr/>
          <p:nvPr>
            <p:custDataLst>
              <p:tags r:id="rId9"/>
            </p:custDataLst>
          </p:nvPr>
        </p:nvSpPr>
        <p:spPr>
          <a:xfrm>
            <a:off x="9450705" y="337820"/>
            <a:ext cx="1752600" cy="625475"/>
          </a:xfrm>
          <a:prstGeom prst="rect">
            <a:avLst/>
          </a:prstGeom>
        </p:spPr>
        <p:txBody>
          <a:bodyPr wrap="square" bIns="0" anchor="b" anchorCtr="0">
            <a:normAutofit fontScale="70000" lnSpcReduction="20000"/>
          </a:bodyPr>
          <a:lstStyle/>
          <a:p>
            <a:pPr lvl="0" algn="r">
              <a:lnSpc>
                <a:spcPct val="130000"/>
              </a:lnSpc>
              <a:defRPr sz="1800" b="0" spc="0">
                <a:solidFill>
                  <a:srgbClr val="000000"/>
                </a:solidFill>
              </a:defRPr>
            </a:pPr>
            <a:r>
              <a:rPr lang="zh-CN" altLang="en-US" sz="3600" b="1" spc="300" dirty="0">
                <a:solidFill>
                  <a:srgbClr val="44546A"/>
                </a:solidFill>
                <a:latin typeface="Arial" panose="020B0604020202020204" pitchFamily="34" charset="0"/>
                <a:ea typeface="微软雅黑" panose="020B0503020204020204" charset="-122"/>
                <a:cs typeface="Lato Heavy" panose="020F0502020204030203" pitchFamily="34" charset="0"/>
              </a:rPr>
              <a:t>用户登录</a:t>
            </a:r>
          </a:p>
        </p:txBody>
      </p:sp>
      <p:pic>
        <p:nvPicPr>
          <p:cNvPr id="11" name="图片 10">
            <a:extLst>
              <a:ext uri="{FF2B5EF4-FFF2-40B4-BE49-F238E27FC236}">
                <a16:creationId xmlns:a16="http://schemas.microsoft.com/office/drawing/2014/main" id="{F0F88BD7-1BE1-413D-6F7F-957FFB173D0D}"/>
              </a:ext>
            </a:extLst>
          </p:cNvPr>
          <p:cNvPicPr>
            <a:picLocks noChangeAspect="1"/>
          </p:cNvPicPr>
          <p:nvPr/>
        </p:nvPicPr>
        <p:blipFill>
          <a:blip r:embed="rId14"/>
          <a:stretch>
            <a:fillRect/>
          </a:stretch>
        </p:blipFill>
        <p:spPr>
          <a:xfrm>
            <a:off x="603165" y="1503240"/>
            <a:ext cx="4361912" cy="353849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p:cNvSpPr>
            <a:spLocks noChangeArrowheads="1"/>
          </p:cNvSpPr>
          <p:nvPr>
            <p:custDataLst>
              <p:tags r:id="rId2"/>
            </p:custDataLst>
          </p:nvPr>
        </p:nvSpPr>
        <p:spPr bwMode="auto">
          <a:xfrm flipV="1">
            <a:off x="1215262" y="0"/>
            <a:ext cx="3137718" cy="6858000"/>
          </a:xfrm>
          <a:prstGeom prst="rect">
            <a:avLst/>
          </a:prstGeom>
          <a:solidFill>
            <a:srgbClr val="44546A">
              <a:lumMod val="40000"/>
              <a:lumOff val="60000"/>
            </a:srgbClr>
          </a:solidFill>
          <a:ln>
            <a:noFill/>
          </a:ln>
        </p:spPr>
        <p:txBody>
          <a:bodyPr vert="horz" wrap="square" lIns="91440" tIns="45720" rIns="91440" bIns="45720" numCol="1" anchor="t" anchorCtr="0" compatLnSpc="1"/>
          <a:lstStyle/>
          <a:p>
            <a:endParaRPr lang="id-ID">
              <a:solidFill>
                <a:srgbClr val="FFFFFF">
                  <a:lumMod val="95000"/>
                </a:srgbClr>
              </a:solidFill>
            </a:endParaRPr>
          </a:p>
        </p:txBody>
      </p:sp>
      <p:grpSp>
        <p:nvGrpSpPr>
          <p:cNvPr id="3" name="组合 2"/>
          <p:cNvGrpSpPr/>
          <p:nvPr>
            <p:custDataLst>
              <p:tags r:id="rId3"/>
            </p:custDataLst>
          </p:nvPr>
        </p:nvGrpSpPr>
        <p:grpSpPr>
          <a:xfrm>
            <a:off x="11497468" y="476250"/>
            <a:ext cx="365125" cy="347663"/>
            <a:chOff x="11360150" y="3257550"/>
            <a:chExt cx="469900" cy="347663"/>
          </a:xfrm>
        </p:grpSpPr>
        <p:sp>
          <p:nvSpPr>
            <p:cNvPr id="5" name="Line 16"/>
            <p:cNvSpPr>
              <a:spLocks noChangeShapeType="1"/>
            </p:cNvSpPr>
            <p:nvPr>
              <p:custDataLst>
                <p:tags r:id="rId10"/>
              </p:custDataLst>
            </p:nvPr>
          </p:nvSpPr>
          <p:spPr bwMode="auto">
            <a:xfrm flipH="1">
              <a:off x="11360150" y="3257550"/>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6" name="Line 17"/>
            <p:cNvSpPr>
              <a:spLocks noChangeShapeType="1"/>
            </p:cNvSpPr>
            <p:nvPr>
              <p:custDataLst>
                <p:tags r:id="rId11"/>
              </p:custDataLst>
            </p:nvPr>
          </p:nvSpPr>
          <p:spPr bwMode="auto">
            <a:xfrm flipH="1">
              <a:off x="11360150" y="3432175"/>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 name="Line 18"/>
            <p:cNvSpPr>
              <a:spLocks noChangeShapeType="1"/>
            </p:cNvSpPr>
            <p:nvPr>
              <p:custDataLst>
                <p:tags r:id="rId12"/>
              </p:custDataLst>
            </p:nvPr>
          </p:nvSpPr>
          <p:spPr bwMode="auto">
            <a:xfrm flipH="1">
              <a:off x="11360150" y="3605213"/>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grpSp>
      <p:sp>
        <p:nvSpPr>
          <p:cNvPr id="8" name="Rectangle 7"/>
          <p:cNvSpPr/>
          <p:nvPr>
            <p:custDataLst>
              <p:tags r:id="rId4"/>
            </p:custDataLst>
          </p:nvPr>
        </p:nvSpPr>
        <p:spPr>
          <a:xfrm rot="5400000">
            <a:off x="10417337" y="5247964"/>
            <a:ext cx="2570970" cy="215444"/>
          </a:xfrm>
          <a:prstGeom prst="rect">
            <a:avLst/>
          </a:prstGeom>
        </p:spPr>
        <p:txBody>
          <a:bodyPr wrap="square">
            <a:spAutoFit/>
          </a:bodyPr>
          <a:lstStyle/>
          <a:p>
            <a:pPr lvl="0" algn="ctr">
              <a:defRPr sz="1800" b="0" spc="0">
                <a:solidFill>
                  <a:srgbClr val="000000"/>
                </a:solidFill>
              </a:defRPr>
            </a:pPr>
            <a:r>
              <a:rPr lang="id-ID" sz="800" spc="300" dirty="0">
                <a:solidFill>
                  <a:srgbClr val="FFFFFF">
                    <a:lumMod val="50000"/>
                  </a:srgbClr>
                </a:solidFill>
                <a:latin typeface="Arial" panose="020B0604020202020204" pitchFamily="34" charset="0"/>
                <a:ea typeface="微软雅黑" panose="020B0503020204020204" charset="-122"/>
                <a:cs typeface="Arial" panose="020B0604020202020204" pitchFamily="34" charset="0"/>
              </a:rPr>
              <a:t>YOU CAN WRITE ANY SUBS</a:t>
            </a:r>
          </a:p>
        </p:txBody>
      </p:sp>
      <p:sp>
        <p:nvSpPr>
          <p:cNvPr id="4" name="椭圆 3"/>
          <p:cNvSpPr/>
          <p:nvPr>
            <p:custDataLst>
              <p:tags r:id="rId5"/>
            </p:custDataLst>
          </p:nvPr>
        </p:nvSpPr>
        <p:spPr>
          <a:xfrm>
            <a:off x="11663363" y="3948109"/>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4" name="椭圆 13"/>
          <p:cNvSpPr/>
          <p:nvPr>
            <p:custDataLst>
              <p:tags r:id="rId6"/>
            </p:custDataLst>
          </p:nvPr>
        </p:nvSpPr>
        <p:spPr>
          <a:xfrm>
            <a:off x="11663363" y="3746351"/>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5" name="椭圆 14"/>
          <p:cNvSpPr/>
          <p:nvPr>
            <p:custDataLst>
              <p:tags r:id="rId7"/>
            </p:custDataLst>
          </p:nvPr>
        </p:nvSpPr>
        <p:spPr>
          <a:xfrm>
            <a:off x="11663363" y="3544594"/>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9" name="Rectangle 8"/>
          <p:cNvSpPr/>
          <p:nvPr>
            <p:custDataLst>
              <p:tags r:id="rId8"/>
            </p:custDataLst>
          </p:nvPr>
        </p:nvSpPr>
        <p:spPr>
          <a:xfrm>
            <a:off x="6557645" y="1877695"/>
            <a:ext cx="5106670" cy="3514725"/>
          </a:xfrm>
          <a:prstGeom prst="rect">
            <a:avLst/>
          </a:prstGeom>
        </p:spPr>
        <p:txBody>
          <a:bodyPr wrap="square" tIns="0">
            <a:noAutofit/>
          </a:bodyPr>
          <a:lstStyle/>
          <a:p>
            <a:pPr indent="508000" algn="just">
              <a:lnSpc>
                <a:spcPct val="130000"/>
              </a:lnSpc>
              <a:spcAft>
                <a:spcPts val="1000"/>
              </a:spcAft>
            </a:pPr>
            <a:r>
              <a:rPr lang="zh-CN" altLang="en-US" sz="1700" b="1"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登录成功跳转至欢迎页面</a:t>
            </a:r>
            <a:endParaRPr lang="en-US" altLang="zh-CN" sz="1700" b="1"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indent="508000" algn="just">
              <a:lnSpc>
                <a:spcPct val="130000"/>
              </a:lnSpc>
              <a:spcAft>
                <a:spcPts val="1000"/>
              </a:spcAft>
            </a:pPr>
            <a:r>
              <a:rPr lang="zh-CN" altLang="en-US" sz="1700" b="1"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为登录按钮添加点击事件，并传递参数，</a:t>
            </a:r>
            <a:r>
              <a:rPr lang="en-US" altLang="zh-CN" sz="1700" b="1"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1700" b="1"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传递的参数是用户输入的用户名以及密码，调用后台接口来获取数据。</a:t>
            </a:r>
            <a:endParaRPr lang="zh-CN" altLang="en-US" sz="1700" b="1"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endParaRPr>
          </a:p>
          <a:p>
            <a:pPr indent="508000" algn="just">
              <a:lnSpc>
                <a:spcPct val="130000"/>
              </a:lnSpc>
              <a:spcAft>
                <a:spcPts val="1000"/>
              </a:spcAft>
            </a:pPr>
            <a:r>
              <a:rPr lang="zh-CN" altLang="en-US" sz="1700" b="1"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创建config文件夹，用来存储配置文件。</a:t>
            </a:r>
            <a:endParaRPr lang="zh-CN" altLang="en-US" sz="1700" b="1"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endParaRPr>
          </a:p>
          <a:p>
            <a:pPr indent="508000" algn="just">
              <a:lnSpc>
                <a:spcPct val="130000"/>
              </a:lnSpc>
              <a:spcAft>
                <a:spcPts val="1000"/>
              </a:spcAft>
            </a:pPr>
            <a:r>
              <a:rPr lang="zh-CN" altLang="en-US" sz="17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在</a:t>
            </a:r>
            <a:r>
              <a:rPr lang="en-US" altLang="zh-CN" sz="1700" b="1" spc="150" dirty="0" err="1">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untils</a:t>
            </a:r>
            <a:r>
              <a:rPr lang="zh-CN" altLang="en-US" sz="17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文件中创建</a:t>
            </a:r>
            <a:r>
              <a:rPr lang="en-US" altLang="zh-CN" sz="17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auth.js</a:t>
            </a:r>
            <a:r>
              <a:rPr lang="zh-CN" altLang="en-US" sz="17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来封装</a:t>
            </a:r>
            <a:r>
              <a:rPr lang="en-US" altLang="zh-CN" sz="17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token</a:t>
            </a:r>
            <a:r>
              <a:rPr lang="zh-CN" altLang="en-US" sz="17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，来进行存储</a:t>
            </a:r>
            <a:endParaRPr lang="en-US" altLang="zh-CN" sz="17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0" name="Rectangle 9"/>
          <p:cNvSpPr/>
          <p:nvPr>
            <p:custDataLst>
              <p:tags r:id="rId9"/>
            </p:custDataLst>
          </p:nvPr>
        </p:nvSpPr>
        <p:spPr>
          <a:xfrm>
            <a:off x="8426450" y="756285"/>
            <a:ext cx="2470785" cy="699135"/>
          </a:xfrm>
          <a:prstGeom prst="rect">
            <a:avLst/>
          </a:prstGeom>
        </p:spPr>
        <p:txBody>
          <a:bodyPr wrap="square" bIns="0" anchor="b" anchorCtr="0">
            <a:normAutofit/>
          </a:bodyPr>
          <a:lstStyle/>
          <a:p>
            <a:pPr lvl="0" algn="r">
              <a:lnSpc>
                <a:spcPct val="130000"/>
              </a:lnSpc>
              <a:defRPr sz="1800" b="0" spc="0">
                <a:solidFill>
                  <a:srgbClr val="000000"/>
                </a:solidFill>
              </a:defRPr>
            </a:pPr>
            <a:r>
              <a:rPr lang="zh-CN" altLang="en-US" sz="3600" b="1" spc="300">
                <a:solidFill>
                  <a:srgbClr val="44546A"/>
                </a:solidFill>
                <a:latin typeface="Arial" panose="020B0604020202020204" pitchFamily="34" charset="0"/>
                <a:ea typeface="微软雅黑" panose="020B0503020204020204" charset="-122"/>
                <a:cs typeface="Lato Heavy" panose="020F0502020204030203" pitchFamily="34" charset="0"/>
              </a:rPr>
              <a:t>登录成功</a:t>
            </a:r>
          </a:p>
        </p:txBody>
      </p:sp>
      <p:pic>
        <p:nvPicPr>
          <p:cNvPr id="11" name="图片 10">
            <a:extLst>
              <a:ext uri="{FF2B5EF4-FFF2-40B4-BE49-F238E27FC236}">
                <a16:creationId xmlns:a16="http://schemas.microsoft.com/office/drawing/2014/main" id="{0A5292B7-3CE9-85BE-D051-7A46E40F807B}"/>
              </a:ext>
            </a:extLst>
          </p:cNvPr>
          <p:cNvPicPr>
            <a:picLocks noChangeAspect="1"/>
          </p:cNvPicPr>
          <p:nvPr/>
        </p:nvPicPr>
        <p:blipFill>
          <a:blip r:embed="rId14"/>
          <a:stretch>
            <a:fillRect/>
          </a:stretch>
        </p:blipFill>
        <p:spPr>
          <a:xfrm>
            <a:off x="197471" y="1877695"/>
            <a:ext cx="5898529" cy="300598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p:cNvSpPr>
            <a:spLocks noChangeArrowheads="1"/>
          </p:cNvSpPr>
          <p:nvPr>
            <p:custDataLst>
              <p:tags r:id="rId2"/>
            </p:custDataLst>
          </p:nvPr>
        </p:nvSpPr>
        <p:spPr bwMode="auto">
          <a:xfrm flipV="1">
            <a:off x="1215262" y="0"/>
            <a:ext cx="3137718" cy="6858000"/>
          </a:xfrm>
          <a:prstGeom prst="rect">
            <a:avLst/>
          </a:prstGeom>
          <a:solidFill>
            <a:srgbClr val="44546A">
              <a:lumMod val="40000"/>
              <a:lumOff val="60000"/>
            </a:srgbClr>
          </a:solidFill>
          <a:ln>
            <a:noFill/>
          </a:ln>
        </p:spPr>
        <p:txBody>
          <a:bodyPr vert="horz" wrap="square" lIns="91440" tIns="45720" rIns="91440" bIns="45720" numCol="1" anchor="t" anchorCtr="0" compatLnSpc="1"/>
          <a:lstStyle/>
          <a:p>
            <a:endParaRPr lang="id-ID">
              <a:solidFill>
                <a:srgbClr val="FFFFFF">
                  <a:lumMod val="95000"/>
                </a:srgbClr>
              </a:solidFill>
            </a:endParaRPr>
          </a:p>
        </p:txBody>
      </p:sp>
      <p:grpSp>
        <p:nvGrpSpPr>
          <p:cNvPr id="3" name="组合 2"/>
          <p:cNvGrpSpPr/>
          <p:nvPr>
            <p:custDataLst>
              <p:tags r:id="rId3"/>
            </p:custDataLst>
          </p:nvPr>
        </p:nvGrpSpPr>
        <p:grpSpPr>
          <a:xfrm>
            <a:off x="11497468" y="476250"/>
            <a:ext cx="365125" cy="347663"/>
            <a:chOff x="11360150" y="3257550"/>
            <a:chExt cx="469900" cy="347663"/>
          </a:xfrm>
        </p:grpSpPr>
        <p:sp>
          <p:nvSpPr>
            <p:cNvPr id="5" name="Line 16"/>
            <p:cNvSpPr>
              <a:spLocks noChangeShapeType="1"/>
            </p:cNvSpPr>
            <p:nvPr>
              <p:custDataLst>
                <p:tags r:id="rId10"/>
              </p:custDataLst>
            </p:nvPr>
          </p:nvSpPr>
          <p:spPr bwMode="auto">
            <a:xfrm flipH="1">
              <a:off x="11360150" y="3257550"/>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6" name="Line 17"/>
            <p:cNvSpPr>
              <a:spLocks noChangeShapeType="1"/>
            </p:cNvSpPr>
            <p:nvPr>
              <p:custDataLst>
                <p:tags r:id="rId11"/>
              </p:custDataLst>
            </p:nvPr>
          </p:nvSpPr>
          <p:spPr bwMode="auto">
            <a:xfrm flipH="1">
              <a:off x="11360150" y="3432175"/>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 name="Line 18"/>
            <p:cNvSpPr>
              <a:spLocks noChangeShapeType="1"/>
            </p:cNvSpPr>
            <p:nvPr>
              <p:custDataLst>
                <p:tags r:id="rId12"/>
              </p:custDataLst>
            </p:nvPr>
          </p:nvSpPr>
          <p:spPr bwMode="auto">
            <a:xfrm flipH="1">
              <a:off x="11360150" y="3605213"/>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grpSp>
      <p:sp>
        <p:nvSpPr>
          <p:cNvPr id="8" name="Rectangle 7"/>
          <p:cNvSpPr/>
          <p:nvPr>
            <p:custDataLst>
              <p:tags r:id="rId4"/>
            </p:custDataLst>
          </p:nvPr>
        </p:nvSpPr>
        <p:spPr>
          <a:xfrm rot="5400000">
            <a:off x="10417337" y="5247964"/>
            <a:ext cx="2570970" cy="215444"/>
          </a:xfrm>
          <a:prstGeom prst="rect">
            <a:avLst/>
          </a:prstGeom>
        </p:spPr>
        <p:txBody>
          <a:bodyPr wrap="square">
            <a:spAutoFit/>
          </a:bodyPr>
          <a:lstStyle/>
          <a:p>
            <a:pPr lvl="0" algn="ctr">
              <a:defRPr sz="1800" b="0" spc="0">
                <a:solidFill>
                  <a:srgbClr val="000000"/>
                </a:solidFill>
              </a:defRPr>
            </a:pPr>
            <a:r>
              <a:rPr lang="id-ID" sz="800" spc="300" dirty="0">
                <a:solidFill>
                  <a:srgbClr val="FFFFFF">
                    <a:lumMod val="50000"/>
                  </a:srgbClr>
                </a:solidFill>
                <a:latin typeface="Arial" panose="020B0604020202020204" pitchFamily="34" charset="0"/>
                <a:ea typeface="微软雅黑" panose="020B0503020204020204" charset="-122"/>
                <a:cs typeface="Arial" panose="020B0604020202020204" pitchFamily="34" charset="0"/>
              </a:rPr>
              <a:t>YOU CAN WRITE ANY SUBS</a:t>
            </a:r>
          </a:p>
        </p:txBody>
      </p:sp>
      <p:sp>
        <p:nvSpPr>
          <p:cNvPr id="4" name="椭圆 3"/>
          <p:cNvSpPr/>
          <p:nvPr>
            <p:custDataLst>
              <p:tags r:id="rId5"/>
            </p:custDataLst>
          </p:nvPr>
        </p:nvSpPr>
        <p:spPr>
          <a:xfrm>
            <a:off x="11663363" y="3948109"/>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4" name="椭圆 13"/>
          <p:cNvSpPr/>
          <p:nvPr>
            <p:custDataLst>
              <p:tags r:id="rId6"/>
            </p:custDataLst>
          </p:nvPr>
        </p:nvSpPr>
        <p:spPr>
          <a:xfrm>
            <a:off x="11663363" y="3746351"/>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5" name="椭圆 14"/>
          <p:cNvSpPr/>
          <p:nvPr>
            <p:custDataLst>
              <p:tags r:id="rId7"/>
            </p:custDataLst>
          </p:nvPr>
        </p:nvSpPr>
        <p:spPr>
          <a:xfrm>
            <a:off x="11663363" y="3544594"/>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9" name="Rectangle 8"/>
          <p:cNvSpPr/>
          <p:nvPr>
            <p:custDataLst>
              <p:tags r:id="rId8"/>
            </p:custDataLst>
          </p:nvPr>
        </p:nvSpPr>
        <p:spPr>
          <a:xfrm>
            <a:off x="5926432" y="2194714"/>
            <a:ext cx="4769211" cy="3103273"/>
          </a:xfrm>
          <a:prstGeom prst="rect">
            <a:avLst/>
          </a:prstGeom>
        </p:spPr>
        <p:txBody>
          <a:bodyPr wrap="square" tIns="0">
            <a:normAutofit/>
          </a:bodyPr>
          <a:lstStyle/>
          <a:p>
            <a:pPr indent="508000" algn="just">
              <a:lnSpc>
                <a:spcPct val="130000"/>
              </a:lnSpc>
              <a:spcAft>
                <a:spcPts val="1000"/>
              </a:spcAft>
            </a:pPr>
            <a:r>
              <a:rPr lang="zh-CN" altLang="en-US" sz="1400" spc="150" dirty="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rPr>
              <a:t>退出的时候我们先清除我们登录所存储的token， 当检测</a:t>
            </a:r>
            <a:r>
              <a:rPr lang="en-US" altLang="zh-CN" sz="1400" b="0" dirty="0" err="1">
                <a:solidFill>
                  <a:srgbClr val="9CDCFE"/>
                </a:solidFill>
                <a:effectLst/>
                <a:latin typeface="Consolas" panose="020B0609020204030204" pitchFamily="49" charset="0"/>
              </a:rPr>
              <a:t>sessionStorage</a:t>
            </a:r>
            <a:r>
              <a:rPr lang="zh-CN" altLang="en-US" sz="1400" spc="150" dirty="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rPr>
              <a:t>内 存储的没有token的时候我们让他直接跳转到登录页面，再次登录的时候我们才可以访问到欢迎页面</a:t>
            </a:r>
          </a:p>
        </p:txBody>
      </p:sp>
      <p:sp>
        <p:nvSpPr>
          <p:cNvPr id="10" name="Rectangle 9"/>
          <p:cNvSpPr/>
          <p:nvPr>
            <p:custDataLst>
              <p:tags r:id="rId9"/>
            </p:custDataLst>
          </p:nvPr>
        </p:nvSpPr>
        <p:spPr>
          <a:xfrm>
            <a:off x="7323807" y="650875"/>
            <a:ext cx="3419187" cy="919587"/>
          </a:xfrm>
          <a:prstGeom prst="rect">
            <a:avLst/>
          </a:prstGeom>
        </p:spPr>
        <p:txBody>
          <a:bodyPr wrap="square" bIns="0" anchor="b" anchorCtr="0">
            <a:normAutofit/>
          </a:bodyPr>
          <a:lstStyle/>
          <a:p>
            <a:pPr lvl="0" algn="r">
              <a:lnSpc>
                <a:spcPct val="130000"/>
              </a:lnSpc>
              <a:defRPr sz="1800" b="0" spc="0">
                <a:solidFill>
                  <a:srgbClr val="000000"/>
                </a:solidFill>
              </a:defRPr>
            </a:pPr>
            <a:r>
              <a:rPr lang="zh-CN" altLang="en-US" sz="3600" b="1" spc="300" dirty="0">
                <a:solidFill>
                  <a:srgbClr val="44546A"/>
                </a:solidFill>
                <a:latin typeface="Arial" panose="020B0604020202020204" pitchFamily="34" charset="0"/>
                <a:ea typeface="微软雅黑" panose="020B0503020204020204" charset="-122"/>
                <a:cs typeface="Lato Heavy" panose="020F0502020204030203" pitchFamily="34" charset="0"/>
              </a:rPr>
              <a:t>退出登录</a:t>
            </a:r>
          </a:p>
        </p:txBody>
      </p:sp>
      <p:pic>
        <p:nvPicPr>
          <p:cNvPr id="17" name="图片 16">
            <a:extLst>
              <a:ext uri="{FF2B5EF4-FFF2-40B4-BE49-F238E27FC236}">
                <a16:creationId xmlns:a16="http://schemas.microsoft.com/office/drawing/2014/main" id="{77FF5974-9F9F-1E84-EF6B-84CBCCC2D323}"/>
              </a:ext>
            </a:extLst>
          </p:cNvPr>
          <p:cNvPicPr>
            <a:picLocks noChangeAspect="1"/>
          </p:cNvPicPr>
          <p:nvPr/>
        </p:nvPicPr>
        <p:blipFill>
          <a:blip r:embed="rId14"/>
          <a:stretch>
            <a:fillRect/>
          </a:stretch>
        </p:blipFill>
        <p:spPr>
          <a:xfrm>
            <a:off x="593645" y="178655"/>
            <a:ext cx="4380952" cy="1709763"/>
          </a:xfrm>
          <a:prstGeom prst="rect">
            <a:avLst/>
          </a:prstGeom>
        </p:spPr>
      </p:pic>
      <p:pic>
        <p:nvPicPr>
          <p:cNvPr id="19" name="图片 18">
            <a:extLst>
              <a:ext uri="{FF2B5EF4-FFF2-40B4-BE49-F238E27FC236}">
                <a16:creationId xmlns:a16="http://schemas.microsoft.com/office/drawing/2014/main" id="{598872DE-23CC-12E0-5134-E73BC05F8E0E}"/>
              </a:ext>
            </a:extLst>
          </p:cNvPr>
          <p:cNvPicPr>
            <a:picLocks noChangeAspect="1"/>
          </p:cNvPicPr>
          <p:nvPr/>
        </p:nvPicPr>
        <p:blipFill>
          <a:blip r:embed="rId15"/>
          <a:stretch>
            <a:fillRect/>
          </a:stretch>
        </p:blipFill>
        <p:spPr>
          <a:xfrm>
            <a:off x="452437" y="2067073"/>
            <a:ext cx="4923809" cy="437142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p:cNvSpPr>
            <a:spLocks noChangeArrowheads="1"/>
          </p:cNvSpPr>
          <p:nvPr>
            <p:custDataLst>
              <p:tags r:id="rId2"/>
            </p:custDataLst>
          </p:nvPr>
        </p:nvSpPr>
        <p:spPr bwMode="auto">
          <a:xfrm flipV="1">
            <a:off x="1215262" y="0"/>
            <a:ext cx="3137718" cy="6858000"/>
          </a:xfrm>
          <a:prstGeom prst="rect">
            <a:avLst/>
          </a:prstGeom>
          <a:solidFill>
            <a:srgbClr val="44546A">
              <a:lumMod val="40000"/>
              <a:lumOff val="60000"/>
            </a:srgbClr>
          </a:solidFill>
          <a:ln>
            <a:noFill/>
          </a:ln>
        </p:spPr>
        <p:txBody>
          <a:bodyPr vert="horz" wrap="square" lIns="91440" tIns="45720" rIns="91440" bIns="45720" numCol="1" anchor="t" anchorCtr="0" compatLnSpc="1"/>
          <a:lstStyle/>
          <a:p>
            <a:endParaRPr lang="id-ID">
              <a:solidFill>
                <a:srgbClr val="FFFFFF">
                  <a:lumMod val="95000"/>
                </a:srgbClr>
              </a:solidFill>
            </a:endParaRPr>
          </a:p>
        </p:txBody>
      </p:sp>
      <p:grpSp>
        <p:nvGrpSpPr>
          <p:cNvPr id="3" name="组合 2"/>
          <p:cNvGrpSpPr/>
          <p:nvPr>
            <p:custDataLst>
              <p:tags r:id="rId3"/>
            </p:custDataLst>
          </p:nvPr>
        </p:nvGrpSpPr>
        <p:grpSpPr>
          <a:xfrm>
            <a:off x="11497468" y="476250"/>
            <a:ext cx="365125" cy="347663"/>
            <a:chOff x="11360150" y="3257550"/>
            <a:chExt cx="469900" cy="347663"/>
          </a:xfrm>
        </p:grpSpPr>
        <p:sp>
          <p:nvSpPr>
            <p:cNvPr id="5" name="Line 16"/>
            <p:cNvSpPr>
              <a:spLocks noChangeShapeType="1"/>
            </p:cNvSpPr>
            <p:nvPr>
              <p:custDataLst>
                <p:tags r:id="rId10"/>
              </p:custDataLst>
            </p:nvPr>
          </p:nvSpPr>
          <p:spPr bwMode="auto">
            <a:xfrm flipH="1">
              <a:off x="11360150" y="3257550"/>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6" name="Line 17"/>
            <p:cNvSpPr>
              <a:spLocks noChangeShapeType="1"/>
            </p:cNvSpPr>
            <p:nvPr>
              <p:custDataLst>
                <p:tags r:id="rId11"/>
              </p:custDataLst>
            </p:nvPr>
          </p:nvSpPr>
          <p:spPr bwMode="auto">
            <a:xfrm flipH="1">
              <a:off x="11360150" y="3432175"/>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 name="Line 18"/>
            <p:cNvSpPr>
              <a:spLocks noChangeShapeType="1"/>
            </p:cNvSpPr>
            <p:nvPr>
              <p:custDataLst>
                <p:tags r:id="rId12"/>
              </p:custDataLst>
            </p:nvPr>
          </p:nvSpPr>
          <p:spPr bwMode="auto">
            <a:xfrm flipH="1">
              <a:off x="11360150" y="3605213"/>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grpSp>
      <p:sp>
        <p:nvSpPr>
          <p:cNvPr id="8" name="Rectangle 7"/>
          <p:cNvSpPr/>
          <p:nvPr>
            <p:custDataLst>
              <p:tags r:id="rId4"/>
            </p:custDataLst>
          </p:nvPr>
        </p:nvSpPr>
        <p:spPr>
          <a:xfrm rot="5400000">
            <a:off x="10417337" y="5247964"/>
            <a:ext cx="2570970" cy="215444"/>
          </a:xfrm>
          <a:prstGeom prst="rect">
            <a:avLst/>
          </a:prstGeom>
        </p:spPr>
        <p:txBody>
          <a:bodyPr wrap="square">
            <a:spAutoFit/>
          </a:bodyPr>
          <a:lstStyle/>
          <a:p>
            <a:pPr lvl="0" algn="ctr">
              <a:defRPr sz="1800" b="0" spc="0">
                <a:solidFill>
                  <a:srgbClr val="000000"/>
                </a:solidFill>
              </a:defRPr>
            </a:pPr>
            <a:r>
              <a:rPr lang="id-ID" sz="800" spc="300" dirty="0">
                <a:solidFill>
                  <a:srgbClr val="FFFFFF">
                    <a:lumMod val="50000"/>
                  </a:srgbClr>
                </a:solidFill>
                <a:latin typeface="Arial" panose="020B0604020202020204" pitchFamily="34" charset="0"/>
                <a:ea typeface="微软雅黑" panose="020B0503020204020204" charset="-122"/>
                <a:cs typeface="Arial" panose="020B0604020202020204" pitchFamily="34" charset="0"/>
              </a:rPr>
              <a:t>YOU CAN WRITE ANY SUBS</a:t>
            </a:r>
          </a:p>
        </p:txBody>
      </p:sp>
      <p:sp>
        <p:nvSpPr>
          <p:cNvPr id="4" name="椭圆 3"/>
          <p:cNvSpPr/>
          <p:nvPr>
            <p:custDataLst>
              <p:tags r:id="rId5"/>
            </p:custDataLst>
          </p:nvPr>
        </p:nvSpPr>
        <p:spPr>
          <a:xfrm>
            <a:off x="11663363" y="3948109"/>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4" name="椭圆 13"/>
          <p:cNvSpPr/>
          <p:nvPr>
            <p:custDataLst>
              <p:tags r:id="rId6"/>
            </p:custDataLst>
          </p:nvPr>
        </p:nvSpPr>
        <p:spPr>
          <a:xfrm>
            <a:off x="11663363" y="3746351"/>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5" name="椭圆 14"/>
          <p:cNvSpPr/>
          <p:nvPr>
            <p:custDataLst>
              <p:tags r:id="rId7"/>
            </p:custDataLst>
          </p:nvPr>
        </p:nvSpPr>
        <p:spPr>
          <a:xfrm>
            <a:off x="11663363" y="3544594"/>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9" name="Rectangle 8"/>
          <p:cNvSpPr/>
          <p:nvPr>
            <p:custDataLst>
              <p:tags r:id="rId8"/>
            </p:custDataLst>
          </p:nvPr>
        </p:nvSpPr>
        <p:spPr>
          <a:xfrm>
            <a:off x="6206770" y="1671637"/>
            <a:ext cx="5106670" cy="3514725"/>
          </a:xfrm>
          <a:prstGeom prst="rect">
            <a:avLst/>
          </a:prstGeom>
        </p:spPr>
        <p:txBody>
          <a:bodyPr wrap="square" tIns="0">
            <a:noAutofit/>
          </a:bodyPr>
          <a:lstStyle/>
          <a:p>
            <a:pPr indent="508000" algn="just">
              <a:lnSpc>
                <a:spcPct val="130000"/>
              </a:lnSpc>
              <a:spcAft>
                <a:spcPts val="1000"/>
              </a:spcAft>
            </a:pP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在</a:t>
            </a:r>
            <a:r>
              <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element-</a:t>
            </a:r>
            <a:r>
              <a:rPr lang="en-US" altLang="zh-CN" sz="1600" b="1" spc="150" dirty="0" err="1">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ui</a:t>
            </a: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中也提供了相应的组件，在</a:t>
            </a:r>
            <a:r>
              <a:rPr lang="en-US" altLang="zh-CN" sz="1600" b="1" spc="150" dirty="0" err="1">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NavMenu</a:t>
            </a: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导航菜单中可以找到相应的组件对应的区域</a:t>
            </a:r>
            <a:endPar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indent="508000" algn="just">
              <a:lnSpc>
                <a:spcPct val="130000"/>
              </a:lnSpc>
              <a:spcAft>
                <a:spcPts val="1000"/>
              </a:spcAft>
            </a:pPr>
            <a:r>
              <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:router </a:t>
            </a: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开启路由模式，设置</a:t>
            </a:r>
            <a:r>
              <a:rPr lang="en-US" altLang="zh-CN" sz="1600" b="1" spc="150" dirty="0" err="1">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el</a:t>
            </a:r>
            <a:r>
              <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-menu-item</a:t>
            </a: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的</a:t>
            </a:r>
            <a:r>
              <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index</a:t>
            </a: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值 为路由标识</a:t>
            </a:r>
            <a:endPar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indent="508000" algn="just">
              <a:lnSpc>
                <a:spcPct val="130000"/>
              </a:lnSpc>
              <a:spcAft>
                <a:spcPts val="1000"/>
              </a:spcAft>
            </a:pP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动态渲染：不同身份登录，权限控制</a:t>
            </a:r>
            <a:endPar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indent="508000" algn="just">
              <a:lnSpc>
                <a:spcPct val="130000"/>
              </a:lnSpc>
              <a:spcAft>
                <a:spcPts val="1000"/>
              </a:spcAft>
            </a:pPr>
            <a:r>
              <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data</a:t>
            </a: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中定义一个数组</a:t>
            </a:r>
            <a:r>
              <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left menu</a:t>
            </a:r>
            <a:r>
              <a:rPr lang="zh-CN" altLang="en-US"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来接收左侧菜单数据</a:t>
            </a:r>
            <a:endParaRPr lang="en-US" altLang="zh-CN" sz="1600" b="1" spc="150" dirty="0">
              <a:solidFill>
                <a:schemeClr val="tx1">
                  <a:lumMod val="75000"/>
                  <a:lumOff val="2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0" name="Rectangle 9"/>
          <p:cNvSpPr/>
          <p:nvPr>
            <p:custDataLst>
              <p:tags r:id="rId9"/>
            </p:custDataLst>
          </p:nvPr>
        </p:nvSpPr>
        <p:spPr>
          <a:xfrm>
            <a:off x="7931889" y="650875"/>
            <a:ext cx="2954714" cy="699135"/>
          </a:xfrm>
          <a:prstGeom prst="rect">
            <a:avLst/>
          </a:prstGeom>
        </p:spPr>
        <p:txBody>
          <a:bodyPr wrap="square" bIns="0" anchor="b" anchorCtr="0">
            <a:normAutofit fontScale="32500" lnSpcReduction="20000"/>
          </a:bodyPr>
          <a:lstStyle/>
          <a:p>
            <a:pPr algn="r">
              <a:lnSpc>
                <a:spcPct val="130000"/>
              </a:lnSpc>
              <a:defRPr sz="1800" b="0" spc="0">
                <a:solidFill>
                  <a:srgbClr val="000000"/>
                </a:solidFill>
              </a:defRPr>
            </a:pPr>
            <a:r>
              <a:rPr lang="zh-CN" altLang="en-US" sz="5500" b="1" spc="300" dirty="0">
                <a:solidFill>
                  <a:srgbClr val="44546A"/>
                </a:solidFill>
                <a:latin typeface="Arial" panose="020B0604020202020204" pitchFamily="34" charset="0"/>
                <a:ea typeface="微软雅黑" panose="020B0503020204020204" charset="-122"/>
                <a:cs typeface="Lato Heavy" panose="020F0502020204030203" pitchFamily="34" charset="0"/>
              </a:rPr>
              <a:t>侧边栏的布局以及渲染 </a:t>
            </a:r>
            <a:endParaRPr lang="zh-CN" altLang="en-US" sz="5500" b="1" i="0" dirty="0">
              <a:solidFill>
                <a:srgbClr val="4F4F4F"/>
              </a:solidFill>
              <a:effectLst/>
              <a:latin typeface="PingFang SC"/>
            </a:endParaRPr>
          </a:p>
          <a:p>
            <a:pPr lvl="0" algn="r">
              <a:lnSpc>
                <a:spcPct val="130000"/>
              </a:lnSpc>
              <a:defRPr sz="1800" b="0" spc="0">
                <a:solidFill>
                  <a:srgbClr val="000000"/>
                </a:solidFill>
              </a:defRPr>
            </a:pPr>
            <a:endParaRPr lang="zh-CN" altLang="en-US" sz="3600" b="1" spc="300" dirty="0">
              <a:solidFill>
                <a:srgbClr val="44546A"/>
              </a:solidFill>
              <a:latin typeface="Arial" panose="020B0604020202020204" pitchFamily="34" charset="0"/>
              <a:ea typeface="微软雅黑" panose="020B0503020204020204" charset="-122"/>
              <a:cs typeface="Lato Heavy" panose="020F0502020204030203" pitchFamily="34" charset="0"/>
            </a:endParaRPr>
          </a:p>
        </p:txBody>
      </p:sp>
      <p:pic>
        <p:nvPicPr>
          <p:cNvPr id="12" name="图片 11">
            <a:extLst>
              <a:ext uri="{FF2B5EF4-FFF2-40B4-BE49-F238E27FC236}">
                <a16:creationId xmlns:a16="http://schemas.microsoft.com/office/drawing/2014/main" id="{AB989729-5ED6-7744-5A9E-07C5019B0DCF}"/>
              </a:ext>
            </a:extLst>
          </p:cNvPr>
          <p:cNvPicPr>
            <a:picLocks noChangeAspect="1"/>
          </p:cNvPicPr>
          <p:nvPr/>
        </p:nvPicPr>
        <p:blipFill>
          <a:blip r:embed="rId14"/>
          <a:stretch>
            <a:fillRect/>
          </a:stretch>
        </p:blipFill>
        <p:spPr>
          <a:xfrm>
            <a:off x="590936" y="1105852"/>
            <a:ext cx="4386369" cy="4534978"/>
          </a:xfrm>
          <a:prstGeom prst="rect">
            <a:avLst/>
          </a:prstGeom>
        </p:spPr>
      </p:pic>
    </p:spTree>
    <p:custDataLst>
      <p:tags r:id="rId1"/>
    </p:custDataLst>
    <p:extLst>
      <p:ext uri="{BB962C8B-B14F-4D97-AF65-F5344CB8AC3E}">
        <p14:creationId xmlns:p14="http://schemas.microsoft.com/office/powerpoint/2010/main" val="351382238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1009201" y="287761"/>
              <a:ext cx="2341134" cy="830997"/>
            </a:xfrm>
            <a:prstGeom prst="rect">
              <a:avLst/>
            </a:prstGeom>
            <a:noFill/>
          </p:spPr>
          <p:txBody>
            <a:bodyPr wrap="square" rtlCol="0">
              <a:spAutoFit/>
            </a:bodyPr>
            <a:lstStyle/>
            <a:p>
              <a:pPr algn="dist"/>
              <a:r>
                <a:rPr lang="zh-CN" altLang="en-US" sz="2400" b="1" spc="300" dirty="0">
                  <a:solidFill>
                    <a:schemeClr val="tx1">
                      <a:lumMod val="75000"/>
                      <a:lumOff val="25000"/>
                    </a:schemeClr>
                  </a:solidFill>
                  <a:cs typeface="+mn-ea"/>
                  <a:sym typeface="+mn-lt"/>
                </a:rPr>
                <a:t>页面功能实现</a:t>
              </a:r>
              <a:endParaRPr lang="zh-CN" altLang="en-US" sz="2400" spc="300" dirty="0">
                <a:solidFill>
                  <a:schemeClr val="tx1">
                    <a:lumMod val="75000"/>
                    <a:lumOff val="25000"/>
                  </a:schemeClr>
                </a:solidFill>
                <a:cs typeface="+mn-ea"/>
                <a:sym typeface="+mn-lt"/>
              </a:endParaRPr>
            </a:p>
            <a:p>
              <a:pPr algn="dist"/>
              <a:endParaRPr lang="zh-CN" altLang="en-US" sz="2400" b="1" spc="300" dirty="0">
                <a:solidFill>
                  <a:schemeClr val="tx1">
                    <a:lumMod val="75000"/>
                    <a:lumOff val="25000"/>
                  </a:schemeClr>
                </a:solidFill>
                <a:cs typeface="+mn-ea"/>
                <a:sym typeface="+mn-lt"/>
              </a:endParaRPr>
            </a:p>
          </p:txBody>
        </p:sp>
      </p:grpSp>
      <p:sp>
        <p:nvSpPr>
          <p:cNvPr id="19" name="TextBox 14"/>
          <p:cNvSpPr txBox="1"/>
          <p:nvPr/>
        </p:nvSpPr>
        <p:spPr>
          <a:xfrm>
            <a:off x="6732212" y="856229"/>
            <a:ext cx="790254" cy="584775"/>
          </a:xfrm>
          <a:prstGeom prst="rect">
            <a:avLst/>
          </a:prstGeom>
          <a:noFill/>
        </p:spPr>
        <p:txBody>
          <a:bodyPr wrap="square" rtlCol="0">
            <a:spAutoFit/>
          </a:bodyPr>
          <a:lstStyle/>
          <a:p>
            <a:r>
              <a:rPr lang="en-US" sz="3200" dirty="0">
                <a:solidFill>
                  <a:schemeClr val="accent1"/>
                </a:solidFill>
                <a:cs typeface="+mn-ea"/>
                <a:sym typeface="+mn-lt"/>
              </a:rPr>
              <a:t>01</a:t>
            </a:r>
          </a:p>
        </p:txBody>
      </p:sp>
      <p:sp>
        <p:nvSpPr>
          <p:cNvPr id="20" name="TextBox 17"/>
          <p:cNvSpPr txBox="1"/>
          <p:nvPr/>
        </p:nvSpPr>
        <p:spPr>
          <a:xfrm>
            <a:off x="6732212" y="2343443"/>
            <a:ext cx="790254" cy="584775"/>
          </a:xfrm>
          <a:prstGeom prst="rect">
            <a:avLst/>
          </a:prstGeom>
          <a:noFill/>
        </p:spPr>
        <p:txBody>
          <a:bodyPr wrap="square" rtlCol="0">
            <a:spAutoFit/>
          </a:bodyPr>
          <a:lstStyle/>
          <a:p>
            <a:r>
              <a:rPr lang="en-US" sz="3200" dirty="0">
                <a:solidFill>
                  <a:schemeClr val="accent1"/>
                </a:solidFill>
                <a:cs typeface="+mn-ea"/>
                <a:sym typeface="+mn-lt"/>
              </a:rPr>
              <a:t>02</a:t>
            </a:r>
          </a:p>
        </p:txBody>
      </p:sp>
      <p:sp>
        <p:nvSpPr>
          <p:cNvPr id="21" name="矩形 20"/>
          <p:cNvSpPr/>
          <p:nvPr/>
        </p:nvSpPr>
        <p:spPr>
          <a:xfrm>
            <a:off x="7345837" y="1198181"/>
            <a:ext cx="3577055" cy="859155"/>
          </a:xfrm>
          <a:prstGeom prst="rect">
            <a:avLst/>
          </a:prstGeom>
        </p:spPr>
        <p:txBody>
          <a:bodyPr wrap="square" lIns="91433" tIns="45716" rIns="91433" bIns="45716">
            <a:spAutoFit/>
          </a:bodyPr>
          <a:lstStyle/>
          <a:p>
            <a:pPr>
              <a:lnSpc>
                <a:spcPts val="2000"/>
              </a:lnSpc>
              <a:defRPr/>
            </a:pPr>
            <a:r>
              <a:rPr lang="zh-CN" altLang="en-US" sz="1200" dirty="0">
                <a:solidFill>
                  <a:schemeClr val="bg1">
                    <a:lumMod val="50000"/>
                  </a:schemeClr>
                </a:solidFill>
                <a:cs typeface="+mn-ea"/>
              </a:rPr>
              <a:t>在“用户管理”这一功能中企业可以进行添加用户、上传用户信息等，让公司的数据更加安全，让产品的内容更加详细</a:t>
            </a:r>
            <a:endParaRPr lang="zh-CN" altLang="en-US" sz="1200" dirty="0">
              <a:solidFill>
                <a:schemeClr val="bg1">
                  <a:lumMod val="50000"/>
                </a:schemeClr>
              </a:solidFill>
              <a:cs typeface="+mn-ea"/>
              <a:sym typeface="+mn-lt"/>
            </a:endParaRPr>
          </a:p>
        </p:txBody>
      </p:sp>
      <p:sp>
        <p:nvSpPr>
          <p:cNvPr id="22" name="矩形 21"/>
          <p:cNvSpPr/>
          <p:nvPr/>
        </p:nvSpPr>
        <p:spPr>
          <a:xfrm>
            <a:off x="7345837" y="837855"/>
            <a:ext cx="1934520" cy="367030"/>
          </a:xfrm>
          <a:prstGeom prst="rect">
            <a:avLst/>
          </a:prstGeom>
        </p:spPr>
        <p:txBody>
          <a:bodyPr wrap="square" lIns="91433" tIns="45716" rIns="91433" bIns="45716">
            <a:spAutoFit/>
          </a:bodyPr>
          <a:lstStyle/>
          <a:p>
            <a:pPr lvl="0">
              <a:defRPr/>
            </a:pPr>
            <a:r>
              <a:rPr lang="zh-CN" altLang="en-US" dirty="0"/>
              <a:t>用户管理</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3" name="矩形 22"/>
          <p:cNvSpPr/>
          <p:nvPr/>
        </p:nvSpPr>
        <p:spPr>
          <a:xfrm>
            <a:off x="7386279" y="2595951"/>
            <a:ext cx="3577055" cy="859155"/>
          </a:xfrm>
          <a:prstGeom prst="rect">
            <a:avLst/>
          </a:prstGeom>
        </p:spPr>
        <p:txBody>
          <a:bodyPr wrap="square" lIns="91433" tIns="45716" rIns="91433" bIns="45716">
            <a:spAutoFit/>
          </a:bodyPr>
          <a:lstStyle/>
          <a:p>
            <a:pPr lvl="0">
              <a:lnSpc>
                <a:spcPts val="2000"/>
              </a:lnSpc>
              <a:defRPr/>
            </a:pPr>
            <a:r>
              <a:rPr lang="zh-CN" altLang="en-US" sz="1200" dirty="0">
                <a:solidFill>
                  <a:schemeClr val="bg1">
                    <a:lumMod val="50000"/>
                  </a:schemeClr>
                </a:solidFill>
                <a:cs typeface="+mn-ea"/>
                <a:sym typeface="+mn-lt"/>
              </a:rPr>
              <a:t>用于查看用户拥有的权限和分配用户的各种权限，比如查看用户列表的权限，查看商品列表的权限，修改用户信息的权限，修改和查看分类等权限等</a:t>
            </a:r>
          </a:p>
        </p:txBody>
      </p:sp>
      <p:sp>
        <p:nvSpPr>
          <p:cNvPr id="24" name="矩形 23"/>
          <p:cNvSpPr/>
          <p:nvPr/>
        </p:nvSpPr>
        <p:spPr>
          <a:xfrm>
            <a:off x="7366058" y="2218888"/>
            <a:ext cx="1934520" cy="367030"/>
          </a:xfrm>
          <a:prstGeom prst="rect">
            <a:avLst/>
          </a:prstGeom>
        </p:spPr>
        <p:txBody>
          <a:bodyPr wrap="square" lIns="91433" tIns="45716" rIns="91433" bIns="45716">
            <a:spAutoFit/>
          </a:bodyPr>
          <a:lstStyle/>
          <a:p>
            <a:pPr lvl="0">
              <a:defRPr/>
            </a:pPr>
            <a:r>
              <a:rPr lang="zh-CN" altLang="en-US" dirty="0"/>
              <a:t>权限管理</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pic>
        <p:nvPicPr>
          <p:cNvPr id="32" name="图片 31"/>
          <p:cNvPicPr>
            <a:picLocks noChangeAspect="1"/>
          </p:cNvPicPr>
          <p:nvPr/>
        </p:nvPicPr>
        <p:blipFill>
          <a:blip r:embed="rId2"/>
          <a:stretch>
            <a:fillRect/>
          </a:stretch>
        </p:blipFill>
        <p:spPr>
          <a:xfrm>
            <a:off x="0" y="1257898"/>
            <a:ext cx="6358269" cy="4618120"/>
          </a:xfrm>
          <a:prstGeom prst="rect">
            <a:avLst/>
          </a:prstGeom>
        </p:spPr>
      </p:pic>
      <p:sp>
        <p:nvSpPr>
          <p:cNvPr id="33" name="TextBox 17"/>
          <p:cNvSpPr txBox="1"/>
          <p:nvPr/>
        </p:nvSpPr>
        <p:spPr>
          <a:xfrm>
            <a:off x="6741240" y="3716359"/>
            <a:ext cx="790254" cy="584775"/>
          </a:xfrm>
          <a:prstGeom prst="rect">
            <a:avLst/>
          </a:prstGeom>
          <a:noFill/>
        </p:spPr>
        <p:txBody>
          <a:bodyPr wrap="square" rtlCol="0">
            <a:spAutoFit/>
          </a:bodyPr>
          <a:lstStyle/>
          <a:p>
            <a:r>
              <a:rPr lang="en-US" sz="3200" dirty="0">
                <a:solidFill>
                  <a:schemeClr val="accent1"/>
                </a:solidFill>
                <a:cs typeface="+mn-ea"/>
                <a:sym typeface="+mn-lt"/>
              </a:rPr>
              <a:t>03</a:t>
            </a:r>
          </a:p>
        </p:txBody>
      </p:sp>
      <p:sp>
        <p:nvSpPr>
          <p:cNvPr id="34" name="TextBox 17"/>
          <p:cNvSpPr txBox="1"/>
          <p:nvPr/>
        </p:nvSpPr>
        <p:spPr>
          <a:xfrm>
            <a:off x="6734622" y="4786994"/>
            <a:ext cx="790254" cy="584775"/>
          </a:xfrm>
          <a:prstGeom prst="rect">
            <a:avLst/>
          </a:prstGeom>
          <a:noFill/>
        </p:spPr>
        <p:txBody>
          <a:bodyPr wrap="square" rtlCol="0">
            <a:spAutoFit/>
          </a:bodyPr>
          <a:lstStyle/>
          <a:p>
            <a:r>
              <a:rPr lang="en-US" sz="3200" dirty="0">
                <a:solidFill>
                  <a:schemeClr val="accent1"/>
                </a:solidFill>
                <a:cs typeface="+mn-ea"/>
                <a:sym typeface="+mn-lt"/>
              </a:rPr>
              <a:t>04</a:t>
            </a:r>
          </a:p>
        </p:txBody>
      </p:sp>
      <p:sp>
        <p:nvSpPr>
          <p:cNvPr id="35" name="矩形 34"/>
          <p:cNvSpPr/>
          <p:nvPr/>
        </p:nvSpPr>
        <p:spPr>
          <a:xfrm>
            <a:off x="7423736" y="3587421"/>
            <a:ext cx="1934520" cy="367030"/>
          </a:xfrm>
          <a:prstGeom prst="rect">
            <a:avLst/>
          </a:prstGeom>
        </p:spPr>
        <p:txBody>
          <a:bodyPr wrap="square" lIns="91433" tIns="45716" rIns="91433" bIns="45716">
            <a:spAutoFit/>
          </a:bodyPr>
          <a:lstStyle/>
          <a:p>
            <a:pPr lvl="0">
              <a:defRPr/>
            </a:pPr>
            <a:r>
              <a:rPr lang="zh-CN" altLang="en-US" dirty="0"/>
              <a:t>商品管理</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6" name="矩形 35"/>
          <p:cNvSpPr/>
          <p:nvPr/>
        </p:nvSpPr>
        <p:spPr>
          <a:xfrm>
            <a:off x="7430787" y="4748176"/>
            <a:ext cx="1934520" cy="367030"/>
          </a:xfrm>
          <a:prstGeom prst="rect">
            <a:avLst/>
          </a:prstGeom>
        </p:spPr>
        <p:txBody>
          <a:bodyPr wrap="square" lIns="91433" tIns="45716" rIns="91433" bIns="45716">
            <a:spAutoFit/>
          </a:bodyPr>
          <a:lstStyle/>
          <a:p>
            <a:pPr lvl="0">
              <a:defRPr/>
            </a:pPr>
            <a:r>
              <a:rPr lang="zh-CN" altLang="en-US" dirty="0"/>
              <a:t>订单管理</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7" name="矩形 36"/>
          <p:cNvSpPr/>
          <p:nvPr/>
        </p:nvSpPr>
        <p:spPr>
          <a:xfrm>
            <a:off x="7430787" y="3959920"/>
            <a:ext cx="3577055" cy="602615"/>
          </a:xfrm>
          <a:prstGeom prst="rect">
            <a:avLst/>
          </a:prstGeom>
        </p:spPr>
        <p:txBody>
          <a:bodyPr wrap="square" lIns="91433" tIns="45716" rIns="91433" bIns="45716">
            <a:spAutoFit/>
          </a:bodyPr>
          <a:lstStyle/>
          <a:p>
            <a:pPr>
              <a:lnSpc>
                <a:spcPts val="2000"/>
              </a:lnSpc>
              <a:defRPr/>
            </a:pPr>
            <a:r>
              <a:rPr lang="zh-CN" altLang="en-US" sz="1200" dirty="0">
                <a:solidFill>
                  <a:schemeClr val="bg1">
                    <a:lumMod val="50000"/>
                  </a:schemeClr>
                </a:solidFill>
                <a:cs typeface="+mn-ea"/>
                <a:sym typeface="+mn-lt"/>
              </a:rPr>
              <a:t>用于查看所有的商品信息，可以添加商品，修改商品，删除商品，还可以查看不同分类下的商品</a:t>
            </a:r>
          </a:p>
        </p:txBody>
      </p:sp>
      <p:sp>
        <p:nvSpPr>
          <p:cNvPr id="38" name="矩形 37"/>
          <p:cNvSpPr/>
          <p:nvPr/>
        </p:nvSpPr>
        <p:spPr>
          <a:xfrm>
            <a:off x="7423736" y="5057204"/>
            <a:ext cx="3577055" cy="602615"/>
          </a:xfrm>
          <a:prstGeom prst="rect">
            <a:avLst/>
          </a:prstGeom>
        </p:spPr>
        <p:txBody>
          <a:bodyPr wrap="square" lIns="91433" tIns="45716" rIns="91433" bIns="45716">
            <a:spAutoFit/>
          </a:bodyPr>
          <a:lstStyle/>
          <a:p>
            <a:pPr>
              <a:lnSpc>
                <a:spcPts val="2000"/>
              </a:lnSpc>
              <a:defRPr/>
            </a:pPr>
            <a:r>
              <a:rPr lang="zh-CN" altLang="en-US" sz="1200" dirty="0">
                <a:solidFill>
                  <a:schemeClr val="bg1">
                    <a:lumMod val="50000"/>
                  </a:schemeClr>
                </a:solidFill>
                <a:cs typeface="+mn-ea"/>
                <a:sym typeface="+mn-lt"/>
              </a:rPr>
              <a:t>用于管理订单信息，可以修改订单状态，查看订单详情，还支持订单搜索，非常的便捷</a:t>
            </a:r>
          </a:p>
        </p:txBody>
      </p:sp>
      <p:pic>
        <p:nvPicPr>
          <p:cNvPr id="3" name="图片 2">
            <a:extLst>
              <a:ext uri="{FF2B5EF4-FFF2-40B4-BE49-F238E27FC236}">
                <a16:creationId xmlns:a16="http://schemas.microsoft.com/office/drawing/2014/main" id="{5D56B66F-20BD-F1B2-B499-557DA827CC0C}"/>
              </a:ext>
            </a:extLst>
          </p:cNvPr>
          <p:cNvPicPr>
            <a:picLocks noChangeAspect="1"/>
          </p:cNvPicPr>
          <p:nvPr/>
        </p:nvPicPr>
        <p:blipFill>
          <a:blip r:embed="rId3"/>
          <a:stretch>
            <a:fillRect/>
          </a:stretch>
        </p:blipFill>
        <p:spPr>
          <a:xfrm>
            <a:off x="1435395" y="1726570"/>
            <a:ext cx="3799059" cy="2175579"/>
          </a:xfrm>
          <a:prstGeom prst="rect">
            <a:avLst/>
          </a:prstGeom>
        </p:spPr>
      </p:pic>
      <p:sp>
        <p:nvSpPr>
          <p:cNvPr id="4" name="TextBox 17">
            <a:extLst>
              <a:ext uri="{FF2B5EF4-FFF2-40B4-BE49-F238E27FC236}">
                <a16:creationId xmlns:a16="http://schemas.microsoft.com/office/drawing/2014/main" id="{16B7AA5C-34D6-6459-9EE9-8B1412223CC3}"/>
              </a:ext>
            </a:extLst>
          </p:cNvPr>
          <p:cNvSpPr txBox="1"/>
          <p:nvPr/>
        </p:nvSpPr>
        <p:spPr>
          <a:xfrm>
            <a:off x="6772278" y="5817780"/>
            <a:ext cx="790254" cy="584775"/>
          </a:xfrm>
          <a:prstGeom prst="rect">
            <a:avLst/>
          </a:prstGeom>
          <a:noFill/>
        </p:spPr>
        <p:txBody>
          <a:bodyPr wrap="square" rtlCol="0">
            <a:spAutoFit/>
          </a:bodyPr>
          <a:lstStyle/>
          <a:p>
            <a:r>
              <a:rPr lang="en-US" sz="3200" dirty="0">
                <a:solidFill>
                  <a:schemeClr val="accent1"/>
                </a:solidFill>
                <a:cs typeface="+mn-ea"/>
                <a:sym typeface="+mn-lt"/>
              </a:rPr>
              <a:t>05</a:t>
            </a:r>
          </a:p>
        </p:txBody>
      </p:sp>
      <p:sp>
        <p:nvSpPr>
          <p:cNvPr id="5" name="矩形 4">
            <a:extLst>
              <a:ext uri="{FF2B5EF4-FFF2-40B4-BE49-F238E27FC236}">
                <a16:creationId xmlns:a16="http://schemas.microsoft.com/office/drawing/2014/main" id="{ED5C0F38-9599-FFB8-64DE-AFA65D3BD927}"/>
              </a:ext>
            </a:extLst>
          </p:cNvPr>
          <p:cNvSpPr/>
          <p:nvPr/>
        </p:nvSpPr>
        <p:spPr>
          <a:xfrm>
            <a:off x="7431976" y="5743137"/>
            <a:ext cx="1934520" cy="367030"/>
          </a:xfrm>
          <a:prstGeom prst="rect">
            <a:avLst/>
          </a:prstGeom>
        </p:spPr>
        <p:txBody>
          <a:bodyPr wrap="square" lIns="91433" tIns="45716" rIns="91433" bIns="45716">
            <a:spAutoFit/>
          </a:bodyPr>
          <a:lstStyle/>
          <a:p>
            <a:pPr lvl="0">
              <a:defRPr/>
            </a:pPr>
            <a:r>
              <a:rPr lang="zh-CN" altLang="en-US" dirty="0"/>
              <a:t>数据统计</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 name="矩形 5">
            <a:extLst>
              <a:ext uri="{FF2B5EF4-FFF2-40B4-BE49-F238E27FC236}">
                <a16:creationId xmlns:a16="http://schemas.microsoft.com/office/drawing/2014/main" id="{7AF73755-0591-B061-DBCE-2BC94D4F6F14}"/>
              </a:ext>
            </a:extLst>
          </p:cNvPr>
          <p:cNvSpPr/>
          <p:nvPr/>
        </p:nvSpPr>
        <p:spPr>
          <a:xfrm>
            <a:off x="7423735" y="6101247"/>
            <a:ext cx="3577055" cy="577779"/>
          </a:xfrm>
          <a:prstGeom prst="rect">
            <a:avLst/>
          </a:prstGeom>
        </p:spPr>
        <p:txBody>
          <a:bodyPr wrap="square" lIns="91433" tIns="45716" rIns="91433" bIns="45716">
            <a:spAutoFit/>
          </a:bodyPr>
          <a:lstStyle/>
          <a:p>
            <a:pPr>
              <a:lnSpc>
                <a:spcPts val="2000"/>
              </a:lnSpc>
              <a:defRPr/>
            </a:pPr>
            <a:r>
              <a:rPr lang="zh-CN" altLang="en-US" sz="1200" dirty="0">
                <a:solidFill>
                  <a:schemeClr val="bg1">
                    <a:lumMod val="50000"/>
                  </a:schemeClr>
                </a:solidFill>
                <a:cs typeface="+mn-ea"/>
                <a:sym typeface="+mn-lt"/>
              </a:rPr>
              <a:t>使用时间线展示订单物流信息，数据可视化实现数据统计使得数据更加清晰明了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Effect transition="in" filter="fade">
                                      <p:cBhvr>
                                        <p:cTn id="9" dur="250"/>
                                        <p:tgtEl>
                                          <p:spTgt spid="22"/>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animEffect transition="in" filter="fade">
                                      <p:cBhvr>
                                        <p:cTn id="15" dur="250"/>
                                        <p:tgtEl>
                                          <p:spTgt spid="21"/>
                                        </p:tgtEl>
                                      </p:cBhvr>
                                    </p:animEffect>
                                  </p:childTnLst>
                                </p:cTn>
                              </p:par>
                            </p:childTnLst>
                          </p:cTn>
                        </p:par>
                        <p:par>
                          <p:cTn id="16" fill="hold">
                            <p:stCondLst>
                              <p:cond delay="1016"/>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250" fill="hold"/>
                                        <p:tgtEl>
                                          <p:spTgt spid="24"/>
                                        </p:tgtEl>
                                        <p:attrNameLst>
                                          <p:attrName>ppt_w</p:attrName>
                                        </p:attrNameLst>
                                      </p:cBhvr>
                                      <p:tavLst>
                                        <p:tav tm="0">
                                          <p:val>
                                            <p:fltVal val="0"/>
                                          </p:val>
                                        </p:tav>
                                        <p:tav tm="100000">
                                          <p:val>
                                            <p:strVal val="#ppt_w"/>
                                          </p:val>
                                        </p:tav>
                                      </p:tavLst>
                                    </p:anim>
                                    <p:anim calcmode="lin" valueType="num">
                                      <p:cBhvr>
                                        <p:cTn id="20" dur="250" fill="hold"/>
                                        <p:tgtEl>
                                          <p:spTgt spid="24"/>
                                        </p:tgtEl>
                                        <p:attrNameLst>
                                          <p:attrName>ppt_h</p:attrName>
                                        </p:attrNameLst>
                                      </p:cBhvr>
                                      <p:tavLst>
                                        <p:tav tm="0">
                                          <p:val>
                                            <p:fltVal val="0"/>
                                          </p:val>
                                        </p:tav>
                                        <p:tav tm="100000">
                                          <p:val>
                                            <p:strVal val="#ppt_h"/>
                                          </p:val>
                                        </p:tav>
                                      </p:tavLst>
                                    </p:anim>
                                    <p:animEffect transition="in" filter="fade">
                                      <p:cBhvr>
                                        <p:cTn id="21" dur="250"/>
                                        <p:tgtEl>
                                          <p:spTgt spid="24"/>
                                        </p:tgtEl>
                                      </p:cBhvr>
                                    </p:animEffect>
                                  </p:childTnLst>
                                </p:cTn>
                              </p:par>
                            </p:childTnLst>
                          </p:cTn>
                        </p:par>
                        <p:par>
                          <p:cTn id="22" fill="hold">
                            <p:stCondLst>
                              <p:cond delay="1516"/>
                            </p:stCondLst>
                            <p:childTnLst>
                              <p:par>
                                <p:cTn id="23" presetID="53" presetClass="entr" presetSubtype="16" fill="hold" grpId="0" nodeType="afterEffect">
                                  <p:stCondLst>
                                    <p:cond delay="0"/>
                                  </p:stCondLst>
                                  <p:iterate type="lt">
                                    <p:tmPct val="4054"/>
                                  </p:iterate>
                                  <p:childTnLst>
                                    <p:set>
                                      <p:cBhvr>
                                        <p:cTn id="24" dur="1" fill="hold">
                                          <p:stCondLst>
                                            <p:cond delay="0"/>
                                          </p:stCondLst>
                                        </p:cTn>
                                        <p:tgtEl>
                                          <p:spTgt spid="23"/>
                                        </p:tgtEl>
                                        <p:attrNameLst>
                                          <p:attrName>style.visibility</p:attrName>
                                        </p:attrNameLst>
                                      </p:cBhvr>
                                      <p:to>
                                        <p:strVal val="visible"/>
                                      </p:to>
                                    </p:set>
                                    <p:anim calcmode="lin" valueType="num">
                                      <p:cBhvr>
                                        <p:cTn id="25" dur="250" fill="hold"/>
                                        <p:tgtEl>
                                          <p:spTgt spid="23"/>
                                        </p:tgtEl>
                                        <p:attrNameLst>
                                          <p:attrName>ppt_w</p:attrName>
                                        </p:attrNameLst>
                                      </p:cBhvr>
                                      <p:tavLst>
                                        <p:tav tm="0">
                                          <p:val>
                                            <p:fltVal val="0"/>
                                          </p:val>
                                        </p:tav>
                                        <p:tav tm="100000">
                                          <p:val>
                                            <p:strVal val="#ppt_w"/>
                                          </p:val>
                                        </p:tav>
                                      </p:tavLst>
                                    </p:anim>
                                    <p:anim calcmode="lin" valueType="num">
                                      <p:cBhvr>
                                        <p:cTn id="26" dur="250" fill="hold"/>
                                        <p:tgtEl>
                                          <p:spTgt spid="23"/>
                                        </p:tgtEl>
                                        <p:attrNameLst>
                                          <p:attrName>ppt_h</p:attrName>
                                        </p:attrNameLst>
                                      </p:cBhvr>
                                      <p:tavLst>
                                        <p:tav tm="0">
                                          <p:val>
                                            <p:fltVal val="0"/>
                                          </p:val>
                                        </p:tav>
                                        <p:tav tm="100000">
                                          <p:val>
                                            <p:strVal val="#ppt_h"/>
                                          </p:val>
                                        </p:tav>
                                      </p:tavLst>
                                    </p:anim>
                                    <p:animEffect transition="in" filter="fade">
                                      <p:cBhvr>
                                        <p:cTn id="27" dur="250"/>
                                        <p:tgtEl>
                                          <p:spTgt spid="23"/>
                                        </p:tgtEl>
                                      </p:cBhvr>
                                    </p:animEffect>
                                  </p:childTnLst>
                                </p:cTn>
                              </p:par>
                            </p:childTnLst>
                          </p:cTn>
                        </p:par>
                        <p:par>
                          <p:cTn id="28" fill="hold">
                            <p:stCondLst>
                              <p:cond delay="2165"/>
                            </p:stCondLst>
                            <p:childTnLst>
                              <p:par>
                                <p:cTn id="29" presetID="53" presetClass="entr" presetSubtype="16"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250" fill="hold"/>
                                        <p:tgtEl>
                                          <p:spTgt spid="35"/>
                                        </p:tgtEl>
                                        <p:attrNameLst>
                                          <p:attrName>ppt_w</p:attrName>
                                        </p:attrNameLst>
                                      </p:cBhvr>
                                      <p:tavLst>
                                        <p:tav tm="0">
                                          <p:val>
                                            <p:fltVal val="0"/>
                                          </p:val>
                                        </p:tav>
                                        <p:tav tm="100000">
                                          <p:val>
                                            <p:strVal val="#ppt_w"/>
                                          </p:val>
                                        </p:tav>
                                      </p:tavLst>
                                    </p:anim>
                                    <p:anim calcmode="lin" valueType="num">
                                      <p:cBhvr>
                                        <p:cTn id="32" dur="250" fill="hold"/>
                                        <p:tgtEl>
                                          <p:spTgt spid="35"/>
                                        </p:tgtEl>
                                        <p:attrNameLst>
                                          <p:attrName>ppt_h</p:attrName>
                                        </p:attrNameLst>
                                      </p:cBhvr>
                                      <p:tavLst>
                                        <p:tav tm="0">
                                          <p:val>
                                            <p:fltVal val="0"/>
                                          </p:val>
                                        </p:tav>
                                        <p:tav tm="100000">
                                          <p:val>
                                            <p:strVal val="#ppt_h"/>
                                          </p:val>
                                        </p:tav>
                                      </p:tavLst>
                                    </p:anim>
                                    <p:animEffect transition="in" filter="fade">
                                      <p:cBhvr>
                                        <p:cTn id="33" dur="250"/>
                                        <p:tgtEl>
                                          <p:spTgt spid="35"/>
                                        </p:tgtEl>
                                      </p:cBhvr>
                                    </p:animEffect>
                                  </p:childTnLst>
                                </p:cTn>
                              </p:par>
                            </p:childTnLst>
                          </p:cTn>
                        </p:par>
                        <p:par>
                          <p:cTn id="34" fill="hold">
                            <p:stCondLst>
                              <p:cond delay="2665"/>
                            </p:stCondLst>
                            <p:childTnLst>
                              <p:par>
                                <p:cTn id="35" presetID="53" presetClass="entr" presetSubtype="16"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250" fill="hold"/>
                                        <p:tgtEl>
                                          <p:spTgt spid="36"/>
                                        </p:tgtEl>
                                        <p:attrNameLst>
                                          <p:attrName>ppt_w</p:attrName>
                                        </p:attrNameLst>
                                      </p:cBhvr>
                                      <p:tavLst>
                                        <p:tav tm="0">
                                          <p:val>
                                            <p:fltVal val="0"/>
                                          </p:val>
                                        </p:tav>
                                        <p:tav tm="100000">
                                          <p:val>
                                            <p:strVal val="#ppt_w"/>
                                          </p:val>
                                        </p:tav>
                                      </p:tavLst>
                                    </p:anim>
                                    <p:anim calcmode="lin" valueType="num">
                                      <p:cBhvr>
                                        <p:cTn id="38" dur="250" fill="hold"/>
                                        <p:tgtEl>
                                          <p:spTgt spid="36"/>
                                        </p:tgtEl>
                                        <p:attrNameLst>
                                          <p:attrName>ppt_h</p:attrName>
                                        </p:attrNameLst>
                                      </p:cBhvr>
                                      <p:tavLst>
                                        <p:tav tm="0">
                                          <p:val>
                                            <p:fltVal val="0"/>
                                          </p:val>
                                        </p:tav>
                                        <p:tav tm="100000">
                                          <p:val>
                                            <p:strVal val="#ppt_h"/>
                                          </p:val>
                                        </p:tav>
                                      </p:tavLst>
                                    </p:anim>
                                    <p:animEffect transition="in" filter="fade">
                                      <p:cBhvr>
                                        <p:cTn id="39" dur="250"/>
                                        <p:tgtEl>
                                          <p:spTgt spid="36"/>
                                        </p:tgtEl>
                                      </p:cBhvr>
                                    </p:animEffect>
                                  </p:childTnLst>
                                </p:cTn>
                              </p:par>
                            </p:childTnLst>
                          </p:cTn>
                        </p:par>
                        <p:par>
                          <p:cTn id="40" fill="hold">
                            <p:stCondLst>
                              <p:cond delay="3165"/>
                            </p:stCondLst>
                            <p:childTnLst>
                              <p:par>
                                <p:cTn id="41" presetID="53" presetClass="entr" presetSubtype="16" fill="hold" grpId="0" nodeType="afterEffect">
                                  <p:stCondLst>
                                    <p:cond delay="0"/>
                                  </p:stCondLst>
                                  <p:iterate type="lt">
                                    <p:tmPct val="4054"/>
                                  </p:iterate>
                                  <p:childTnLst>
                                    <p:set>
                                      <p:cBhvr>
                                        <p:cTn id="42" dur="1" fill="hold">
                                          <p:stCondLst>
                                            <p:cond delay="0"/>
                                          </p:stCondLst>
                                        </p:cTn>
                                        <p:tgtEl>
                                          <p:spTgt spid="37"/>
                                        </p:tgtEl>
                                        <p:attrNameLst>
                                          <p:attrName>style.visibility</p:attrName>
                                        </p:attrNameLst>
                                      </p:cBhvr>
                                      <p:to>
                                        <p:strVal val="visible"/>
                                      </p:to>
                                    </p:set>
                                    <p:anim calcmode="lin" valueType="num">
                                      <p:cBhvr>
                                        <p:cTn id="43" dur="250" fill="hold"/>
                                        <p:tgtEl>
                                          <p:spTgt spid="37"/>
                                        </p:tgtEl>
                                        <p:attrNameLst>
                                          <p:attrName>ppt_w</p:attrName>
                                        </p:attrNameLst>
                                      </p:cBhvr>
                                      <p:tavLst>
                                        <p:tav tm="0">
                                          <p:val>
                                            <p:fltVal val="0"/>
                                          </p:val>
                                        </p:tav>
                                        <p:tav tm="100000">
                                          <p:val>
                                            <p:strVal val="#ppt_w"/>
                                          </p:val>
                                        </p:tav>
                                      </p:tavLst>
                                    </p:anim>
                                    <p:anim calcmode="lin" valueType="num">
                                      <p:cBhvr>
                                        <p:cTn id="44" dur="250" fill="hold"/>
                                        <p:tgtEl>
                                          <p:spTgt spid="37"/>
                                        </p:tgtEl>
                                        <p:attrNameLst>
                                          <p:attrName>ppt_h</p:attrName>
                                        </p:attrNameLst>
                                      </p:cBhvr>
                                      <p:tavLst>
                                        <p:tav tm="0">
                                          <p:val>
                                            <p:fltVal val="0"/>
                                          </p:val>
                                        </p:tav>
                                        <p:tav tm="100000">
                                          <p:val>
                                            <p:strVal val="#ppt_h"/>
                                          </p:val>
                                        </p:tav>
                                      </p:tavLst>
                                    </p:anim>
                                    <p:animEffect transition="in" filter="fade">
                                      <p:cBhvr>
                                        <p:cTn id="45" dur="250"/>
                                        <p:tgtEl>
                                          <p:spTgt spid="37"/>
                                        </p:tgtEl>
                                      </p:cBhvr>
                                    </p:animEffect>
                                  </p:childTnLst>
                                </p:cTn>
                              </p:par>
                            </p:childTnLst>
                          </p:cTn>
                        </p:par>
                        <p:par>
                          <p:cTn id="46" fill="hold">
                            <p:stCondLst>
                              <p:cond delay="3331"/>
                            </p:stCondLst>
                            <p:childTnLst>
                              <p:par>
                                <p:cTn id="47" presetID="53" presetClass="entr" presetSubtype="16" fill="hold" grpId="0" nodeType="afterEffect">
                                  <p:stCondLst>
                                    <p:cond delay="0"/>
                                  </p:stCondLst>
                                  <p:iterate type="lt">
                                    <p:tmPct val="4054"/>
                                  </p:iterate>
                                  <p:childTnLst>
                                    <p:set>
                                      <p:cBhvr>
                                        <p:cTn id="48" dur="1" fill="hold">
                                          <p:stCondLst>
                                            <p:cond delay="0"/>
                                          </p:stCondLst>
                                        </p:cTn>
                                        <p:tgtEl>
                                          <p:spTgt spid="38"/>
                                        </p:tgtEl>
                                        <p:attrNameLst>
                                          <p:attrName>style.visibility</p:attrName>
                                        </p:attrNameLst>
                                      </p:cBhvr>
                                      <p:to>
                                        <p:strVal val="visible"/>
                                      </p:to>
                                    </p:set>
                                    <p:anim calcmode="lin" valueType="num">
                                      <p:cBhvr>
                                        <p:cTn id="49" dur="250" fill="hold"/>
                                        <p:tgtEl>
                                          <p:spTgt spid="38"/>
                                        </p:tgtEl>
                                        <p:attrNameLst>
                                          <p:attrName>ppt_w</p:attrName>
                                        </p:attrNameLst>
                                      </p:cBhvr>
                                      <p:tavLst>
                                        <p:tav tm="0">
                                          <p:val>
                                            <p:fltVal val="0"/>
                                          </p:val>
                                        </p:tav>
                                        <p:tav tm="100000">
                                          <p:val>
                                            <p:strVal val="#ppt_w"/>
                                          </p:val>
                                        </p:tav>
                                      </p:tavLst>
                                    </p:anim>
                                    <p:anim calcmode="lin" valueType="num">
                                      <p:cBhvr>
                                        <p:cTn id="50" dur="250" fill="hold"/>
                                        <p:tgtEl>
                                          <p:spTgt spid="38"/>
                                        </p:tgtEl>
                                        <p:attrNameLst>
                                          <p:attrName>ppt_h</p:attrName>
                                        </p:attrNameLst>
                                      </p:cBhvr>
                                      <p:tavLst>
                                        <p:tav tm="0">
                                          <p:val>
                                            <p:fltVal val="0"/>
                                          </p:val>
                                        </p:tav>
                                        <p:tav tm="100000">
                                          <p:val>
                                            <p:strVal val="#ppt_h"/>
                                          </p:val>
                                        </p:tav>
                                      </p:tavLst>
                                    </p:anim>
                                    <p:animEffect transition="in" filter="fade">
                                      <p:cBhvr>
                                        <p:cTn id="51" dur="250"/>
                                        <p:tgtEl>
                                          <p:spTgt spid="38"/>
                                        </p:tgtEl>
                                      </p:cBhvr>
                                    </p:animEffect>
                                  </p:childTnLst>
                                </p:cTn>
                              </p:par>
                            </p:childTnLst>
                          </p:cTn>
                        </p:par>
                        <p:par>
                          <p:cTn id="52" fill="hold">
                            <p:stCondLst>
                              <p:cond delay="3956"/>
                            </p:stCondLst>
                            <p:childTnLst>
                              <p:par>
                                <p:cTn id="53" presetID="53" presetClass="entr" presetSubtype="16"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250" fill="hold"/>
                                        <p:tgtEl>
                                          <p:spTgt spid="5"/>
                                        </p:tgtEl>
                                        <p:attrNameLst>
                                          <p:attrName>ppt_w</p:attrName>
                                        </p:attrNameLst>
                                      </p:cBhvr>
                                      <p:tavLst>
                                        <p:tav tm="0">
                                          <p:val>
                                            <p:fltVal val="0"/>
                                          </p:val>
                                        </p:tav>
                                        <p:tav tm="100000">
                                          <p:val>
                                            <p:strVal val="#ppt_w"/>
                                          </p:val>
                                        </p:tav>
                                      </p:tavLst>
                                    </p:anim>
                                    <p:anim calcmode="lin" valueType="num">
                                      <p:cBhvr>
                                        <p:cTn id="56" dur="250" fill="hold"/>
                                        <p:tgtEl>
                                          <p:spTgt spid="5"/>
                                        </p:tgtEl>
                                        <p:attrNameLst>
                                          <p:attrName>ppt_h</p:attrName>
                                        </p:attrNameLst>
                                      </p:cBhvr>
                                      <p:tavLst>
                                        <p:tav tm="0">
                                          <p:val>
                                            <p:fltVal val="0"/>
                                          </p:val>
                                        </p:tav>
                                        <p:tav tm="100000">
                                          <p:val>
                                            <p:strVal val="#ppt_h"/>
                                          </p:val>
                                        </p:tav>
                                      </p:tavLst>
                                    </p:anim>
                                    <p:animEffect transition="in" filter="fade">
                                      <p:cBhvr>
                                        <p:cTn id="57" dur="250"/>
                                        <p:tgtEl>
                                          <p:spTgt spid="5"/>
                                        </p:tgtEl>
                                      </p:cBhvr>
                                    </p:animEffect>
                                  </p:childTnLst>
                                </p:cTn>
                              </p:par>
                            </p:childTnLst>
                          </p:cTn>
                        </p:par>
                        <p:par>
                          <p:cTn id="58" fill="hold">
                            <p:stCondLst>
                              <p:cond delay="4206"/>
                            </p:stCondLst>
                            <p:childTnLst>
                              <p:par>
                                <p:cTn id="59" presetID="53" presetClass="entr" presetSubtype="16" fill="hold" grpId="0" nodeType="afterEffect">
                                  <p:stCondLst>
                                    <p:cond delay="0"/>
                                  </p:stCondLst>
                                  <p:iterate type="lt">
                                    <p:tmPct val="4054"/>
                                  </p:iterate>
                                  <p:childTnLst>
                                    <p:set>
                                      <p:cBhvr>
                                        <p:cTn id="60" dur="1" fill="hold">
                                          <p:stCondLst>
                                            <p:cond delay="0"/>
                                          </p:stCondLst>
                                        </p:cTn>
                                        <p:tgtEl>
                                          <p:spTgt spid="6"/>
                                        </p:tgtEl>
                                        <p:attrNameLst>
                                          <p:attrName>style.visibility</p:attrName>
                                        </p:attrNameLst>
                                      </p:cBhvr>
                                      <p:to>
                                        <p:strVal val="visible"/>
                                      </p:to>
                                    </p:set>
                                    <p:anim calcmode="lin" valueType="num">
                                      <p:cBhvr>
                                        <p:cTn id="61" dur="250" fill="hold"/>
                                        <p:tgtEl>
                                          <p:spTgt spid="6"/>
                                        </p:tgtEl>
                                        <p:attrNameLst>
                                          <p:attrName>ppt_w</p:attrName>
                                        </p:attrNameLst>
                                      </p:cBhvr>
                                      <p:tavLst>
                                        <p:tav tm="0">
                                          <p:val>
                                            <p:fltVal val="0"/>
                                          </p:val>
                                        </p:tav>
                                        <p:tav tm="100000">
                                          <p:val>
                                            <p:strVal val="#ppt_w"/>
                                          </p:val>
                                        </p:tav>
                                      </p:tavLst>
                                    </p:anim>
                                    <p:anim calcmode="lin" valueType="num">
                                      <p:cBhvr>
                                        <p:cTn id="62" dur="250" fill="hold"/>
                                        <p:tgtEl>
                                          <p:spTgt spid="6"/>
                                        </p:tgtEl>
                                        <p:attrNameLst>
                                          <p:attrName>ppt_h</p:attrName>
                                        </p:attrNameLst>
                                      </p:cBhvr>
                                      <p:tavLst>
                                        <p:tav tm="0">
                                          <p:val>
                                            <p:fltVal val="0"/>
                                          </p:val>
                                        </p:tav>
                                        <p:tav tm="100000">
                                          <p:val>
                                            <p:strVal val="#ppt_h"/>
                                          </p:val>
                                        </p:tav>
                                      </p:tavLst>
                                    </p:anim>
                                    <p:animEffect transition="in" filter="fade">
                                      <p:cBhvr>
                                        <p:cTn id="6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35" grpId="0"/>
      <p:bldP spid="36" grpId="0"/>
      <p:bldP spid="37" grpId="0"/>
      <p:bldP spid="38"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6"/>
          <p:cNvSpPr txBox="1"/>
          <p:nvPr>
            <p:custDataLst>
              <p:tags r:id="rId2"/>
            </p:custDataLst>
          </p:nvPr>
        </p:nvSpPr>
        <p:spPr>
          <a:xfrm>
            <a:off x="537311" y="5172025"/>
            <a:ext cx="2140857" cy="980997"/>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1200">
                <a:solidFill>
                  <a:schemeClr val="bg1">
                    <a:lumMod val="50000"/>
                  </a:schemeClr>
                </a:solidFill>
                <a:cs typeface="+mn-ea"/>
                <a:sym typeface="+mn-lt"/>
              </a:rPr>
              <a:t>菜单页面的</a:t>
            </a:r>
            <a:r>
              <a:rPr altLang="zh-CN" sz="1200">
                <a:solidFill>
                  <a:schemeClr val="bg1">
                    <a:lumMod val="50000"/>
                  </a:schemeClr>
                </a:solidFill>
                <a:cs typeface="+mn-ea"/>
                <a:sym typeface="+mn-lt"/>
              </a:rPr>
              <a:t>《</a:t>
            </a:r>
            <a:r>
              <a:rPr lang="zh-CN" altLang="en-US" sz="1200">
                <a:solidFill>
                  <a:schemeClr val="bg1">
                    <a:lumMod val="50000"/>
                  </a:schemeClr>
                </a:solidFill>
                <a:cs typeface="+mn-ea"/>
                <a:sym typeface="+mn-lt"/>
              </a:rPr>
              <a:t>添加用户</a:t>
            </a:r>
            <a:r>
              <a:rPr altLang="zh-CN" sz="1200">
                <a:solidFill>
                  <a:schemeClr val="bg1">
                    <a:lumMod val="50000"/>
                  </a:schemeClr>
                </a:solidFill>
                <a:cs typeface="+mn-ea"/>
                <a:sym typeface="+mn-lt"/>
              </a:rPr>
              <a:t>》</a:t>
            </a:r>
            <a:r>
              <a:rPr lang="zh-CN" altLang="en-US" sz="1200">
                <a:solidFill>
                  <a:schemeClr val="bg1">
                    <a:lumMod val="50000"/>
                  </a:schemeClr>
                </a:solidFill>
                <a:cs typeface="+mn-ea"/>
                <a:sym typeface="+mn-lt"/>
              </a:rPr>
              <a:t>按钮，弹出模态框，可以让我们快速的添加新的用户信息</a:t>
            </a:r>
            <a:endParaRPr lang="zh-CN" altLang="en-US" sz="1200" dirty="0">
              <a:solidFill>
                <a:schemeClr val="bg1">
                  <a:lumMod val="50000"/>
                </a:schemeClr>
              </a:solidFill>
              <a:cs typeface="+mn-ea"/>
              <a:sym typeface="+mn-lt"/>
            </a:endParaRPr>
          </a:p>
          <a:p>
            <a:pPr algn="just">
              <a:lnSpc>
                <a:spcPct val="130000"/>
              </a:lnSpc>
              <a:spcAft>
                <a:spcPts val="800"/>
              </a:spcAft>
            </a:pPr>
            <a:endParaRPr lang="zh-CN" altLang="en-US" sz="12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15" name="Title 6"/>
          <p:cNvSpPr txBox="1"/>
          <p:nvPr>
            <p:custDataLst>
              <p:tags r:id="rId3"/>
            </p:custDataLst>
          </p:nvPr>
        </p:nvSpPr>
        <p:spPr>
          <a:xfrm>
            <a:off x="537311" y="4636216"/>
            <a:ext cx="2140857" cy="34798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1800" b="1" spc="300" dirty="0">
                <a:ln w="3175">
                  <a:noFill/>
                  <a:prstDash val="dash"/>
                </a:ln>
                <a:latin typeface="Arial" panose="020B0604020202020204" pitchFamily="34" charset="0"/>
                <a:ea typeface="微软雅黑" panose="020B0503020204020204" charset="-122"/>
                <a:cs typeface="微软雅黑" panose="020B0503020204020204" charset="-122"/>
              </a:rPr>
              <a:t>添加功能</a:t>
            </a:r>
          </a:p>
        </p:txBody>
      </p:sp>
      <p:sp>
        <p:nvSpPr>
          <p:cNvPr id="16" name="Title 6"/>
          <p:cNvSpPr txBox="1"/>
          <p:nvPr>
            <p:custDataLst>
              <p:tags r:id="rId4"/>
            </p:custDataLst>
          </p:nvPr>
        </p:nvSpPr>
        <p:spPr>
          <a:xfrm>
            <a:off x="3640838" y="1559429"/>
            <a:ext cx="2140857" cy="980997"/>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1200" dirty="0">
                <a:solidFill>
                  <a:schemeClr val="bg1">
                    <a:lumMod val="50000"/>
                  </a:schemeClr>
                </a:solidFill>
                <a:cs typeface="+mn-ea"/>
                <a:sym typeface="+mn-lt"/>
              </a:rPr>
              <a:t>通过点击编辑按钮，跳出模态框，可以将我们想要修改的值、图标进行修改</a:t>
            </a:r>
          </a:p>
          <a:p>
            <a:pPr algn="just">
              <a:lnSpc>
                <a:spcPct val="130000"/>
              </a:lnSpc>
              <a:spcAft>
                <a:spcPts val="800"/>
              </a:spcAft>
            </a:pPr>
            <a:endParaRPr lang="zh-CN" altLang="en-US" sz="12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17" name="Title 6"/>
          <p:cNvSpPr txBox="1"/>
          <p:nvPr>
            <p:custDataLst>
              <p:tags r:id="rId5"/>
            </p:custDataLst>
          </p:nvPr>
        </p:nvSpPr>
        <p:spPr>
          <a:xfrm>
            <a:off x="3713863" y="974090"/>
            <a:ext cx="2140857" cy="34798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1800" b="1" spc="300" dirty="0">
                <a:ln w="3175">
                  <a:noFill/>
                  <a:prstDash val="dash"/>
                </a:ln>
                <a:latin typeface="Arial" panose="020B0604020202020204" pitchFamily="34" charset="0"/>
                <a:ea typeface="微软雅黑" panose="020B0503020204020204" charset="-122"/>
                <a:cs typeface="微软雅黑" panose="020B0503020204020204" charset="-122"/>
              </a:rPr>
              <a:t>编辑功能</a:t>
            </a:r>
          </a:p>
        </p:txBody>
      </p:sp>
      <p:sp>
        <p:nvSpPr>
          <p:cNvPr id="24" name="Title 6"/>
          <p:cNvSpPr txBox="1"/>
          <p:nvPr>
            <p:custDataLst>
              <p:tags r:id="rId6"/>
            </p:custDataLst>
          </p:nvPr>
        </p:nvSpPr>
        <p:spPr>
          <a:xfrm>
            <a:off x="6567805" y="4164965"/>
            <a:ext cx="2140585" cy="129032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ts val="2000"/>
              </a:lnSpc>
              <a:defRPr/>
            </a:pPr>
            <a:r>
              <a:rPr lang="zh-CN" altLang="en-US" sz="1200">
                <a:solidFill>
                  <a:schemeClr val="bg1">
                    <a:lumMod val="50000"/>
                  </a:schemeClr>
                </a:solidFill>
                <a:cs typeface="+mn-ea"/>
                <a:sym typeface="+mn-lt"/>
              </a:rPr>
              <a:t>我们可以在</a:t>
            </a:r>
            <a:r>
              <a:rPr altLang="zh-CN" sz="1200">
                <a:solidFill>
                  <a:schemeClr val="bg1">
                    <a:lumMod val="50000"/>
                  </a:schemeClr>
                </a:solidFill>
                <a:cs typeface="+mn-ea"/>
                <a:sym typeface="+mn-lt"/>
              </a:rPr>
              <a:t>input</a:t>
            </a:r>
            <a:r>
              <a:rPr lang="zh-CN" altLang="en-US" sz="1200">
                <a:solidFill>
                  <a:schemeClr val="bg1">
                    <a:lumMod val="50000"/>
                  </a:schemeClr>
                </a:solidFill>
                <a:cs typeface="+mn-ea"/>
                <a:sym typeface="+mn-lt"/>
              </a:rPr>
              <a:t>框内输入用户名，</a:t>
            </a:r>
            <a:r>
              <a:rPr altLang="zh-CN" sz="1200">
                <a:solidFill>
                  <a:schemeClr val="bg1">
                    <a:lumMod val="50000"/>
                  </a:schemeClr>
                </a:solidFill>
                <a:cs typeface="+mn-ea"/>
                <a:sym typeface="+mn-lt"/>
              </a:rPr>
              <a:t>id</a:t>
            </a:r>
            <a:r>
              <a:rPr lang="zh-CN" altLang="en-US" sz="1200">
                <a:solidFill>
                  <a:schemeClr val="bg1">
                    <a:lumMod val="50000"/>
                  </a:schemeClr>
                </a:solidFill>
                <a:cs typeface="+mn-ea"/>
                <a:sym typeface="+mn-lt"/>
              </a:rPr>
              <a:t>，进行查询，走搜索接口，后端给我们返回相应的数据和条数</a:t>
            </a:r>
            <a:endParaRPr lang="zh-CN" altLang="en-US" sz="12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25" name="Title 6"/>
          <p:cNvSpPr txBox="1"/>
          <p:nvPr>
            <p:custDataLst>
              <p:tags r:id="rId7"/>
            </p:custDataLst>
          </p:nvPr>
        </p:nvSpPr>
        <p:spPr>
          <a:xfrm>
            <a:off x="6503065" y="3761186"/>
            <a:ext cx="2140857" cy="34798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1800" b="1" spc="300" dirty="0">
                <a:ln w="3175">
                  <a:noFill/>
                  <a:prstDash val="dash"/>
                </a:ln>
                <a:latin typeface="Arial" panose="020B0604020202020204" pitchFamily="34" charset="0"/>
                <a:ea typeface="微软雅黑" panose="020B0503020204020204" charset="-122"/>
                <a:cs typeface="微软雅黑" panose="020B0503020204020204" charset="-122"/>
              </a:rPr>
              <a:t>搜索功能</a:t>
            </a:r>
          </a:p>
        </p:txBody>
      </p:sp>
      <p:sp>
        <p:nvSpPr>
          <p:cNvPr id="12" name="Title 6"/>
          <p:cNvSpPr txBox="1"/>
          <p:nvPr>
            <p:custDataLst>
              <p:tags r:id="rId8"/>
            </p:custDataLst>
          </p:nvPr>
        </p:nvSpPr>
        <p:spPr>
          <a:xfrm>
            <a:off x="9158283" y="1676269"/>
            <a:ext cx="2140857" cy="980997"/>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1200">
                <a:solidFill>
                  <a:schemeClr val="tx1">
                    <a:lumMod val="50000"/>
                    <a:lumOff val="50000"/>
                  </a:schemeClr>
                </a:solidFill>
                <a:sym typeface="+mn-ea"/>
              </a:rPr>
              <a:t>点击开关按钮，调取接口数据，从而更改状态</a:t>
            </a:r>
            <a:endParaRPr lang="zh-CN" altLang="en-US" sz="12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13" name="Title 6"/>
          <p:cNvSpPr txBox="1"/>
          <p:nvPr>
            <p:custDataLst>
              <p:tags r:id="rId9"/>
            </p:custDataLst>
          </p:nvPr>
        </p:nvSpPr>
        <p:spPr>
          <a:xfrm>
            <a:off x="9163998" y="1211580"/>
            <a:ext cx="2140857" cy="34798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1800" b="1" spc="300" dirty="0">
                <a:ln w="3175">
                  <a:noFill/>
                  <a:prstDash val="dash"/>
                </a:ln>
                <a:latin typeface="Arial" panose="020B0604020202020204" pitchFamily="34" charset="0"/>
                <a:ea typeface="微软雅黑" panose="020B0503020204020204" charset="-122"/>
                <a:cs typeface="微软雅黑" panose="020B0503020204020204" charset="-122"/>
              </a:rPr>
              <a:t>状态改变</a:t>
            </a:r>
          </a:p>
        </p:txBody>
      </p:sp>
      <p:sp>
        <p:nvSpPr>
          <p:cNvPr id="2" name="文本框 1"/>
          <p:cNvSpPr txBox="1"/>
          <p:nvPr/>
        </p:nvSpPr>
        <p:spPr>
          <a:xfrm>
            <a:off x="1072515" y="428625"/>
            <a:ext cx="1554480" cy="368300"/>
          </a:xfrm>
          <a:prstGeom prst="rect">
            <a:avLst/>
          </a:prstGeom>
          <a:noFill/>
        </p:spPr>
        <p:txBody>
          <a:bodyPr wrap="none" rtlCol="0">
            <a:spAutoFit/>
          </a:bodyPr>
          <a:lstStyle/>
          <a:p>
            <a:r>
              <a:rPr lang="zh-CN" altLang="en-US"/>
              <a:t>用户列表页面</a:t>
            </a:r>
          </a:p>
        </p:txBody>
      </p:sp>
      <p:pic>
        <p:nvPicPr>
          <p:cNvPr id="6" name="图片 5" descr="32313539383636393b32313539383636333bb5e7c4d4b0ecb9ab"/>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5915" y="292735"/>
            <a:ext cx="640715" cy="640715"/>
          </a:xfrm>
          <a:prstGeom prst="rect">
            <a:avLst/>
          </a:prstGeom>
        </p:spPr>
      </p:pic>
      <p:pic>
        <p:nvPicPr>
          <p:cNvPr id="8" name="图片 7">
            <a:extLst>
              <a:ext uri="{FF2B5EF4-FFF2-40B4-BE49-F238E27FC236}">
                <a16:creationId xmlns:a16="http://schemas.microsoft.com/office/drawing/2014/main" id="{170FDFA6-035C-54B3-0A72-C3D370928BE3}"/>
              </a:ext>
            </a:extLst>
          </p:cNvPr>
          <p:cNvPicPr>
            <a:picLocks noChangeAspect="1"/>
          </p:cNvPicPr>
          <p:nvPr/>
        </p:nvPicPr>
        <p:blipFill>
          <a:blip r:embed="rId13"/>
          <a:stretch>
            <a:fillRect/>
          </a:stretch>
        </p:blipFill>
        <p:spPr>
          <a:xfrm>
            <a:off x="6072066" y="806491"/>
            <a:ext cx="3118637" cy="2293337"/>
          </a:xfrm>
          <a:prstGeom prst="rect">
            <a:avLst/>
          </a:prstGeom>
        </p:spPr>
      </p:pic>
      <p:pic>
        <p:nvPicPr>
          <p:cNvPr id="11" name="图片 10">
            <a:extLst>
              <a:ext uri="{FF2B5EF4-FFF2-40B4-BE49-F238E27FC236}">
                <a16:creationId xmlns:a16="http://schemas.microsoft.com/office/drawing/2014/main" id="{065845E1-94E6-6F3E-1FE9-195AA523C39A}"/>
              </a:ext>
            </a:extLst>
          </p:cNvPr>
          <p:cNvPicPr>
            <a:picLocks noChangeAspect="1"/>
          </p:cNvPicPr>
          <p:nvPr/>
        </p:nvPicPr>
        <p:blipFill>
          <a:blip r:embed="rId14"/>
          <a:stretch>
            <a:fillRect/>
          </a:stretch>
        </p:blipFill>
        <p:spPr>
          <a:xfrm>
            <a:off x="9448654" y="2352809"/>
            <a:ext cx="1850486" cy="2152381"/>
          </a:xfrm>
          <a:prstGeom prst="rect">
            <a:avLst/>
          </a:prstGeom>
        </p:spPr>
      </p:pic>
      <p:pic>
        <p:nvPicPr>
          <p:cNvPr id="19" name="图片 18">
            <a:extLst>
              <a:ext uri="{FF2B5EF4-FFF2-40B4-BE49-F238E27FC236}">
                <a16:creationId xmlns:a16="http://schemas.microsoft.com/office/drawing/2014/main" id="{3D95C934-50AC-5C4B-F731-235063EEFD84}"/>
              </a:ext>
            </a:extLst>
          </p:cNvPr>
          <p:cNvPicPr>
            <a:picLocks noChangeAspect="1"/>
          </p:cNvPicPr>
          <p:nvPr/>
        </p:nvPicPr>
        <p:blipFill>
          <a:blip r:embed="rId15"/>
          <a:stretch>
            <a:fillRect/>
          </a:stretch>
        </p:blipFill>
        <p:spPr>
          <a:xfrm>
            <a:off x="3192467" y="2484012"/>
            <a:ext cx="2796299" cy="3361905"/>
          </a:xfrm>
          <a:prstGeom prst="rect">
            <a:avLst/>
          </a:prstGeom>
        </p:spPr>
      </p:pic>
      <p:pic>
        <p:nvPicPr>
          <p:cNvPr id="21" name="图片 20">
            <a:extLst>
              <a:ext uri="{FF2B5EF4-FFF2-40B4-BE49-F238E27FC236}">
                <a16:creationId xmlns:a16="http://schemas.microsoft.com/office/drawing/2014/main" id="{5F82C275-4DDA-2B36-FE2D-57BE511FB8DA}"/>
              </a:ext>
            </a:extLst>
          </p:cNvPr>
          <p:cNvPicPr>
            <a:picLocks noChangeAspect="1"/>
          </p:cNvPicPr>
          <p:nvPr/>
        </p:nvPicPr>
        <p:blipFill>
          <a:blip r:embed="rId16"/>
          <a:stretch>
            <a:fillRect/>
          </a:stretch>
        </p:blipFill>
        <p:spPr>
          <a:xfrm>
            <a:off x="182638" y="1559429"/>
            <a:ext cx="3009829" cy="277939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42219" y="-1538205"/>
            <a:ext cx="15983812" cy="14046898"/>
            <a:chOff x="371993" y="-1568546"/>
            <a:chExt cx="15983812" cy="14046898"/>
          </a:xfrm>
        </p:grpSpPr>
        <p:sp>
          <p:nvSpPr>
            <p:cNvPr id="1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860943" y="227869"/>
              <a:ext cx="2800985" cy="460375"/>
            </a:xfrm>
            <a:prstGeom prst="rect">
              <a:avLst/>
            </a:prstGeom>
            <a:noFill/>
          </p:spPr>
          <p:txBody>
            <a:bodyPr wrap="square" rtlCol="0">
              <a:spAutoFit/>
            </a:bodyPr>
            <a:lstStyle/>
            <a:p>
              <a:pPr algn="dist"/>
              <a:r>
                <a:rPr lang="zh-CN" altLang="en-US" sz="2400" b="1" spc="300" dirty="0">
                  <a:solidFill>
                    <a:schemeClr val="tx1">
                      <a:lumMod val="75000"/>
                      <a:lumOff val="25000"/>
                    </a:schemeClr>
                  </a:solidFill>
                  <a:cs typeface="+mn-ea"/>
                  <a:sym typeface="+mn-lt"/>
                </a:rPr>
                <a:t>权限管理页面</a:t>
              </a:r>
            </a:p>
          </p:txBody>
        </p:sp>
      </p:grpSp>
      <p:sp>
        <p:nvSpPr>
          <p:cNvPr id="3" name="Rectangle 7"/>
          <p:cNvSpPr/>
          <p:nvPr/>
        </p:nvSpPr>
        <p:spPr>
          <a:xfrm>
            <a:off x="4265612" y="6477000"/>
            <a:ext cx="3581400"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2" name="文本框 21"/>
          <p:cNvSpPr txBox="1"/>
          <p:nvPr/>
        </p:nvSpPr>
        <p:spPr>
          <a:xfrm>
            <a:off x="702191" y="1083470"/>
            <a:ext cx="2262158" cy="369332"/>
          </a:xfrm>
          <a:prstGeom prst="rect">
            <a:avLst/>
          </a:prstGeom>
          <a:noFill/>
        </p:spPr>
        <p:txBody>
          <a:bodyPr wrap="none" rtlCol="0">
            <a:spAutoFit/>
          </a:bodyPr>
          <a:lstStyle/>
          <a:p>
            <a:r>
              <a:rPr lang="zh-CN" altLang="en-US" dirty="0"/>
              <a:t>角色列表的权限分配</a:t>
            </a:r>
          </a:p>
        </p:txBody>
      </p:sp>
      <p:sp>
        <p:nvSpPr>
          <p:cNvPr id="20" name="Rectangle 29"/>
          <p:cNvSpPr/>
          <p:nvPr/>
        </p:nvSpPr>
        <p:spPr>
          <a:xfrm>
            <a:off x="891488" y="1636084"/>
            <a:ext cx="3810635" cy="3938270"/>
          </a:xfrm>
          <a:prstGeom prst="rect">
            <a:avLst/>
          </a:prstGeom>
        </p:spPr>
        <p:txBody>
          <a:bodyPr wrap="square">
            <a:spAutoFit/>
          </a:bodyPr>
          <a:lstStyle/>
          <a:p>
            <a:pPr lvl="0">
              <a:lnSpc>
                <a:spcPts val="2000"/>
              </a:lnSpc>
              <a:defRPr/>
            </a:pPr>
            <a:r>
              <a:rPr lang="zh-CN" altLang="en-US" sz="1200" dirty="0">
                <a:solidFill>
                  <a:schemeClr val="bg1">
                    <a:lumMod val="50000"/>
                  </a:schemeClr>
                </a:solidFill>
                <a:cs typeface="+mn-ea"/>
                <a:sym typeface="+mn-lt"/>
              </a:rPr>
              <a:t>权限配置是权限配置页面的一大基本功能，点击权限配置弹出模态框，通过后台返回给我们的数据来渲染树形结构，用</a:t>
            </a:r>
            <a:r>
              <a:rPr lang="en-US" altLang="zh-CN" sz="1200" dirty="0">
                <a:solidFill>
                  <a:schemeClr val="bg1">
                    <a:lumMod val="50000"/>
                  </a:schemeClr>
                </a:solidFill>
                <a:cs typeface="+mn-ea"/>
                <a:sym typeface="+mn-lt"/>
              </a:rPr>
              <a:t>element</a:t>
            </a:r>
            <a:r>
              <a:rPr lang="zh-CN" altLang="en-US" sz="1200" dirty="0">
                <a:solidFill>
                  <a:schemeClr val="bg1">
                    <a:lumMod val="50000"/>
                  </a:schemeClr>
                </a:solidFill>
                <a:cs typeface="+mn-ea"/>
                <a:sym typeface="+mn-lt"/>
              </a:rPr>
              <a:t>自带的方法获取选中的</a:t>
            </a:r>
            <a:r>
              <a:rPr lang="en-US" altLang="zh-CN" sz="1200" dirty="0">
                <a:solidFill>
                  <a:schemeClr val="bg1">
                    <a:lumMod val="50000"/>
                  </a:schemeClr>
                </a:solidFill>
                <a:cs typeface="+mn-ea"/>
                <a:sym typeface="+mn-lt"/>
              </a:rPr>
              <a:t>id</a:t>
            </a:r>
            <a:r>
              <a:rPr lang="zh-CN" altLang="en-US" sz="1200" dirty="0">
                <a:solidFill>
                  <a:schemeClr val="bg1">
                    <a:lumMod val="50000"/>
                  </a:schemeClr>
                </a:solidFill>
                <a:cs typeface="+mn-ea"/>
                <a:sym typeface="+mn-lt"/>
              </a:rPr>
              <a:t>，将</a:t>
            </a:r>
            <a:r>
              <a:rPr lang="en-US" altLang="zh-CN" sz="1200" dirty="0">
                <a:solidFill>
                  <a:schemeClr val="bg1">
                    <a:lumMod val="50000"/>
                  </a:schemeClr>
                </a:solidFill>
                <a:cs typeface="+mn-ea"/>
                <a:sym typeface="+mn-lt"/>
              </a:rPr>
              <a:t>id</a:t>
            </a:r>
            <a:r>
              <a:rPr lang="zh-CN" altLang="en-US" sz="1200" dirty="0">
                <a:solidFill>
                  <a:schemeClr val="bg1">
                    <a:lumMod val="50000"/>
                  </a:schemeClr>
                </a:solidFill>
                <a:cs typeface="+mn-ea"/>
                <a:sym typeface="+mn-lt"/>
              </a:rPr>
              <a:t>传给后端来实现权限分配的功能</a:t>
            </a:r>
          </a:p>
          <a:p>
            <a:pPr lvl="0">
              <a:lnSpc>
                <a:spcPts val="2000"/>
              </a:lnSpc>
              <a:defRPr/>
            </a:pPr>
            <a:r>
              <a:rPr lang="zh-CN" altLang="en-US" sz="1200" dirty="0">
                <a:solidFill>
                  <a:schemeClr val="bg1">
                    <a:lumMod val="50000"/>
                  </a:schemeClr>
                </a:solidFill>
                <a:cs typeface="+mn-ea"/>
                <a:sym typeface="+mn-lt"/>
              </a:rPr>
              <a:t>通过递归的形式，获取当前角色下所有三级权限的 id ，并保存到 默认 defKeys 选</a:t>
            </a:r>
          </a:p>
          <a:p>
            <a:pPr lvl="0">
              <a:lnSpc>
                <a:spcPts val="2000"/>
              </a:lnSpc>
              <a:defRPr/>
            </a:pPr>
            <a:r>
              <a:rPr lang="zh-CN" altLang="en-US" sz="1200" dirty="0">
                <a:solidFill>
                  <a:schemeClr val="bg1">
                    <a:lumMod val="50000"/>
                  </a:schemeClr>
                </a:solidFill>
                <a:cs typeface="+mn-ea"/>
                <a:sym typeface="+mn-lt"/>
              </a:rPr>
              <a:t>中数组中 。递归会不断的遍历当前角色下 childen 推入默认选中数组</a:t>
            </a:r>
          </a:p>
          <a:p>
            <a:pPr lvl="0">
              <a:lnSpc>
                <a:spcPts val="2000"/>
              </a:lnSpc>
              <a:defRPr/>
            </a:pPr>
            <a:r>
              <a:rPr lang="zh-CN" altLang="en-US" sz="1200" dirty="0">
                <a:solidFill>
                  <a:schemeClr val="bg1">
                    <a:lumMod val="50000"/>
                  </a:schemeClr>
                </a:solidFill>
                <a:cs typeface="+mn-ea"/>
                <a:sym typeface="+mn-lt"/>
              </a:rPr>
              <a:t> 提交选中更新权限 - 点击为角色分配权限使用 用 element 两个方法来记录你选中了那些权限id</a:t>
            </a:r>
          </a:p>
          <a:p>
            <a:pPr lvl="0">
              <a:lnSpc>
                <a:spcPts val="2000"/>
              </a:lnSpc>
              <a:defRPr/>
            </a:pPr>
            <a:r>
              <a:rPr lang="zh-CN" altLang="en-US" sz="1200" dirty="0">
                <a:solidFill>
                  <a:schemeClr val="bg1">
                    <a:lumMod val="50000"/>
                  </a:schemeClr>
                </a:solidFill>
                <a:cs typeface="+mn-ea"/>
                <a:sym typeface="+mn-lt"/>
              </a:rPr>
              <a:t>个是全选中方法 getCheckedKeys() ， 1 个是半选中方法 getHalfCheckedKeys, 在把它们合并成数组</a:t>
            </a:r>
          </a:p>
          <a:p>
            <a:pPr lvl="0">
              <a:lnSpc>
                <a:spcPts val="2000"/>
              </a:lnSpc>
              <a:defRPr/>
            </a:pPr>
            <a:r>
              <a:rPr lang="zh-CN" altLang="en-US" sz="1200" dirty="0">
                <a:solidFill>
                  <a:schemeClr val="bg1">
                    <a:lumMod val="50000"/>
                  </a:schemeClr>
                </a:solidFill>
                <a:cs typeface="+mn-ea"/>
                <a:sym typeface="+mn-lt"/>
              </a:rPr>
              <a:t>接口提交的时候要的是字符串我们在提交的时候把传的数组转为字符串</a:t>
            </a:r>
          </a:p>
          <a:p>
            <a:pPr lvl="0">
              <a:lnSpc>
                <a:spcPts val="2000"/>
              </a:lnSpc>
              <a:defRPr/>
            </a:pPr>
            <a:endParaRPr lang="zh-CN" altLang="en-US" sz="1200" dirty="0">
              <a:solidFill>
                <a:schemeClr val="bg1">
                  <a:lumMod val="50000"/>
                </a:schemeClr>
              </a:solidFill>
              <a:cs typeface="+mn-ea"/>
              <a:sym typeface="+mn-lt"/>
            </a:endParaRPr>
          </a:p>
        </p:txBody>
      </p:sp>
      <p:pic>
        <p:nvPicPr>
          <p:cNvPr id="4" name="图片 3">
            <a:extLst>
              <a:ext uri="{FF2B5EF4-FFF2-40B4-BE49-F238E27FC236}">
                <a16:creationId xmlns:a16="http://schemas.microsoft.com/office/drawing/2014/main" id="{6D2A253E-7855-AF98-47A2-5AA567E0CACA}"/>
              </a:ext>
            </a:extLst>
          </p:cNvPr>
          <p:cNvPicPr>
            <a:picLocks noChangeAspect="1"/>
          </p:cNvPicPr>
          <p:nvPr/>
        </p:nvPicPr>
        <p:blipFill>
          <a:blip r:embed="rId2"/>
          <a:stretch>
            <a:fillRect/>
          </a:stretch>
        </p:blipFill>
        <p:spPr>
          <a:xfrm>
            <a:off x="6000423" y="718585"/>
            <a:ext cx="3693177" cy="4990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42219" y="-1538205"/>
            <a:ext cx="15983812" cy="14046898"/>
            <a:chOff x="371993" y="-1568546"/>
            <a:chExt cx="15983812" cy="14046898"/>
          </a:xfrm>
        </p:grpSpPr>
        <p:sp>
          <p:nvSpPr>
            <p:cNvPr id="1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860943" y="227869"/>
              <a:ext cx="2800985" cy="460375"/>
            </a:xfrm>
            <a:prstGeom prst="rect">
              <a:avLst/>
            </a:prstGeom>
            <a:noFill/>
          </p:spPr>
          <p:txBody>
            <a:bodyPr wrap="square" rtlCol="0">
              <a:spAutoFit/>
            </a:bodyPr>
            <a:lstStyle/>
            <a:p>
              <a:pPr algn="dist"/>
              <a:r>
                <a:rPr lang="zh-CN" altLang="en-US" sz="2400" b="1" spc="300" dirty="0">
                  <a:solidFill>
                    <a:schemeClr val="tx1">
                      <a:lumMod val="75000"/>
                      <a:lumOff val="25000"/>
                    </a:schemeClr>
                  </a:solidFill>
                  <a:cs typeface="+mn-ea"/>
                  <a:sym typeface="+mn-lt"/>
                </a:rPr>
                <a:t>商品管理页面</a:t>
              </a:r>
            </a:p>
          </p:txBody>
        </p:sp>
      </p:grpSp>
      <p:sp>
        <p:nvSpPr>
          <p:cNvPr id="3" name="Rectangle 7"/>
          <p:cNvSpPr/>
          <p:nvPr/>
        </p:nvSpPr>
        <p:spPr>
          <a:xfrm>
            <a:off x="4265612" y="6477000"/>
            <a:ext cx="3581400"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2" name="文本框 21"/>
          <p:cNvSpPr txBox="1"/>
          <p:nvPr/>
        </p:nvSpPr>
        <p:spPr>
          <a:xfrm>
            <a:off x="702191" y="1083470"/>
            <a:ext cx="1107996" cy="369332"/>
          </a:xfrm>
          <a:prstGeom prst="rect">
            <a:avLst/>
          </a:prstGeom>
          <a:noFill/>
        </p:spPr>
        <p:txBody>
          <a:bodyPr wrap="none" rtlCol="0">
            <a:spAutoFit/>
          </a:bodyPr>
          <a:lstStyle/>
          <a:p>
            <a:r>
              <a:rPr lang="zh-CN" altLang="en-US" dirty="0"/>
              <a:t>商品列表</a:t>
            </a:r>
          </a:p>
        </p:txBody>
      </p:sp>
      <p:sp>
        <p:nvSpPr>
          <p:cNvPr id="20" name="Rectangle 29"/>
          <p:cNvSpPr/>
          <p:nvPr/>
        </p:nvSpPr>
        <p:spPr>
          <a:xfrm>
            <a:off x="891488" y="1636084"/>
            <a:ext cx="4679972" cy="1096839"/>
          </a:xfrm>
          <a:prstGeom prst="rect">
            <a:avLst/>
          </a:prstGeom>
        </p:spPr>
        <p:txBody>
          <a:bodyPr wrap="square">
            <a:spAutoFit/>
          </a:bodyPr>
          <a:lstStyle/>
          <a:p>
            <a:pPr lvl="0">
              <a:lnSpc>
                <a:spcPts val="2000"/>
              </a:lnSpc>
              <a:defRPr/>
            </a:pPr>
            <a:r>
              <a:rPr lang="zh-CN" altLang="en-US" sz="1400" dirty="0">
                <a:solidFill>
                  <a:schemeClr val="bg1">
                    <a:lumMod val="50000"/>
                  </a:schemeClr>
                </a:solidFill>
                <a:cs typeface="+mn-ea"/>
                <a:sym typeface="+mn-lt"/>
              </a:rPr>
              <a:t>商品列表里面最麻烦的就是添加商品了，他不像其他组件那样直接模态框输入，传入就能添加了，它是跳转到另一个页面，需要在里面填入商品信息、级联菜单、商品属性、动态参数、上传商品图片以及商品介绍的富文本。</a:t>
            </a:r>
            <a:endParaRPr lang="zh-CN" altLang="en-US" sz="1200" dirty="0">
              <a:solidFill>
                <a:schemeClr val="bg1">
                  <a:lumMod val="50000"/>
                </a:schemeClr>
              </a:solidFill>
              <a:cs typeface="+mn-ea"/>
              <a:sym typeface="+mn-lt"/>
            </a:endParaRPr>
          </a:p>
        </p:txBody>
      </p:sp>
      <p:sp>
        <p:nvSpPr>
          <p:cNvPr id="2" name="Rectangle 29">
            <a:extLst>
              <a:ext uri="{FF2B5EF4-FFF2-40B4-BE49-F238E27FC236}">
                <a16:creationId xmlns:a16="http://schemas.microsoft.com/office/drawing/2014/main" id="{CE315E6A-637A-B397-C5A5-AC5A47E45A41}"/>
              </a:ext>
            </a:extLst>
          </p:cNvPr>
          <p:cNvSpPr/>
          <p:nvPr/>
        </p:nvSpPr>
        <p:spPr>
          <a:xfrm>
            <a:off x="6220103" y="1636084"/>
            <a:ext cx="4784595" cy="583878"/>
          </a:xfrm>
          <a:prstGeom prst="rect">
            <a:avLst/>
          </a:prstGeom>
        </p:spPr>
        <p:txBody>
          <a:bodyPr wrap="square">
            <a:spAutoFit/>
          </a:bodyPr>
          <a:lstStyle/>
          <a:p>
            <a:pPr lvl="0">
              <a:lnSpc>
                <a:spcPts val="2000"/>
              </a:lnSpc>
              <a:defRPr/>
            </a:pPr>
            <a:r>
              <a:rPr lang="zh-CN" altLang="en-US" sz="1400" dirty="0">
                <a:solidFill>
                  <a:schemeClr val="bg1">
                    <a:lumMod val="50000"/>
                  </a:schemeClr>
                </a:solidFill>
                <a:cs typeface="+mn-ea"/>
                <a:sym typeface="+mn-lt"/>
              </a:rPr>
              <a:t>商品列表里面最麻烦的就是添加商品了，他</a:t>
            </a:r>
            <a:endParaRPr lang="en-US" altLang="zh-CN" sz="1400" dirty="0">
              <a:solidFill>
                <a:schemeClr val="bg1">
                  <a:lumMod val="50000"/>
                </a:schemeClr>
              </a:solidFill>
              <a:cs typeface="+mn-ea"/>
              <a:sym typeface="+mn-lt"/>
            </a:endParaRPr>
          </a:p>
          <a:p>
            <a:pPr lvl="0">
              <a:lnSpc>
                <a:spcPts val="2000"/>
              </a:lnSpc>
              <a:defRPr/>
            </a:pPr>
            <a:r>
              <a:rPr lang="zh-CN" altLang="en-US" sz="1400" dirty="0">
                <a:solidFill>
                  <a:schemeClr val="bg1">
                    <a:lumMod val="50000"/>
                  </a:schemeClr>
                </a:solidFill>
                <a:cs typeface="+mn-ea"/>
                <a:sym typeface="+mn-lt"/>
              </a:rPr>
              <a:t>商品介绍的富文本我们直接下载组件就可以使用了</a:t>
            </a:r>
            <a:endParaRPr lang="zh-CN" altLang="en-US" sz="1200" dirty="0">
              <a:solidFill>
                <a:schemeClr val="bg1">
                  <a:lumMod val="50000"/>
                </a:schemeClr>
              </a:solidFill>
              <a:cs typeface="+mn-ea"/>
              <a:sym typeface="+mn-lt"/>
            </a:endParaRPr>
          </a:p>
        </p:txBody>
      </p:sp>
      <p:pic>
        <p:nvPicPr>
          <p:cNvPr id="8" name="图片 7">
            <a:extLst>
              <a:ext uri="{FF2B5EF4-FFF2-40B4-BE49-F238E27FC236}">
                <a16:creationId xmlns:a16="http://schemas.microsoft.com/office/drawing/2014/main" id="{52871931-5D14-E3D6-53FC-2AEEE34D128C}"/>
              </a:ext>
            </a:extLst>
          </p:cNvPr>
          <p:cNvPicPr>
            <a:picLocks noChangeAspect="1"/>
          </p:cNvPicPr>
          <p:nvPr/>
        </p:nvPicPr>
        <p:blipFill>
          <a:blip r:embed="rId2"/>
          <a:stretch>
            <a:fillRect/>
          </a:stretch>
        </p:blipFill>
        <p:spPr>
          <a:xfrm>
            <a:off x="6731790" y="2534815"/>
            <a:ext cx="5157251" cy="2141380"/>
          </a:xfrm>
          <a:prstGeom prst="rect">
            <a:avLst/>
          </a:prstGeom>
        </p:spPr>
      </p:pic>
      <p:pic>
        <p:nvPicPr>
          <p:cNvPr id="10" name="图片 9">
            <a:extLst>
              <a:ext uri="{FF2B5EF4-FFF2-40B4-BE49-F238E27FC236}">
                <a16:creationId xmlns:a16="http://schemas.microsoft.com/office/drawing/2014/main" id="{6C4AA6A7-92C8-B4F7-BBF0-474060A8F6BC}"/>
              </a:ext>
            </a:extLst>
          </p:cNvPr>
          <p:cNvPicPr>
            <a:picLocks noChangeAspect="1"/>
          </p:cNvPicPr>
          <p:nvPr/>
        </p:nvPicPr>
        <p:blipFill>
          <a:blip r:embed="rId3"/>
          <a:stretch>
            <a:fillRect/>
          </a:stretch>
        </p:blipFill>
        <p:spPr>
          <a:xfrm>
            <a:off x="1031169" y="2772709"/>
            <a:ext cx="5323068" cy="3664504"/>
          </a:xfrm>
          <a:prstGeom prst="rect">
            <a:avLst/>
          </a:prstGeom>
        </p:spPr>
      </p:pic>
    </p:spTree>
    <p:extLst>
      <p:ext uri="{BB962C8B-B14F-4D97-AF65-F5344CB8AC3E}">
        <p14:creationId xmlns:p14="http://schemas.microsoft.com/office/powerpoint/2010/main" val="126401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7469100" y="1217566"/>
            <a:ext cx="1774846"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cs typeface="+mn-ea"/>
                <a:sym typeface="+mn-lt"/>
              </a:rPr>
              <a:t>项目背景</a:t>
            </a:r>
          </a:p>
        </p:txBody>
      </p:sp>
      <p:sp>
        <p:nvSpPr>
          <p:cNvPr id="7" name="文本框 6"/>
          <p:cNvSpPr txBox="1"/>
          <p:nvPr/>
        </p:nvSpPr>
        <p:spPr>
          <a:xfrm>
            <a:off x="6600596" y="1217566"/>
            <a:ext cx="604653" cy="523220"/>
          </a:xfrm>
          <a:prstGeom prst="rect">
            <a:avLst/>
          </a:prstGeom>
          <a:noFill/>
        </p:spPr>
        <p:txBody>
          <a:bodyPr wrap="none" rtlCol="0">
            <a:spAutoFit/>
          </a:bodyPr>
          <a:lstStyle/>
          <a:p>
            <a:pPr algn="ctr"/>
            <a:r>
              <a:rPr lang="en-US" altLang="zh-CN" sz="2800" dirty="0">
                <a:solidFill>
                  <a:schemeClr val="accent2"/>
                </a:solidFill>
                <a:cs typeface="+mn-ea"/>
                <a:sym typeface="+mn-lt"/>
              </a:rPr>
              <a:t>01</a:t>
            </a:r>
            <a:endParaRPr lang="zh-CN" altLang="en-US" sz="2800" dirty="0">
              <a:solidFill>
                <a:schemeClr val="accent2"/>
              </a:solidFill>
              <a:cs typeface="+mn-ea"/>
              <a:sym typeface="+mn-lt"/>
            </a:endParaRPr>
          </a:p>
        </p:txBody>
      </p:sp>
      <p:sp>
        <p:nvSpPr>
          <p:cNvPr id="8" name="文本框 7"/>
          <p:cNvSpPr txBox="1"/>
          <p:nvPr/>
        </p:nvSpPr>
        <p:spPr>
          <a:xfrm>
            <a:off x="7089351" y="1248344"/>
            <a:ext cx="356188" cy="461665"/>
          </a:xfrm>
          <a:prstGeom prst="rect">
            <a:avLst/>
          </a:prstGeom>
          <a:noFill/>
        </p:spPr>
        <p:txBody>
          <a:bodyPr wrap="none" rtlCol="0">
            <a:spAutoFit/>
          </a:bodyPr>
          <a:lstStyle/>
          <a:p>
            <a:pPr algn="ctr"/>
            <a:r>
              <a:rPr lang="en-US" altLang="zh-CN" sz="2400" spc="300" dirty="0">
                <a:solidFill>
                  <a:schemeClr val="accent1"/>
                </a:solidFill>
                <a:cs typeface="+mn-ea"/>
                <a:sym typeface="+mn-lt"/>
              </a:rPr>
              <a:t>/</a:t>
            </a:r>
            <a:endParaRPr lang="zh-CN" altLang="en-US" sz="2400" spc="300" dirty="0">
              <a:solidFill>
                <a:schemeClr val="accent1"/>
              </a:solidFill>
              <a:cs typeface="+mn-ea"/>
              <a:sym typeface="+mn-lt"/>
            </a:endParaRPr>
          </a:p>
        </p:txBody>
      </p:sp>
      <p:sp>
        <p:nvSpPr>
          <p:cNvPr id="9" name="文本框 8"/>
          <p:cNvSpPr txBox="1"/>
          <p:nvPr/>
        </p:nvSpPr>
        <p:spPr>
          <a:xfrm>
            <a:off x="7496466" y="5117213"/>
            <a:ext cx="1774846"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cs typeface="+mn-ea"/>
                <a:sym typeface="+mn-lt"/>
              </a:rPr>
              <a:t>项目总结</a:t>
            </a:r>
          </a:p>
        </p:txBody>
      </p:sp>
      <p:sp>
        <p:nvSpPr>
          <p:cNvPr id="10" name="文本框 9"/>
          <p:cNvSpPr txBox="1"/>
          <p:nvPr/>
        </p:nvSpPr>
        <p:spPr>
          <a:xfrm>
            <a:off x="6600596" y="5117213"/>
            <a:ext cx="604653" cy="523220"/>
          </a:xfrm>
          <a:prstGeom prst="rect">
            <a:avLst/>
          </a:prstGeom>
          <a:noFill/>
        </p:spPr>
        <p:txBody>
          <a:bodyPr wrap="none" rtlCol="0">
            <a:spAutoFit/>
          </a:bodyPr>
          <a:lstStyle/>
          <a:p>
            <a:pPr algn="ctr"/>
            <a:r>
              <a:rPr lang="en-US" altLang="zh-CN" sz="2800" dirty="0">
                <a:solidFill>
                  <a:schemeClr val="accent2"/>
                </a:solidFill>
                <a:cs typeface="+mn-ea"/>
                <a:sym typeface="+mn-lt"/>
              </a:rPr>
              <a:t>04</a:t>
            </a:r>
            <a:endParaRPr lang="zh-CN" altLang="en-US" sz="2800" dirty="0">
              <a:solidFill>
                <a:schemeClr val="accent2"/>
              </a:solidFill>
              <a:cs typeface="+mn-ea"/>
              <a:sym typeface="+mn-lt"/>
            </a:endParaRPr>
          </a:p>
        </p:txBody>
      </p:sp>
      <p:sp>
        <p:nvSpPr>
          <p:cNvPr id="11" name="文本框 10"/>
          <p:cNvSpPr txBox="1"/>
          <p:nvPr/>
        </p:nvSpPr>
        <p:spPr>
          <a:xfrm>
            <a:off x="7089351" y="5147991"/>
            <a:ext cx="356188" cy="461665"/>
          </a:xfrm>
          <a:prstGeom prst="rect">
            <a:avLst/>
          </a:prstGeom>
          <a:noFill/>
        </p:spPr>
        <p:txBody>
          <a:bodyPr wrap="none" rtlCol="0">
            <a:spAutoFit/>
          </a:bodyPr>
          <a:lstStyle/>
          <a:p>
            <a:pPr algn="ctr"/>
            <a:r>
              <a:rPr lang="en-US" altLang="zh-CN" sz="2400" spc="300" dirty="0">
                <a:solidFill>
                  <a:schemeClr val="accent1"/>
                </a:solidFill>
                <a:cs typeface="+mn-ea"/>
                <a:sym typeface="+mn-lt"/>
              </a:rPr>
              <a:t>/</a:t>
            </a:r>
            <a:endParaRPr lang="zh-CN" altLang="en-US" sz="2400" spc="300" dirty="0">
              <a:solidFill>
                <a:schemeClr val="accent1"/>
              </a:solidFill>
              <a:cs typeface="+mn-ea"/>
              <a:sym typeface="+mn-lt"/>
            </a:endParaRPr>
          </a:p>
        </p:txBody>
      </p:sp>
      <p:sp>
        <p:nvSpPr>
          <p:cNvPr id="12" name="文本框 11"/>
          <p:cNvSpPr txBox="1"/>
          <p:nvPr/>
        </p:nvSpPr>
        <p:spPr>
          <a:xfrm>
            <a:off x="7496466" y="2517448"/>
            <a:ext cx="1774846"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cs typeface="+mn-ea"/>
                <a:sym typeface="+mn-lt"/>
              </a:rPr>
              <a:t>项目配置</a:t>
            </a:r>
          </a:p>
        </p:txBody>
      </p:sp>
      <p:sp>
        <p:nvSpPr>
          <p:cNvPr id="13" name="文本框 12"/>
          <p:cNvSpPr txBox="1"/>
          <p:nvPr/>
        </p:nvSpPr>
        <p:spPr>
          <a:xfrm>
            <a:off x="6600596" y="2517448"/>
            <a:ext cx="604653" cy="523220"/>
          </a:xfrm>
          <a:prstGeom prst="rect">
            <a:avLst/>
          </a:prstGeom>
          <a:noFill/>
        </p:spPr>
        <p:txBody>
          <a:bodyPr wrap="none" rtlCol="0">
            <a:spAutoFit/>
          </a:bodyPr>
          <a:lstStyle/>
          <a:p>
            <a:pPr algn="ctr"/>
            <a:r>
              <a:rPr lang="en-US" altLang="zh-CN" sz="2800" dirty="0">
                <a:solidFill>
                  <a:schemeClr val="accent2"/>
                </a:solidFill>
                <a:cs typeface="+mn-ea"/>
                <a:sym typeface="+mn-lt"/>
              </a:rPr>
              <a:t>02</a:t>
            </a:r>
            <a:endParaRPr lang="zh-CN" altLang="en-US" sz="2800" dirty="0">
              <a:solidFill>
                <a:schemeClr val="accent2"/>
              </a:solidFill>
              <a:cs typeface="+mn-ea"/>
              <a:sym typeface="+mn-lt"/>
            </a:endParaRPr>
          </a:p>
        </p:txBody>
      </p:sp>
      <p:sp>
        <p:nvSpPr>
          <p:cNvPr id="14" name="文本框 13"/>
          <p:cNvSpPr txBox="1"/>
          <p:nvPr/>
        </p:nvSpPr>
        <p:spPr>
          <a:xfrm>
            <a:off x="7089351" y="2548226"/>
            <a:ext cx="356188" cy="461665"/>
          </a:xfrm>
          <a:prstGeom prst="rect">
            <a:avLst/>
          </a:prstGeom>
          <a:noFill/>
        </p:spPr>
        <p:txBody>
          <a:bodyPr wrap="none" rtlCol="0">
            <a:spAutoFit/>
          </a:bodyPr>
          <a:lstStyle/>
          <a:p>
            <a:pPr algn="ctr"/>
            <a:r>
              <a:rPr lang="en-US" altLang="zh-CN" sz="2400" spc="300" dirty="0">
                <a:solidFill>
                  <a:schemeClr val="accent1"/>
                </a:solidFill>
                <a:cs typeface="+mn-ea"/>
                <a:sym typeface="+mn-lt"/>
              </a:rPr>
              <a:t>/</a:t>
            </a:r>
            <a:endParaRPr lang="zh-CN" altLang="en-US" sz="2400" spc="300" dirty="0">
              <a:solidFill>
                <a:schemeClr val="accent1"/>
              </a:solidFill>
              <a:cs typeface="+mn-ea"/>
              <a:sym typeface="+mn-lt"/>
            </a:endParaRPr>
          </a:p>
        </p:txBody>
      </p:sp>
      <p:sp>
        <p:nvSpPr>
          <p:cNvPr id="15" name="文本框 14"/>
          <p:cNvSpPr txBox="1"/>
          <p:nvPr/>
        </p:nvSpPr>
        <p:spPr>
          <a:xfrm>
            <a:off x="7496467" y="3817330"/>
            <a:ext cx="2569935"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cs typeface="+mn-ea"/>
                <a:sym typeface="+mn-lt"/>
              </a:rPr>
              <a:t>页面功能实现</a:t>
            </a:r>
          </a:p>
        </p:txBody>
      </p:sp>
      <p:sp>
        <p:nvSpPr>
          <p:cNvPr id="16" name="文本框 15"/>
          <p:cNvSpPr txBox="1"/>
          <p:nvPr/>
        </p:nvSpPr>
        <p:spPr>
          <a:xfrm>
            <a:off x="6600596" y="3817330"/>
            <a:ext cx="604654" cy="523220"/>
          </a:xfrm>
          <a:prstGeom prst="rect">
            <a:avLst/>
          </a:prstGeom>
          <a:noFill/>
        </p:spPr>
        <p:txBody>
          <a:bodyPr wrap="none" rtlCol="0">
            <a:spAutoFit/>
          </a:bodyPr>
          <a:lstStyle/>
          <a:p>
            <a:pPr algn="ctr"/>
            <a:r>
              <a:rPr lang="en-US" altLang="zh-CN" sz="2800" dirty="0">
                <a:solidFill>
                  <a:schemeClr val="accent2"/>
                </a:solidFill>
                <a:cs typeface="+mn-ea"/>
                <a:sym typeface="+mn-lt"/>
              </a:rPr>
              <a:t>03</a:t>
            </a:r>
            <a:endParaRPr lang="zh-CN" altLang="en-US" sz="2800" dirty="0">
              <a:solidFill>
                <a:schemeClr val="accent2"/>
              </a:solidFill>
              <a:cs typeface="+mn-ea"/>
              <a:sym typeface="+mn-lt"/>
            </a:endParaRPr>
          </a:p>
        </p:txBody>
      </p:sp>
      <p:sp>
        <p:nvSpPr>
          <p:cNvPr id="17" name="文本框 16"/>
          <p:cNvSpPr txBox="1"/>
          <p:nvPr/>
        </p:nvSpPr>
        <p:spPr>
          <a:xfrm>
            <a:off x="7089351" y="3848108"/>
            <a:ext cx="356188" cy="461665"/>
          </a:xfrm>
          <a:prstGeom prst="rect">
            <a:avLst/>
          </a:prstGeom>
          <a:noFill/>
        </p:spPr>
        <p:txBody>
          <a:bodyPr wrap="none" rtlCol="0">
            <a:spAutoFit/>
          </a:bodyPr>
          <a:lstStyle/>
          <a:p>
            <a:pPr algn="ctr"/>
            <a:r>
              <a:rPr lang="en-US" altLang="zh-CN" sz="2400" spc="300" dirty="0">
                <a:solidFill>
                  <a:schemeClr val="accent1"/>
                </a:solidFill>
                <a:cs typeface="+mn-ea"/>
                <a:sym typeface="+mn-lt"/>
              </a:rPr>
              <a:t>/</a:t>
            </a:r>
            <a:endParaRPr lang="zh-CN" altLang="en-US" sz="2400" spc="300" dirty="0">
              <a:solidFill>
                <a:schemeClr val="accent1"/>
              </a:solidFill>
              <a:cs typeface="+mn-ea"/>
              <a:sym typeface="+mn-lt"/>
            </a:endParaRPr>
          </a:p>
        </p:txBody>
      </p:sp>
      <p:sp>
        <p:nvSpPr>
          <p:cNvPr id="18" name="矩形 17"/>
          <p:cNvSpPr/>
          <p:nvPr/>
        </p:nvSpPr>
        <p:spPr>
          <a:xfrm>
            <a:off x="2127575" y="2705725"/>
            <a:ext cx="2569936" cy="1446550"/>
          </a:xfrm>
          <a:prstGeom prst="rect">
            <a:avLst/>
          </a:prstGeom>
          <a:effectLst/>
        </p:spPr>
        <p:txBody>
          <a:bodyPr wrap="square">
            <a:spAutoFit/>
          </a:bodyPr>
          <a:lstStyle/>
          <a:p>
            <a:pPr algn="dist">
              <a:defRPr/>
            </a:pPr>
            <a:r>
              <a:rPr lang="zh-CN" altLang="en-US" sz="8800" b="1" spc="-300" dirty="0">
                <a:solidFill>
                  <a:schemeClr val="bg2">
                    <a:lumMod val="25000"/>
                  </a:schemeClr>
                </a:solidFill>
                <a:effectLst>
                  <a:outerShdw blurRad="76200" dist="88900" dir="2700000" algn="tl" rotWithShape="0">
                    <a:schemeClr val="accent2">
                      <a:alpha val="35000"/>
                    </a:schemeClr>
                  </a:outerShdw>
                </a:effectLst>
                <a:cs typeface="+mn-ea"/>
                <a:sym typeface="+mn-lt"/>
              </a:rPr>
              <a:t>目录</a:t>
            </a:r>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1000"/>
                                        <p:tgtEl>
                                          <p:spTgt spid="9"/>
                                        </p:tgtEl>
                                      </p:cBhvr>
                                    </p:animEffect>
                                    <p:anim calcmode="lin" valueType="num">
                                      <p:cBhvr>
                                        <p:cTn id="63" dur="1000" fill="hold"/>
                                        <p:tgtEl>
                                          <p:spTgt spid="9"/>
                                        </p:tgtEl>
                                        <p:attrNameLst>
                                          <p:attrName>ppt_x</p:attrName>
                                        </p:attrNameLst>
                                      </p:cBhvr>
                                      <p:tavLst>
                                        <p:tav tm="0">
                                          <p:val>
                                            <p:strVal val="#ppt_x"/>
                                          </p:val>
                                        </p:tav>
                                        <p:tav tm="100000">
                                          <p:val>
                                            <p:strVal val="#ppt_x"/>
                                          </p:val>
                                        </p:tav>
                                      </p:tavLst>
                                    </p:anim>
                                    <p:anim calcmode="lin" valueType="num">
                                      <p:cBhvr>
                                        <p:cTn id="6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A2ACB42-B916-4BBB-FFE8-BAD749C8AB63}"/>
              </a:ext>
            </a:extLst>
          </p:cNvPr>
          <p:cNvGrpSpPr/>
          <p:nvPr>
            <p:custDataLst>
              <p:tags r:id="rId1"/>
            </p:custDataLst>
          </p:nvPr>
        </p:nvGrpSpPr>
        <p:grpSpPr>
          <a:xfrm>
            <a:off x="11497468" y="476250"/>
            <a:ext cx="365125" cy="347663"/>
            <a:chOff x="11360150" y="3257550"/>
            <a:chExt cx="469900" cy="347663"/>
          </a:xfrm>
        </p:grpSpPr>
        <p:sp>
          <p:nvSpPr>
            <p:cNvPr id="5" name="Line 16">
              <a:extLst>
                <a:ext uri="{FF2B5EF4-FFF2-40B4-BE49-F238E27FC236}">
                  <a16:creationId xmlns:a16="http://schemas.microsoft.com/office/drawing/2014/main" id="{3EB967D6-2D05-F77A-BD58-14E1E0452263}"/>
                </a:ext>
              </a:extLst>
            </p:cNvPr>
            <p:cNvSpPr>
              <a:spLocks noChangeShapeType="1"/>
            </p:cNvSpPr>
            <p:nvPr>
              <p:custDataLst>
                <p:tags r:id="rId2"/>
              </p:custDataLst>
            </p:nvPr>
          </p:nvSpPr>
          <p:spPr bwMode="auto">
            <a:xfrm flipH="1">
              <a:off x="11360150" y="3257550"/>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6" name="Line 17">
              <a:extLst>
                <a:ext uri="{FF2B5EF4-FFF2-40B4-BE49-F238E27FC236}">
                  <a16:creationId xmlns:a16="http://schemas.microsoft.com/office/drawing/2014/main" id="{685853BD-0962-C7EF-D6EC-CDD19DECDC4C}"/>
                </a:ext>
              </a:extLst>
            </p:cNvPr>
            <p:cNvSpPr>
              <a:spLocks noChangeShapeType="1"/>
            </p:cNvSpPr>
            <p:nvPr>
              <p:custDataLst>
                <p:tags r:id="rId3"/>
              </p:custDataLst>
            </p:nvPr>
          </p:nvSpPr>
          <p:spPr bwMode="auto">
            <a:xfrm flipH="1">
              <a:off x="11360150" y="3432175"/>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 name="Line 18">
              <a:extLst>
                <a:ext uri="{FF2B5EF4-FFF2-40B4-BE49-F238E27FC236}">
                  <a16:creationId xmlns:a16="http://schemas.microsoft.com/office/drawing/2014/main" id="{288C9CFF-F85C-52C7-846F-5755E1F073F2}"/>
                </a:ext>
              </a:extLst>
            </p:cNvPr>
            <p:cNvSpPr>
              <a:spLocks noChangeShapeType="1"/>
            </p:cNvSpPr>
            <p:nvPr>
              <p:custDataLst>
                <p:tags r:id="rId4"/>
              </p:custDataLst>
            </p:nvPr>
          </p:nvSpPr>
          <p:spPr bwMode="auto">
            <a:xfrm flipH="1">
              <a:off x="11360150" y="3605213"/>
              <a:ext cx="469900" cy="0"/>
            </a:xfrm>
            <a:prstGeom prst="line">
              <a:avLst/>
            </a:prstGeom>
            <a:noFill/>
            <a:ln w="38100" cap="rnd">
              <a:solidFill>
                <a:srgbClr val="44546A">
                  <a:lumMod val="20000"/>
                  <a:lumOff val="80000"/>
                </a:srgb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grpSp>
      <p:grpSp>
        <p:nvGrpSpPr>
          <p:cNvPr id="14" name="组合 13">
            <a:extLst>
              <a:ext uri="{FF2B5EF4-FFF2-40B4-BE49-F238E27FC236}">
                <a16:creationId xmlns:a16="http://schemas.microsoft.com/office/drawing/2014/main" id="{E5DAEC3B-7FE6-3F23-70A8-FC299A8E9326}"/>
              </a:ext>
            </a:extLst>
          </p:cNvPr>
          <p:cNvGrpSpPr/>
          <p:nvPr/>
        </p:nvGrpSpPr>
        <p:grpSpPr>
          <a:xfrm>
            <a:off x="542219" y="-1538205"/>
            <a:ext cx="15983812" cy="14046898"/>
            <a:chOff x="371993" y="-1568546"/>
            <a:chExt cx="15983812" cy="14046898"/>
          </a:xfrm>
        </p:grpSpPr>
        <p:sp>
          <p:nvSpPr>
            <p:cNvPr id="15" name="流程图: 接点 12">
              <a:extLst>
                <a:ext uri="{FF2B5EF4-FFF2-40B4-BE49-F238E27FC236}">
                  <a16:creationId xmlns:a16="http://schemas.microsoft.com/office/drawing/2014/main" id="{3A500169-FA26-164E-592F-6647462F08B4}"/>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流程图: 接点 4">
              <a:extLst>
                <a:ext uri="{FF2B5EF4-FFF2-40B4-BE49-F238E27FC236}">
                  <a16:creationId xmlns:a16="http://schemas.microsoft.com/office/drawing/2014/main" id="{6D79712C-E7A8-706F-4FE7-CC5706C3FAC0}"/>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5">
              <a:extLst>
                <a:ext uri="{FF2B5EF4-FFF2-40B4-BE49-F238E27FC236}">
                  <a16:creationId xmlns:a16="http://schemas.microsoft.com/office/drawing/2014/main" id="{9BEF0D05-715E-9BD5-4E24-80B8166D0B2D}"/>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7">
              <a:extLst>
                <a:ext uri="{FF2B5EF4-FFF2-40B4-BE49-F238E27FC236}">
                  <a16:creationId xmlns:a16="http://schemas.microsoft.com/office/drawing/2014/main" id="{5088CAA5-710D-1534-18B5-C7414B1952BC}"/>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a16="http://schemas.microsoft.com/office/drawing/2014/main" id="{9B8A5844-BCDE-4C99-D3CA-AC357DA53931}"/>
                </a:ext>
              </a:extLst>
            </p:cNvPr>
            <p:cNvSpPr txBox="1"/>
            <p:nvPr/>
          </p:nvSpPr>
          <p:spPr>
            <a:xfrm>
              <a:off x="860943" y="227869"/>
              <a:ext cx="2800985" cy="460375"/>
            </a:xfrm>
            <a:prstGeom prst="rect">
              <a:avLst/>
            </a:prstGeom>
            <a:noFill/>
          </p:spPr>
          <p:txBody>
            <a:bodyPr wrap="square" rtlCol="0">
              <a:spAutoFit/>
            </a:bodyPr>
            <a:lstStyle/>
            <a:p>
              <a:pPr algn="dist"/>
              <a:r>
                <a:rPr lang="zh-CN" altLang="en-US" sz="2400" b="1" spc="300" dirty="0">
                  <a:solidFill>
                    <a:schemeClr val="tx1">
                      <a:lumMod val="75000"/>
                      <a:lumOff val="25000"/>
                    </a:schemeClr>
                  </a:solidFill>
                  <a:cs typeface="+mn-ea"/>
                  <a:sym typeface="+mn-lt"/>
                </a:rPr>
                <a:t>数据统计页面</a:t>
              </a:r>
            </a:p>
          </p:txBody>
        </p:sp>
      </p:grpSp>
      <p:pic>
        <p:nvPicPr>
          <p:cNvPr id="21" name="图片 20">
            <a:extLst>
              <a:ext uri="{FF2B5EF4-FFF2-40B4-BE49-F238E27FC236}">
                <a16:creationId xmlns:a16="http://schemas.microsoft.com/office/drawing/2014/main" id="{5AC9DDF2-3430-9777-BF30-2C5AF708D9E0}"/>
              </a:ext>
            </a:extLst>
          </p:cNvPr>
          <p:cNvPicPr>
            <a:picLocks noChangeAspect="1"/>
          </p:cNvPicPr>
          <p:nvPr/>
        </p:nvPicPr>
        <p:blipFill>
          <a:blip r:embed="rId6"/>
          <a:stretch>
            <a:fillRect/>
          </a:stretch>
        </p:blipFill>
        <p:spPr>
          <a:xfrm>
            <a:off x="4908673" y="963919"/>
            <a:ext cx="6588795" cy="3871302"/>
          </a:xfrm>
          <a:prstGeom prst="rect">
            <a:avLst/>
          </a:prstGeom>
        </p:spPr>
      </p:pic>
      <p:sp>
        <p:nvSpPr>
          <p:cNvPr id="22" name="Rectangle 29">
            <a:extLst>
              <a:ext uri="{FF2B5EF4-FFF2-40B4-BE49-F238E27FC236}">
                <a16:creationId xmlns:a16="http://schemas.microsoft.com/office/drawing/2014/main" id="{0E558D93-CB11-0E28-843A-9828DDEBB051}"/>
              </a:ext>
            </a:extLst>
          </p:cNvPr>
          <p:cNvSpPr/>
          <p:nvPr/>
        </p:nvSpPr>
        <p:spPr>
          <a:xfrm>
            <a:off x="891488" y="1636084"/>
            <a:ext cx="3810635" cy="1347228"/>
          </a:xfrm>
          <a:prstGeom prst="rect">
            <a:avLst/>
          </a:prstGeom>
        </p:spPr>
        <p:txBody>
          <a:bodyPr wrap="square">
            <a:spAutoFit/>
          </a:bodyPr>
          <a:lstStyle/>
          <a:p>
            <a:pPr lvl="0">
              <a:lnSpc>
                <a:spcPts val="2000"/>
              </a:lnSpc>
              <a:defRPr/>
            </a:pPr>
            <a:r>
              <a:rPr lang="zh-CN" altLang="en-US" sz="1200" dirty="0">
                <a:solidFill>
                  <a:schemeClr val="bg1">
                    <a:lumMod val="50000"/>
                  </a:schemeClr>
                </a:solidFill>
                <a:cs typeface="+mn-ea"/>
              </a:rPr>
              <a:t>数据统计是通过第三方的 </a:t>
            </a:r>
            <a:r>
              <a:rPr lang="en-US" altLang="zh-CN" sz="1200" dirty="0">
                <a:solidFill>
                  <a:schemeClr val="bg1">
                    <a:lumMod val="50000"/>
                  </a:schemeClr>
                </a:solidFill>
                <a:cs typeface="+mn-ea"/>
                <a:hlinkClick r:id="rId7" tooltip="each">
                  <a:extLst>
                    <a:ext uri="{A12FA001-AC4F-418D-AE19-62706E023703}">
                      <ahyp:hlinkClr xmlns:ahyp="http://schemas.microsoft.com/office/drawing/2018/hyperlinkcolor" val="tx"/>
                    </a:ext>
                  </a:extLst>
                </a:hlinkClick>
              </a:rPr>
              <a:t>each</a:t>
            </a:r>
            <a:r>
              <a:rPr lang="zh-CN" altLang="en-US" sz="1200" dirty="0">
                <a:solidFill>
                  <a:schemeClr val="bg1">
                    <a:lumMod val="50000"/>
                  </a:schemeClr>
                </a:solidFill>
                <a:cs typeface="+mn-ea"/>
              </a:rPr>
              <a:t>第三方插件，下载，全局导入，根据</a:t>
            </a:r>
            <a:r>
              <a:rPr lang="en-US" altLang="zh-CN" sz="1200" dirty="0">
                <a:solidFill>
                  <a:schemeClr val="bg1">
                    <a:lumMod val="50000"/>
                  </a:schemeClr>
                </a:solidFill>
                <a:cs typeface="+mn-ea"/>
              </a:rPr>
              <a:t>each</a:t>
            </a:r>
            <a:r>
              <a:rPr lang="zh-CN" altLang="en-US" sz="1200" dirty="0">
                <a:solidFill>
                  <a:schemeClr val="bg1">
                    <a:lumMod val="50000"/>
                  </a:schemeClr>
                </a:solidFill>
                <a:cs typeface="+mn-ea"/>
              </a:rPr>
              <a:t>的实例，赋值代码，放到</a:t>
            </a:r>
            <a:r>
              <a:rPr lang="en-US" altLang="zh-CN" sz="1200" dirty="0">
                <a:solidFill>
                  <a:schemeClr val="bg1">
                    <a:lumMod val="50000"/>
                  </a:schemeClr>
                </a:solidFill>
                <a:cs typeface="+mn-ea"/>
              </a:rPr>
              <a:t>data</a:t>
            </a:r>
            <a:r>
              <a:rPr lang="zh-CN" altLang="en-US" sz="1200" dirty="0">
                <a:solidFill>
                  <a:schemeClr val="bg1">
                    <a:lumMod val="50000"/>
                  </a:schemeClr>
                </a:solidFill>
                <a:cs typeface="+mn-ea"/>
              </a:rPr>
              <a:t>数据中，比如说使用柱状图，通过融入 </a:t>
            </a:r>
            <a:r>
              <a:rPr lang="en-US" altLang="zh-CN" sz="1200" dirty="0">
                <a:solidFill>
                  <a:schemeClr val="bg1">
                    <a:lumMod val="50000"/>
                  </a:schemeClr>
                </a:solidFill>
                <a:cs typeface="+mn-ea"/>
              </a:rPr>
              <a:t>option </a:t>
            </a:r>
            <a:r>
              <a:rPr lang="zh-CN" altLang="en-US" sz="1200" dirty="0">
                <a:solidFill>
                  <a:schemeClr val="bg1">
                    <a:lumMod val="50000"/>
                  </a:schemeClr>
                </a:solidFill>
                <a:cs typeface="+mn-ea"/>
              </a:rPr>
              <a:t>数据，在请求接口的时候，更改</a:t>
            </a:r>
            <a:r>
              <a:rPr lang="en-US" altLang="zh-CN" sz="1200" dirty="0">
                <a:solidFill>
                  <a:schemeClr val="bg1">
                    <a:lumMod val="50000"/>
                  </a:schemeClr>
                </a:solidFill>
                <a:cs typeface="+mn-ea"/>
              </a:rPr>
              <a:t>option</a:t>
            </a:r>
            <a:r>
              <a:rPr lang="zh-CN" altLang="en-US" sz="1200" dirty="0">
                <a:solidFill>
                  <a:schemeClr val="bg1">
                    <a:lumMod val="50000"/>
                  </a:schemeClr>
                </a:solidFill>
                <a:cs typeface="+mn-ea"/>
              </a:rPr>
              <a:t>里面</a:t>
            </a:r>
            <a:r>
              <a:rPr lang="en-US" altLang="zh-CN" sz="1200" dirty="0">
                <a:solidFill>
                  <a:schemeClr val="bg1">
                    <a:lumMod val="50000"/>
                  </a:schemeClr>
                </a:solidFill>
                <a:cs typeface="+mn-ea"/>
              </a:rPr>
              <a:t>data</a:t>
            </a:r>
            <a:r>
              <a:rPr lang="zh-CN" altLang="en-US" sz="1200" dirty="0">
                <a:solidFill>
                  <a:schemeClr val="bg1">
                    <a:lumMod val="50000"/>
                  </a:schemeClr>
                </a:solidFill>
                <a:cs typeface="+mn-ea"/>
              </a:rPr>
              <a:t>相对应的数据。</a:t>
            </a:r>
            <a:endParaRPr lang="zh-CN" altLang="en-US" sz="1200" dirty="0">
              <a:solidFill>
                <a:schemeClr val="bg1">
                  <a:lumMod val="50000"/>
                </a:schemeClr>
              </a:solidFill>
              <a:cs typeface="+mn-ea"/>
              <a:sym typeface="+mn-lt"/>
            </a:endParaRPr>
          </a:p>
          <a:p>
            <a:pPr lvl="0">
              <a:lnSpc>
                <a:spcPts val="2000"/>
              </a:lnSpc>
              <a:defRPr/>
            </a:pPr>
            <a:endParaRPr lang="zh-CN" altLang="en-US" sz="1200" dirty="0">
              <a:solidFill>
                <a:schemeClr val="bg1">
                  <a:lumMod val="50000"/>
                </a:schemeClr>
              </a:solidFill>
              <a:cs typeface="+mn-ea"/>
              <a:sym typeface="+mn-lt"/>
            </a:endParaRPr>
          </a:p>
        </p:txBody>
      </p:sp>
      <p:sp>
        <p:nvSpPr>
          <p:cNvPr id="23" name="文本框 22">
            <a:extLst>
              <a:ext uri="{FF2B5EF4-FFF2-40B4-BE49-F238E27FC236}">
                <a16:creationId xmlns:a16="http://schemas.microsoft.com/office/drawing/2014/main" id="{65DC1881-7B96-3FBC-2D15-CE96FA091166}"/>
              </a:ext>
            </a:extLst>
          </p:cNvPr>
          <p:cNvSpPr txBox="1"/>
          <p:nvPr/>
        </p:nvSpPr>
        <p:spPr>
          <a:xfrm>
            <a:off x="925396" y="2940581"/>
            <a:ext cx="2906758" cy="1292662"/>
          </a:xfrm>
          <a:prstGeom prst="rect">
            <a:avLst/>
          </a:prstGeom>
          <a:noFill/>
        </p:spPr>
        <p:txBody>
          <a:bodyPr wrap="none" rtlCol="0">
            <a:spAutoFit/>
          </a:bodyPr>
          <a:lstStyle/>
          <a:p>
            <a:pPr algn="l"/>
            <a:r>
              <a:rPr lang="zh-CN" altLang="en-US" sz="1200" dirty="0">
                <a:solidFill>
                  <a:schemeClr val="bg1">
                    <a:lumMod val="50000"/>
                  </a:schemeClr>
                </a:solidFill>
                <a:cs typeface="+mn-ea"/>
              </a:rPr>
              <a:t>安装 </a:t>
            </a:r>
            <a:r>
              <a:rPr lang="en-US" altLang="zh-CN" sz="1200" dirty="0" err="1">
                <a:solidFill>
                  <a:schemeClr val="bg1">
                    <a:lumMod val="50000"/>
                  </a:schemeClr>
                </a:solidFill>
                <a:cs typeface="+mn-ea"/>
              </a:rPr>
              <a:t>echarts</a:t>
            </a:r>
            <a:r>
              <a:rPr lang="en-US" altLang="zh-CN" sz="1200" dirty="0">
                <a:solidFill>
                  <a:schemeClr val="bg1">
                    <a:lumMod val="50000"/>
                  </a:schemeClr>
                </a:solidFill>
                <a:cs typeface="+mn-ea"/>
              </a:rPr>
              <a:t> </a:t>
            </a:r>
            <a:r>
              <a:rPr lang="zh-CN" altLang="en-US" sz="1200" dirty="0">
                <a:solidFill>
                  <a:schemeClr val="bg1">
                    <a:lumMod val="50000"/>
                  </a:schemeClr>
                </a:solidFill>
                <a:cs typeface="+mn-ea"/>
              </a:rPr>
              <a:t>库 </a:t>
            </a:r>
            <a:endParaRPr lang="en-US" altLang="zh-CN" sz="1200" dirty="0">
              <a:solidFill>
                <a:schemeClr val="bg1">
                  <a:lumMod val="50000"/>
                </a:schemeClr>
              </a:solidFill>
              <a:cs typeface="+mn-ea"/>
            </a:endParaRPr>
          </a:p>
          <a:p>
            <a:pPr algn="l"/>
            <a:r>
              <a:rPr lang="en-US" altLang="zh-CN" sz="1200" dirty="0" err="1">
                <a:solidFill>
                  <a:schemeClr val="bg1">
                    <a:lumMod val="50000"/>
                  </a:schemeClr>
                </a:solidFill>
                <a:cs typeface="+mn-ea"/>
              </a:rPr>
              <a:t>npm</a:t>
            </a:r>
            <a:r>
              <a:rPr lang="en-US" altLang="zh-CN" sz="1200" dirty="0">
                <a:solidFill>
                  <a:schemeClr val="bg1">
                    <a:lumMod val="50000"/>
                  </a:schemeClr>
                </a:solidFill>
                <a:cs typeface="+mn-ea"/>
              </a:rPr>
              <a:t>  install  </a:t>
            </a:r>
            <a:r>
              <a:rPr lang="en-US" altLang="zh-CN" sz="1200" dirty="0" err="1">
                <a:solidFill>
                  <a:schemeClr val="bg1">
                    <a:lumMod val="50000"/>
                  </a:schemeClr>
                </a:solidFill>
                <a:cs typeface="+mn-ea"/>
              </a:rPr>
              <a:t>echarts</a:t>
            </a:r>
            <a:r>
              <a:rPr lang="en-US" altLang="zh-CN" sz="1200" dirty="0">
                <a:solidFill>
                  <a:schemeClr val="bg1">
                    <a:lumMod val="50000"/>
                  </a:schemeClr>
                </a:solidFill>
                <a:cs typeface="+mn-ea"/>
              </a:rPr>
              <a:t>  –S</a:t>
            </a:r>
          </a:p>
          <a:p>
            <a:pPr algn="l"/>
            <a:endParaRPr lang="en-US" altLang="zh-CN" sz="1200" dirty="0">
              <a:solidFill>
                <a:schemeClr val="bg1">
                  <a:lumMod val="50000"/>
                </a:schemeClr>
              </a:solidFill>
              <a:cs typeface="+mn-ea"/>
            </a:endParaRPr>
          </a:p>
          <a:p>
            <a:pPr algn="l"/>
            <a:r>
              <a:rPr lang="zh-CN" altLang="en-US" sz="1200" dirty="0">
                <a:solidFill>
                  <a:schemeClr val="bg1">
                    <a:lumMod val="50000"/>
                  </a:schemeClr>
                </a:solidFill>
                <a:cs typeface="+mn-ea"/>
              </a:rPr>
              <a:t>导入 </a:t>
            </a:r>
            <a:r>
              <a:rPr lang="en-US" altLang="zh-CN" sz="1200" dirty="0" err="1">
                <a:solidFill>
                  <a:schemeClr val="bg1">
                    <a:lumMod val="50000"/>
                  </a:schemeClr>
                </a:solidFill>
                <a:cs typeface="+mn-ea"/>
              </a:rPr>
              <a:t>echarts</a:t>
            </a:r>
            <a:r>
              <a:rPr lang="en-US" altLang="zh-CN" sz="1200" dirty="0">
                <a:solidFill>
                  <a:schemeClr val="bg1">
                    <a:lumMod val="50000"/>
                  </a:schemeClr>
                </a:solidFill>
                <a:cs typeface="+mn-ea"/>
              </a:rPr>
              <a:t> </a:t>
            </a:r>
            <a:r>
              <a:rPr lang="zh-CN" altLang="en-US" sz="1200" dirty="0">
                <a:solidFill>
                  <a:schemeClr val="bg1">
                    <a:lumMod val="50000"/>
                  </a:schemeClr>
                </a:solidFill>
                <a:cs typeface="+mn-ea"/>
              </a:rPr>
              <a:t>接口</a:t>
            </a:r>
            <a:endParaRPr lang="en-US" altLang="zh-CN" sz="1200" dirty="0">
              <a:solidFill>
                <a:schemeClr val="bg1">
                  <a:lumMod val="50000"/>
                </a:schemeClr>
              </a:solidFill>
              <a:cs typeface="+mn-ea"/>
            </a:endParaRPr>
          </a:p>
          <a:p>
            <a:pPr algn="l"/>
            <a:r>
              <a:rPr lang="en-US" altLang="zh-CN" sz="1200" dirty="0">
                <a:solidFill>
                  <a:schemeClr val="bg1">
                    <a:lumMod val="50000"/>
                  </a:schemeClr>
                </a:solidFill>
                <a:cs typeface="+mn-ea"/>
              </a:rPr>
              <a:t>Import * as </a:t>
            </a:r>
            <a:r>
              <a:rPr lang="en-US" altLang="zh-CN" sz="1200" dirty="0" err="1">
                <a:solidFill>
                  <a:schemeClr val="bg1">
                    <a:lumMod val="50000"/>
                  </a:schemeClr>
                </a:solidFill>
                <a:cs typeface="+mn-ea"/>
              </a:rPr>
              <a:t>echarts</a:t>
            </a:r>
            <a:r>
              <a:rPr lang="en-US" altLang="zh-CN" sz="1200" dirty="0">
                <a:solidFill>
                  <a:schemeClr val="bg1">
                    <a:lumMod val="50000"/>
                  </a:schemeClr>
                </a:solidFill>
                <a:cs typeface="+mn-ea"/>
              </a:rPr>
              <a:t>  from ‘</a:t>
            </a:r>
            <a:r>
              <a:rPr lang="en-US" altLang="zh-CN" sz="1200" dirty="0" err="1">
                <a:solidFill>
                  <a:schemeClr val="bg1">
                    <a:lumMod val="50000"/>
                  </a:schemeClr>
                </a:solidFill>
                <a:cs typeface="+mn-ea"/>
              </a:rPr>
              <a:t>echarts</a:t>
            </a:r>
            <a:r>
              <a:rPr lang="en-US" altLang="zh-CN" sz="1200" dirty="0">
                <a:solidFill>
                  <a:schemeClr val="bg1">
                    <a:lumMod val="50000"/>
                  </a:schemeClr>
                </a:solidFill>
                <a:cs typeface="+mn-ea"/>
              </a:rPr>
              <a:t>’</a:t>
            </a:r>
          </a:p>
          <a:p>
            <a:endParaRPr lang="zh-CN" altLang="en-US" dirty="0"/>
          </a:p>
        </p:txBody>
      </p:sp>
    </p:spTree>
    <p:extLst>
      <p:ext uri="{BB962C8B-B14F-4D97-AF65-F5344CB8AC3E}">
        <p14:creationId xmlns:p14="http://schemas.microsoft.com/office/powerpoint/2010/main" val="261827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7"/>
          <p:cNvSpPr txBox="1"/>
          <p:nvPr/>
        </p:nvSpPr>
        <p:spPr>
          <a:xfrm>
            <a:off x="4395521" y="2875002"/>
            <a:ext cx="4344441" cy="1107996"/>
          </a:xfrm>
          <a:prstGeom prst="rect">
            <a:avLst/>
          </a:prstGeom>
          <a:noFill/>
        </p:spPr>
        <p:txBody>
          <a:bodyPr wrap="square" rtlCol="0">
            <a:spAutoFit/>
          </a:bodyPr>
          <a:lstStyle/>
          <a:p>
            <a:r>
              <a:rPr lang="zh-CN" altLang="en-US" sz="6600" dirty="0">
                <a:solidFill>
                  <a:schemeClr val="bg1"/>
                </a:solidFill>
                <a:cs typeface="+mn-ea"/>
                <a:sym typeface="+mn-lt"/>
              </a:rPr>
              <a:t>项目总结</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78319" y="-1653606"/>
            <a:ext cx="15983812" cy="14046898"/>
            <a:chOff x="371993" y="-1568546"/>
            <a:chExt cx="15983812" cy="14046898"/>
          </a:xfrm>
        </p:grpSpPr>
        <p:sp>
          <p:nvSpPr>
            <p:cNvPr id="19"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1008898" y="287559"/>
              <a:ext cx="2867660" cy="521970"/>
            </a:xfrm>
            <a:prstGeom prst="rect">
              <a:avLst/>
            </a:prstGeom>
            <a:noFill/>
          </p:spPr>
          <p:txBody>
            <a:bodyPr wrap="square" rtlCol="0">
              <a:spAutoFit/>
            </a:bodyPr>
            <a:lstStyle/>
            <a:p>
              <a:pPr algn="dist"/>
              <a:r>
                <a:rPr lang="zh-CN" altLang="en-US" sz="2800" b="1" spc="300" dirty="0">
                  <a:solidFill>
                    <a:schemeClr val="tx1">
                      <a:lumMod val="75000"/>
                      <a:lumOff val="25000"/>
                    </a:schemeClr>
                  </a:solidFill>
                  <a:cs typeface="+mn-ea"/>
                  <a:sym typeface="+mn-lt"/>
                </a:rPr>
                <a:t>项目总结</a:t>
              </a:r>
            </a:p>
          </p:txBody>
        </p:sp>
      </p:grpSp>
      <p:sp>
        <p:nvSpPr>
          <p:cNvPr id="5" name="Shape 252"/>
          <p:cNvSpPr/>
          <p:nvPr/>
        </p:nvSpPr>
        <p:spPr>
          <a:xfrm>
            <a:off x="1805257" y="2252985"/>
            <a:ext cx="239498" cy="421530"/>
          </a:xfrm>
          <a:custGeom>
            <a:avLst/>
            <a:gdLst/>
            <a:ahLst/>
            <a:cxnLst>
              <a:cxn ang="0">
                <a:pos x="wd2" y="hd2"/>
              </a:cxn>
              <a:cxn ang="5400000">
                <a:pos x="wd2" y="hd2"/>
              </a:cxn>
              <a:cxn ang="10800000">
                <a:pos x="wd2" y="hd2"/>
              </a:cxn>
              <a:cxn ang="16200000">
                <a:pos x="wd2" y="hd2"/>
              </a:cxn>
            </a:cxnLst>
            <a:rect l="0" t="0" r="r" b="b"/>
            <a:pathLst>
              <a:path w="21600" h="21600" extrusionOk="0">
                <a:moveTo>
                  <a:pt x="8458" y="2891"/>
                </a:moveTo>
                <a:lnTo>
                  <a:pt x="5454" y="1526"/>
                </a:lnTo>
                <a:lnTo>
                  <a:pt x="5454" y="675"/>
                </a:lnTo>
                <a:lnTo>
                  <a:pt x="10800" y="675"/>
                </a:lnTo>
                <a:lnTo>
                  <a:pt x="16146" y="675"/>
                </a:lnTo>
                <a:lnTo>
                  <a:pt x="16146" y="1526"/>
                </a:lnTo>
                <a:lnTo>
                  <a:pt x="13141" y="2891"/>
                </a:lnTo>
                <a:lnTo>
                  <a:pt x="14407" y="9006"/>
                </a:lnTo>
                <a:lnTo>
                  <a:pt x="19770" y="10360"/>
                </a:lnTo>
                <a:lnTo>
                  <a:pt x="20196" y="11812"/>
                </a:lnTo>
                <a:lnTo>
                  <a:pt x="10800" y="11812"/>
                </a:lnTo>
                <a:lnTo>
                  <a:pt x="1403" y="11812"/>
                </a:lnTo>
                <a:lnTo>
                  <a:pt x="1828" y="10360"/>
                </a:lnTo>
                <a:lnTo>
                  <a:pt x="7192" y="9005"/>
                </a:lnTo>
                <a:cubicBezTo>
                  <a:pt x="7192" y="9005"/>
                  <a:pt x="8458" y="2891"/>
                  <a:pt x="8458" y="2891"/>
                </a:cubicBezTo>
                <a:close/>
                <a:moveTo>
                  <a:pt x="762" y="9890"/>
                </a:moveTo>
                <a:lnTo>
                  <a:pt x="0" y="12488"/>
                </a:lnTo>
                <a:lnTo>
                  <a:pt x="10206" y="12488"/>
                </a:lnTo>
                <a:lnTo>
                  <a:pt x="10206" y="21600"/>
                </a:lnTo>
                <a:lnTo>
                  <a:pt x="11394" y="21600"/>
                </a:lnTo>
                <a:lnTo>
                  <a:pt x="11394" y="12488"/>
                </a:lnTo>
                <a:lnTo>
                  <a:pt x="21600" y="12488"/>
                </a:lnTo>
                <a:lnTo>
                  <a:pt x="20838" y="9890"/>
                </a:lnTo>
                <a:lnTo>
                  <a:pt x="15508" y="8545"/>
                </a:lnTo>
                <a:lnTo>
                  <a:pt x="14399" y="3184"/>
                </a:lnTo>
                <a:lnTo>
                  <a:pt x="17334" y="1849"/>
                </a:lnTo>
                <a:lnTo>
                  <a:pt x="17334" y="0"/>
                </a:lnTo>
                <a:lnTo>
                  <a:pt x="10800" y="0"/>
                </a:lnTo>
                <a:lnTo>
                  <a:pt x="4265" y="0"/>
                </a:lnTo>
                <a:lnTo>
                  <a:pt x="4265" y="1849"/>
                </a:lnTo>
                <a:lnTo>
                  <a:pt x="7201" y="3184"/>
                </a:lnTo>
                <a:lnTo>
                  <a:pt x="6091" y="8544"/>
                </a:lnTo>
                <a:cubicBezTo>
                  <a:pt x="6091" y="8544"/>
                  <a:pt x="762" y="9890"/>
                  <a:pt x="762" y="9890"/>
                </a:cubicBezTo>
                <a:close/>
              </a:path>
            </a:pathLst>
          </a:custGeom>
          <a:solidFill>
            <a:schemeClr val="bg1"/>
          </a:solidFill>
          <a:ln w="12700">
            <a:solidFill>
              <a:schemeClr val="bg1"/>
            </a:solidFill>
            <a:miter lim="400000"/>
          </a:ln>
        </p:spPr>
        <p:txBody>
          <a:bodyPr lIns="38100" tIns="38100" rIns="38100" bIns="38100" anchor="ctr"/>
          <a:lstStyle/>
          <a:p>
            <a:pPr algn="ctr">
              <a:defRPr sz="3200">
                <a:solidFill>
                  <a:srgbClr val="FFFFFF"/>
                </a:solidFill>
              </a:defRPr>
            </a:pPr>
            <a:endParaRPr>
              <a:cs typeface="+mn-ea"/>
              <a:sym typeface="+mn-lt"/>
            </a:endParaRPr>
          </a:p>
        </p:txBody>
      </p:sp>
      <p:graphicFrame>
        <p:nvGraphicFramePr>
          <p:cNvPr id="3" name="图示 2">
            <a:extLst>
              <a:ext uri="{FF2B5EF4-FFF2-40B4-BE49-F238E27FC236}">
                <a16:creationId xmlns:a16="http://schemas.microsoft.com/office/drawing/2014/main" id="{06E207BB-5575-C7A3-DC06-F3EFE2AA8512}"/>
              </a:ext>
            </a:extLst>
          </p:cNvPr>
          <p:cNvGraphicFramePr/>
          <p:nvPr>
            <p:extLst>
              <p:ext uri="{D42A27DB-BD31-4B8C-83A1-F6EECF244321}">
                <p14:modId xmlns:p14="http://schemas.microsoft.com/office/powerpoint/2010/main" val="1680415807"/>
              </p:ext>
            </p:extLst>
          </p:nvPr>
        </p:nvGraphicFramePr>
        <p:xfrm>
          <a:off x="310861" y="1277150"/>
          <a:ext cx="9079022" cy="532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图形 9" descr="便携式计算机 纯色填充">
            <a:extLst>
              <a:ext uri="{FF2B5EF4-FFF2-40B4-BE49-F238E27FC236}">
                <a16:creationId xmlns:a16="http://schemas.microsoft.com/office/drawing/2014/main" id="{CAA6D211-12FD-BC5D-45A8-F12C113123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00706" y="3428999"/>
            <a:ext cx="2770137" cy="277013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2789658" y="2234730"/>
            <a:ext cx="6659142" cy="1569660"/>
          </a:xfrm>
          <a:prstGeom prst="rect">
            <a:avLst/>
          </a:prstGeom>
          <a:effectLst/>
        </p:spPr>
        <p:txBody>
          <a:bodyPr wrap="square">
            <a:spAutoFit/>
          </a:bodyPr>
          <a:lstStyle/>
          <a:p>
            <a:pPr algn="dist">
              <a:defRPr/>
            </a:pPr>
            <a:r>
              <a:rPr lang="zh-CN" altLang="en-US" sz="96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谢谢观看</a:t>
            </a:r>
          </a:p>
        </p:txBody>
      </p:sp>
      <p:sp>
        <p:nvSpPr>
          <p:cNvPr id="15" name="TextBox 26"/>
          <p:cNvSpPr txBox="1"/>
          <p:nvPr/>
        </p:nvSpPr>
        <p:spPr>
          <a:xfrm>
            <a:off x="3607614" y="3806011"/>
            <a:ext cx="4875279" cy="338554"/>
          </a:xfrm>
          <a:prstGeom prst="rect">
            <a:avLst/>
          </a:prstGeom>
          <a:noFill/>
        </p:spPr>
        <p:txBody>
          <a:bodyPr wrap="square" rtlCol="0">
            <a:spAutoFit/>
          </a:bodyPr>
          <a:lstStyle/>
          <a:p>
            <a:pPr algn="dist"/>
            <a:r>
              <a:rPr lang="en-US" altLang="zh-CN" sz="1600" dirty="0">
                <a:solidFill>
                  <a:schemeClr val="bg2">
                    <a:lumMod val="25000"/>
                  </a:schemeClr>
                </a:solidFill>
                <a:cs typeface="+mn-ea"/>
                <a:sym typeface="+mn-lt"/>
              </a:rPr>
              <a:t>BUSINESS REPORT OR PLAY FOR WORK</a:t>
            </a:r>
            <a:endParaRPr lang="zh-CN" altLang="en-US" sz="1600" dirty="0">
              <a:solidFill>
                <a:schemeClr val="bg2">
                  <a:lumMod val="25000"/>
                </a:schemeClr>
              </a:solidFill>
              <a:cs typeface="+mn-ea"/>
              <a:sym typeface="+mn-lt"/>
            </a:endParaRPr>
          </a:p>
        </p:txBody>
      </p:sp>
      <p:sp>
        <p:nvSpPr>
          <p:cNvPr id="16" name="矩形: 圆角 23"/>
          <p:cNvSpPr/>
          <p:nvPr/>
        </p:nvSpPr>
        <p:spPr>
          <a:xfrm rot="10800000" flipV="1">
            <a:off x="5030995" y="4401571"/>
            <a:ext cx="234435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7" name="文本框 16"/>
          <p:cNvSpPr txBox="1"/>
          <p:nvPr/>
        </p:nvSpPr>
        <p:spPr>
          <a:xfrm>
            <a:off x="5262171" y="4431614"/>
            <a:ext cx="1882003"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cs typeface="+mn-ea"/>
                <a:sym typeface="+mn-lt"/>
              </a:rPr>
              <a:t>汇报人：徐婉颖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TextBox 24"/>
          <p:cNvSpPr txBox="1"/>
          <p:nvPr/>
        </p:nvSpPr>
        <p:spPr>
          <a:xfrm>
            <a:off x="1232530" y="2190176"/>
            <a:ext cx="4207950" cy="1631200"/>
          </a:xfrm>
          <a:prstGeom prst="rect">
            <a:avLst/>
          </a:prstGeom>
          <a:noFill/>
        </p:spPr>
        <p:txBody>
          <a:bodyPr wrap="square" lIns="91423" tIns="45712" rIns="91423" bIns="45712" rtlCol="0">
            <a:spAutoFit/>
          </a:bodyPr>
          <a:lstStyle/>
          <a:p>
            <a:pPr defTabSz="1217930">
              <a:lnSpc>
                <a:spcPts val="2000"/>
              </a:lnSpc>
              <a:defRPr/>
            </a:pPr>
            <a:r>
              <a:rPr lang="zh-CN" altLang="en-US" dirty="0"/>
              <a:t>我们的程序可以通过各种不同的身份登陆，以操控不同等级的客户信息；面对着实时更新的动态信息，我们拥有动态图表，可以随时检测各地区不同类型客户的占比，也可以分类查看，快速修改和添加信息。</a:t>
            </a:r>
            <a:endParaRPr lang="zh-CN" altLang="en-US" sz="1400" dirty="0">
              <a:solidFill>
                <a:schemeClr val="bg1">
                  <a:lumMod val="50000"/>
                </a:schemeClr>
              </a:solidFill>
              <a:cs typeface="+mn-ea"/>
            </a:endParaRPr>
          </a:p>
        </p:txBody>
      </p:sp>
      <p:sp>
        <p:nvSpPr>
          <p:cNvPr id="3" name="矩形 2"/>
          <p:cNvSpPr/>
          <p:nvPr/>
        </p:nvSpPr>
        <p:spPr>
          <a:xfrm>
            <a:off x="1447019" y="281847"/>
            <a:ext cx="2954656"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cs typeface="+mn-ea"/>
                <a:sym typeface="+mn-lt"/>
              </a:rPr>
              <a:t>项目</a:t>
            </a:r>
            <a:r>
              <a:rPr lang="zh-CN" altLang="en-US" sz="5400" dirty="0">
                <a:ln w="0"/>
                <a:solidFill>
                  <a:schemeClr val="accent1"/>
                </a:solidFill>
                <a:effectLst>
                  <a:outerShdw blurRad="38100" dist="25400" dir="5400000" algn="ctr" rotWithShape="0">
                    <a:srgbClr val="6E747A">
                      <a:alpha val="43000"/>
                    </a:srgbClr>
                  </a:outerShdw>
                </a:effectLst>
                <a:cs typeface="+mn-ea"/>
                <a:sym typeface="+mn-lt"/>
              </a:rPr>
              <a:t>背景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9" name="图形 8" descr="笔记本电脑、电话和计算器">
            <a:extLst>
              <a:ext uri="{FF2B5EF4-FFF2-40B4-BE49-F238E27FC236}">
                <a16:creationId xmlns:a16="http://schemas.microsoft.com/office/drawing/2014/main" id="{EAD37DE5-4143-3955-D9F5-E7F7897C0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7957" y="-403736"/>
            <a:ext cx="7102646" cy="71026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61360" y="-1489318"/>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7"/>
            <p:cNvSpPr txBox="1"/>
            <p:nvPr/>
          </p:nvSpPr>
          <p:spPr>
            <a:xfrm>
              <a:off x="1009200" y="287761"/>
              <a:ext cx="3401078" cy="923330"/>
            </a:xfrm>
            <a:prstGeom prst="rect">
              <a:avLst/>
            </a:prstGeom>
            <a:noFill/>
          </p:spPr>
          <p:txBody>
            <a:bodyPr wrap="square" rtlCol="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cs typeface="+mn-ea"/>
                  <a:sym typeface="+mn-lt"/>
                </a:rPr>
                <a:t>项目配置</a:t>
              </a:r>
            </a:p>
          </p:txBody>
        </p:sp>
      </p:grpSp>
      <p:sp>
        <p:nvSpPr>
          <p:cNvPr id="3" name="Freeform: Shape 36"/>
          <p:cNvSpPr/>
          <p:nvPr/>
        </p:nvSpPr>
        <p:spPr>
          <a:xfrm>
            <a:off x="9639628" y="166828"/>
            <a:ext cx="2432050" cy="675399"/>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cs typeface="+mn-ea"/>
              <a:sym typeface="+mn-lt"/>
            </a:endParaRPr>
          </a:p>
        </p:txBody>
      </p:sp>
      <p:grpSp>
        <p:nvGrpSpPr>
          <p:cNvPr id="4" name="Group 52"/>
          <p:cNvGrpSpPr/>
          <p:nvPr/>
        </p:nvGrpSpPr>
        <p:grpSpPr bwMode="auto">
          <a:xfrm>
            <a:off x="1010505" y="1646013"/>
            <a:ext cx="276225" cy="368300"/>
            <a:chOff x="8332164" y="717871"/>
            <a:chExt cx="459026" cy="569605"/>
          </a:xfrm>
        </p:grpSpPr>
        <p:sp>
          <p:nvSpPr>
            <p:cNvPr id="5" name="Freeform: Shape 53"/>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6" name="Freeform: Shape 54"/>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grpSp>
      <p:sp>
        <p:nvSpPr>
          <p:cNvPr id="15" name="Rectangle 29"/>
          <p:cNvSpPr/>
          <p:nvPr/>
        </p:nvSpPr>
        <p:spPr>
          <a:xfrm>
            <a:off x="1545174" y="1725163"/>
            <a:ext cx="3631824" cy="1090748"/>
          </a:xfrm>
          <a:prstGeom prst="rect">
            <a:avLst/>
          </a:prstGeom>
        </p:spPr>
        <p:txBody>
          <a:bodyPr wrap="square">
            <a:spAutoFit/>
          </a:bodyPr>
          <a:lstStyle/>
          <a:p>
            <a:pPr lvl="0">
              <a:lnSpc>
                <a:spcPts val="2000"/>
              </a:lnSpc>
              <a:defRPr/>
            </a:pPr>
            <a:r>
              <a:rPr lang="en-US" altLang="zh-CN" sz="1200" dirty="0">
                <a:solidFill>
                  <a:schemeClr val="bg1">
                    <a:lumMod val="50000"/>
                  </a:schemeClr>
                </a:solidFill>
                <a:cs typeface="+mn-ea"/>
              </a:rPr>
              <a:t>Element</a:t>
            </a:r>
            <a:r>
              <a:rPr lang="zh-CN" altLang="en-US" sz="1200" dirty="0">
                <a:solidFill>
                  <a:schemeClr val="bg1">
                    <a:lumMod val="50000"/>
                  </a:schemeClr>
                </a:solidFill>
                <a:cs typeface="+mn-ea"/>
              </a:rPr>
              <a:t>是一套为开发者、设计师和产品经理准备的基于 </a:t>
            </a:r>
            <a:r>
              <a:rPr lang="en-US" altLang="zh-CN" sz="1200" dirty="0">
                <a:solidFill>
                  <a:schemeClr val="bg1">
                    <a:lumMod val="50000"/>
                  </a:schemeClr>
                </a:solidFill>
                <a:cs typeface="+mn-ea"/>
              </a:rPr>
              <a:t>Vue 2.0 </a:t>
            </a:r>
            <a:r>
              <a:rPr lang="zh-CN" altLang="en-US" sz="1200" dirty="0">
                <a:solidFill>
                  <a:schemeClr val="bg1">
                    <a:lumMod val="50000"/>
                  </a:schemeClr>
                </a:solidFill>
                <a:cs typeface="+mn-ea"/>
              </a:rPr>
              <a:t>的桌面端组件库，其中所包含的组件设计清爽简便，由于基于</a:t>
            </a:r>
            <a:r>
              <a:rPr lang="en-US" altLang="zh-CN" sz="1200" dirty="0">
                <a:solidFill>
                  <a:schemeClr val="bg1">
                    <a:lumMod val="50000"/>
                  </a:schemeClr>
                </a:solidFill>
                <a:cs typeface="+mn-ea"/>
              </a:rPr>
              <a:t>Vue</a:t>
            </a:r>
            <a:r>
              <a:rPr lang="zh-CN" altLang="en-US" sz="1200" dirty="0">
                <a:solidFill>
                  <a:schemeClr val="bg1">
                    <a:lumMod val="50000"/>
                  </a:schemeClr>
                </a:solidFill>
                <a:cs typeface="+mn-ea"/>
              </a:rPr>
              <a:t>构建，可以方便快速的完成前端所需的界面设计和逻辑功能设计。</a:t>
            </a:r>
            <a:endParaRPr lang="zh-CN" altLang="en-US" sz="1200" dirty="0">
              <a:solidFill>
                <a:schemeClr val="bg1">
                  <a:lumMod val="50000"/>
                </a:schemeClr>
              </a:solidFill>
              <a:cs typeface="+mn-ea"/>
              <a:sym typeface="+mn-lt"/>
            </a:endParaRPr>
          </a:p>
        </p:txBody>
      </p:sp>
      <p:sp>
        <p:nvSpPr>
          <p:cNvPr id="16" name="Rectangle 30"/>
          <p:cNvSpPr/>
          <p:nvPr/>
        </p:nvSpPr>
        <p:spPr>
          <a:xfrm>
            <a:off x="1545174" y="1398297"/>
            <a:ext cx="1389412" cy="584775"/>
          </a:xfrm>
          <a:prstGeom prst="rect">
            <a:avLst/>
          </a:prstGeom>
        </p:spPr>
        <p:txBody>
          <a:bodyPr wrap="square">
            <a:spAutoFit/>
          </a:bodyPr>
          <a:lstStyle/>
          <a:p>
            <a:pPr>
              <a:defRPr/>
            </a:pPr>
            <a:r>
              <a:rPr lang="en-US" altLang="zh-CN" sz="1600" b="1" dirty="0">
                <a:solidFill>
                  <a:schemeClr val="tx1">
                    <a:lumMod val="75000"/>
                    <a:lumOff val="25000"/>
                  </a:schemeClr>
                </a:solidFill>
                <a:cs typeface="+mn-ea"/>
                <a:sym typeface="+mn-lt"/>
              </a:rPr>
              <a:t>Element-</a:t>
            </a:r>
            <a:r>
              <a:rPr lang="en-US" altLang="zh-CN" sz="1600" b="1" dirty="0" err="1">
                <a:solidFill>
                  <a:schemeClr val="tx1">
                    <a:lumMod val="75000"/>
                    <a:lumOff val="25000"/>
                  </a:schemeClr>
                </a:solidFill>
                <a:cs typeface="+mn-ea"/>
                <a:sym typeface="+mn-lt"/>
              </a:rPr>
              <a:t>ui</a:t>
            </a:r>
            <a:endParaRPr lang="zh-CN" altLang="en-US" sz="1600" b="1" dirty="0">
              <a:solidFill>
                <a:schemeClr val="tx1">
                  <a:lumMod val="75000"/>
                  <a:lumOff val="25000"/>
                </a:schemeClr>
              </a:solidFill>
              <a:cs typeface="+mn-ea"/>
              <a:sym typeface="+mn-lt"/>
            </a:endParaRPr>
          </a:p>
          <a:p>
            <a:pPr lvl="0">
              <a:defRPr/>
            </a:pPr>
            <a:endParaRPr lang="zh-CN" altLang="en-US" sz="1600" b="1" dirty="0">
              <a:solidFill>
                <a:schemeClr val="tx1">
                  <a:lumMod val="75000"/>
                  <a:lumOff val="25000"/>
                </a:schemeClr>
              </a:solidFill>
              <a:cs typeface="+mn-ea"/>
              <a:sym typeface="+mn-lt"/>
            </a:endParaRPr>
          </a:p>
        </p:txBody>
      </p:sp>
      <p:sp>
        <p:nvSpPr>
          <p:cNvPr id="21" name="文本框 20"/>
          <p:cNvSpPr txBox="1"/>
          <p:nvPr/>
        </p:nvSpPr>
        <p:spPr>
          <a:xfrm>
            <a:off x="4983480" y="1915795"/>
            <a:ext cx="309880" cy="368300"/>
          </a:xfrm>
          <a:prstGeom prst="rect">
            <a:avLst/>
          </a:prstGeom>
          <a:noFill/>
        </p:spPr>
        <p:txBody>
          <a:bodyPr wrap="none" rtlCol="0">
            <a:spAutoFit/>
          </a:bodyPr>
          <a:lstStyle/>
          <a:p>
            <a:endParaRPr lang="zh-CN" altLang="en-US"/>
          </a:p>
        </p:txBody>
      </p:sp>
      <p:pic>
        <p:nvPicPr>
          <p:cNvPr id="32" name="图形 31" descr="便携式计算机 纯色填充">
            <a:extLst>
              <a:ext uri="{FF2B5EF4-FFF2-40B4-BE49-F238E27FC236}">
                <a16:creationId xmlns:a16="http://schemas.microsoft.com/office/drawing/2014/main" id="{F276340F-129E-7859-CF0E-EEC8E646D7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0132" y="3648123"/>
            <a:ext cx="2733388" cy="2733388"/>
          </a:xfrm>
          <a:prstGeom prst="rect">
            <a:avLst/>
          </a:prstGeom>
        </p:spPr>
      </p:pic>
      <p:pic>
        <p:nvPicPr>
          <p:cNvPr id="41" name="图片 40">
            <a:extLst>
              <a:ext uri="{FF2B5EF4-FFF2-40B4-BE49-F238E27FC236}">
                <a16:creationId xmlns:a16="http://schemas.microsoft.com/office/drawing/2014/main" id="{3DA6EE5D-B6C4-4AC8-073E-E1D6E54ECC17}"/>
              </a:ext>
            </a:extLst>
          </p:cNvPr>
          <p:cNvPicPr>
            <a:picLocks noChangeAspect="1"/>
          </p:cNvPicPr>
          <p:nvPr/>
        </p:nvPicPr>
        <p:blipFill>
          <a:blip r:embed="rId4"/>
          <a:stretch>
            <a:fillRect/>
          </a:stretch>
        </p:blipFill>
        <p:spPr>
          <a:xfrm>
            <a:off x="1503924" y="2904724"/>
            <a:ext cx="3949721" cy="1206152"/>
          </a:xfrm>
          <a:prstGeom prst="rect">
            <a:avLst/>
          </a:prstGeom>
        </p:spPr>
      </p:pic>
      <p:pic>
        <p:nvPicPr>
          <p:cNvPr id="43" name="图片 42">
            <a:extLst>
              <a:ext uri="{FF2B5EF4-FFF2-40B4-BE49-F238E27FC236}">
                <a16:creationId xmlns:a16="http://schemas.microsoft.com/office/drawing/2014/main" id="{3BB5DD96-4BC1-437E-C348-98C183E6AF7B}"/>
              </a:ext>
            </a:extLst>
          </p:cNvPr>
          <p:cNvPicPr>
            <a:picLocks noChangeAspect="1"/>
          </p:cNvPicPr>
          <p:nvPr/>
        </p:nvPicPr>
        <p:blipFill>
          <a:blip r:embed="rId5"/>
          <a:stretch>
            <a:fillRect/>
          </a:stretch>
        </p:blipFill>
        <p:spPr>
          <a:xfrm>
            <a:off x="1508226" y="4317921"/>
            <a:ext cx="3523809" cy="2276190"/>
          </a:xfrm>
          <a:prstGeom prst="rect">
            <a:avLst/>
          </a:prstGeom>
        </p:spPr>
      </p:pic>
      <p:pic>
        <p:nvPicPr>
          <p:cNvPr id="51" name="图片 50">
            <a:extLst>
              <a:ext uri="{FF2B5EF4-FFF2-40B4-BE49-F238E27FC236}">
                <a16:creationId xmlns:a16="http://schemas.microsoft.com/office/drawing/2014/main" id="{088D8D54-9E96-2E75-C320-E3328C5ED526}"/>
              </a:ext>
            </a:extLst>
          </p:cNvPr>
          <p:cNvPicPr>
            <a:picLocks noChangeAspect="1"/>
          </p:cNvPicPr>
          <p:nvPr/>
        </p:nvPicPr>
        <p:blipFill>
          <a:blip r:embed="rId6"/>
          <a:stretch>
            <a:fillRect/>
          </a:stretch>
        </p:blipFill>
        <p:spPr>
          <a:xfrm>
            <a:off x="5629926" y="762260"/>
            <a:ext cx="904762" cy="352381"/>
          </a:xfrm>
          <a:prstGeom prst="rect">
            <a:avLst/>
          </a:prstGeom>
        </p:spPr>
      </p:pic>
      <p:pic>
        <p:nvPicPr>
          <p:cNvPr id="53" name="图片 52">
            <a:extLst>
              <a:ext uri="{FF2B5EF4-FFF2-40B4-BE49-F238E27FC236}">
                <a16:creationId xmlns:a16="http://schemas.microsoft.com/office/drawing/2014/main" id="{4D45EC74-74EA-5265-30AF-14CA80ED8DDA}"/>
              </a:ext>
            </a:extLst>
          </p:cNvPr>
          <p:cNvPicPr>
            <a:picLocks noChangeAspect="1"/>
          </p:cNvPicPr>
          <p:nvPr/>
        </p:nvPicPr>
        <p:blipFill>
          <a:blip r:embed="rId7"/>
          <a:stretch>
            <a:fillRect/>
          </a:stretch>
        </p:blipFill>
        <p:spPr>
          <a:xfrm>
            <a:off x="5606216" y="1036392"/>
            <a:ext cx="3819048" cy="723810"/>
          </a:xfrm>
          <a:prstGeom prst="rect">
            <a:avLst/>
          </a:prstGeom>
        </p:spPr>
      </p:pic>
      <p:pic>
        <p:nvPicPr>
          <p:cNvPr id="61" name="图片 60">
            <a:extLst>
              <a:ext uri="{FF2B5EF4-FFF2-40B4-BE49-F238E27FC236}">
                <a16:creationId xmlns:a16="http://schemas.microsoft.com/office/drawing/2014/main" id="{3D6A51A2-91FC-050C-DBEB-A5E117A9FEE7}"/>
              </a:ext>
            </a:extLst>
          </p:cNvPr>
          <p:cNvPicPr>
            <a:picLocks noChangeAspect="1"/>
          </p:cNvPicPr>
          <p:nvPr/>
        </p:nvPicPr>
        <p:blipFill>
          <a:blip r:embed="rId8"/>
          <a:stretch>
            <a:fillRect/>
          </a:stretch>
        </p:blipFill>
        <p:spPr>
          <a:xfrm>
            <a:off x="5658000" y="1719847"/>
            <a:ext cx="1733333" cy="314286"/>
          </a:xfrm>
          <a:prstGeom prst="rect">
            <a:avLst/>
          </a:prstGeom>
        </p:spPr>
      </p:pic>
      <p:pic>
        <p:nvPicPr>
          <p:cNvPr id="63" name="图片 62">
            <a:extLst>
              <a:ext uri="{FF2B5EF4-FFF2-40B4-BE49-F238E27FC236}">
                <a16:creationId xmlns:a16="http://schemas.microsoft.com/office/drawing/2014/main" id="{BAE02B18-680B-8983-D765-63C804CB3D37}"/>
              </a:ext>
            </a:extLst>
          </p:cNvPr>
          <p:cNvPicPr>
            <a:picLocks noChangeAspect="1"/>
          </p:cNvPicPr>
          <p:nvPr/>
        </p:nvPicPr>
        <p:blipFill>
          <a:blip r:embed="rId9"/>
          <a:stretch>
            <a:fillRect/>
          </a:stretch>
        </p:blipFill>
        <p:spPr>
          <a:xfrm>
            <a:off x="5782201" y="2057034"/>
            <a:ext cx="3285714" cy="2542857"/>
          </a:xfrm>
          <a:prstGeom prst="rect">
            <a:avLst/>
          </a:prstGeom>
        </p:spPr>
      </p:pic>
      <p:pic>
        <p:nvPicPr>
          <p:cNvPr id="64" name="图片 63">
            <a:extLst>
              <a:ext uri="{FF2B5EF4-FFF2-40B4-BE49-F238E27FC236}">
                <a16:creationId xmlns:a16="http://schemas.microsoft.com/office/drawing/2014/main" id="{6DE8FBD2-558E-3BAD-E9EC-E55906604111}"/>
              </a:ext>
            </a:extLst>
          </p:cNvPr>
          <p:cNvPicPr>
            <a:picLocks noChangeAspect="1"/>
          </p:cNvPicPr>
          <p:nvPr/>
        </p:nvPicPr>
        <p:blipFill>
          <a:blip r:embed="rId10"/>
          <a:stretch>
            <a:fillRect/>
          </a:stretch>
        </p:blipFill>
        <p:spPr>
          <a:xfrm>
            <a:off x="5606216" y="4553896"/>
            <a:ext cx="3398746" cy="2298293"/>
          </a:xfrm>
          <a:prstGeom prst="rect">
            <a:avLst/>
          </a:prstGeom>
        </p:spPr>
      </p:pic>
      <p:cxnSp>
        <p:nvCxnSpPr>
          <p:cNvPr id="65" name="Straight Connector 17">
            <a:extLst>
              <a:ext uri="{FF2B5EF4-FFF2-40B4-BE49-F238E27FC236}">
                <a16:creationId xmlns:a16="http://schemas.microsoft.com/office/drawing/2014/main" id="{096BE7C8-1CD3-C103-FDE3-A696D39BE123}"/>
              </a:ext>
            </a:extLst>
          </p:cNvPr>
          <p:cNvCxnSpPr>
            <a:cxnSpLocks/>
          </p:cNvCxnSpPr>
          <p:nvPr/>
        </p:nvCxnSpPr>
        <p:spPr>
          <a:xfrm>
            <a:off x="5551929" y="515609"/>
            <a:ext cx="30164" cy="6321126"/>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C441D5B-2F4C-CFBC-FF67-8E97915EA7C1}"/>
              </a:ext>
            </a:extLst>
          </p:cNvPr>
          <p:cNvGrpSpPr/>
          <p:nvPr/>
        </p:nvGrpSpPr>
        <p:grpSpPr>
          <a:xfrm>
            <a:off x="361360" y="-1489318"/>
            <a:ext cx="15983812" cy="14046898"/>
            <a:chOff x="371993" y="-1568546"/>
            <a:chExt cx="15983812" cy="14046898"/>
          </a:xfrm>
        </p:grpSpPr>
        <p:sp>
          <p:nvSpPr>
            <p:cNvPr id="3" name="流程图: 接点 12">
              <a:extLst>
                <a:ext uri="{FF2B5EF4-FFF2-40B4-BE49-F238E27FC236}">
                  <a16:creationId xmlns:a16="http://schemas.microsoft.com/office/drawing/2014/main" id="{1D1A0977-6B32-3AEC-769C-7369CF9A7A22}"/>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4">
              <a:extLst>
                <a:ext uri="{FF2B5EF4-FFF2-40B4-BE49-F238E27FC236}">
                  <a16:creationId xmlns:a16="http://schemas.microsoft.com/office/drawing/2014/main" id="{34F7FCDE-952A-C2B4-4F58-197C1A5E7C7E}"/>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5">
              <a:extLst>
                <a:ext uri="{FF2B5EF4-FFF2-40B4-BE49-F238E27FC236}">
                  <a16:creationId xmlns:a16="http://schemas.microsoft.com/office/drawing/2014/main" id="{758D3D61-CCAD-1FF3-2E05-702CC42DF98D}"/>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7">
              <a:extLst>
                <a:ext uri="{FF2B5EF4-FFF2-40B4-BE49-F238E27FC236}">
                  <a16:creationId xmlns:a16="http://schemas.microsoft.com/office/drawing/2014/main" id="{0ED33246-A580-037C-6B64-BDE193879C90}"/>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48F9C3D8-56CC-61AE-DB4D-84D0BAC23A61}"/>
                </a:ext>
              </a:extLst>
            </p:cNvPr>
            <p:cNvSpPr txBox="1"/>
            <p:nvPr/>
          </p:nvSpPr>
          <p:spPr>
            <a:xfrm>
              <a:off x="1009200" y="287761"/>
              <a:ext cx="2311549"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项目配置</a:t>
              </a:r>
            </a:p>
          </p:txBody>
        </p:sp>
      </p:grpSp>
      <p:sp>
        <p:nvSpPr>
          <p:cNvPr id="8" name="Freeform: Shape 36">
            <a:extLst>
              <a:ext uri="{FF2B5EF4-FFF2-40B4-BE49-F238E27FC236}">
                <a16:creationId xmlns:a16="http://schemas.microsoft.com/office/drawing/2014/main" id="{CF32D09A-05F0-EB32-E96F-90464E98154E}"/>
              </a:ext>
            </a:extLst>
          </p:cNvPr>
          <p:cNvSpPr/>
          <p:nvPr/>
        </p:nvSpPr>
        <p:spPr>
          <a:xfrm>
            <a:off x="9587343" y="166828"/>
            <a:ext cx="2432050" cy="675399"/>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pic>
        <p:nvPicPr>
          <p:cNvPr id="9" name="图形 8" descr="便携式计算机 纯色填充">
            <a:extLst>
              <a:ext uri="{FF2B5EF4-FFF2-40B4-BE49-F238E27FC236}">
                <a16:creationId xmlns:a16="http://schemas.microsoft.com/office/drawing/2014/main" id="{60D97E6D-5DEC-12F3-6D1B-A7A9986079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6005" y="3620084"/>
            <a:ext cx="2733388" cy="2733388"/>
          </a:xfrm>
          <a:prstGeom prst="rect">
            <a:avLst/>
          </a:prstGeom>
        </p:spPr>
      </p:pic>
      <p:grpSp>
        <p:nvGrpSpPr>
          <p:cNvPr id="13" name="Group 52">
            <a:extLst>
              <a:ext uri="{FF2B5EF4-FFF2-40B4-BE49-F238E27FC236}">
                <a16:creationId xmlns:a16="http://schemas.microsoft.com/office/drawing/2014/main" id="{0BEE27AE-398E-8E8E-B890-56F9C734B128}"/>
              </a:ext>
            </a:extLst>
          </p:cNvPr>
          <p:cNvGrpSpPr/>
          <p:nvPr/>
        </p:nvGrpSpPr>
        <p:grpSpPr bwMode="auto">
          <a:xfrm>
            <a:off x="1010505" y="1646013"/>
            <a:ext cx="276225" cy="368300"/>
            <a:chOff x="8332164" y="717871"/>
            <a:chExt cx="459026" cy="569605"/>
          </a:xfrm>
        </p:grpSpPr>
        <p:sp>
          <p:nvSpPr>
            <p:cNvPr id="14" name="Freeform: Shape 53">
              <a:extLst>
                <a:ext uri="{FF2B5EF4-FFF2-40B4-BE49-F238E27FC236}">
                  <a16:creationId xmlns:a16="http://schemas.microsoft.com/office/drawing/2014/main" id="{6757B9C5-15CE-7E83-7C2C-54AE227F42DE}"/>
                </a:ext>
              </a:extLst>
            </p:cNvPr>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15" name="Freeform: Shape 54">
              <a:extLst>
                <a:ext uri="{FF2B5EF4-FFF2-40B4-BE49-F238E27FC236}">
                  <a16:creationId xmlns:a16="http://schemas.microsoft.com/office/drawing/2014/main" id="{5A313640-62D5-EA9B-186C-EB9B1A7D9F3C}"/>
                </a:ext>
              </a:extLst>
            </p:cNvPr>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grpSp>
      <p:sp>
        <p:nvSpPr>
          <p:cNvPr id="17" name="Rectangle 30">
            <a:extLst>
              <a:ext uri="{FF2B5EF4-FFF2-40B4-BE49-F238E27FC236}">
                <a16:creationId xmlns:a16="http://schemas.microsoft.com/office/drawing/2014/main" id="{44D2057E-3291-ED38-C15F-EDA8BA3F1F19}"/>
              </a:ext>
            </a:extLst>
          </p:cNvPr>
          <p:cNvSpPr/>
          <p:nvPr/>
        </p:nvSpPr>
        <p:spPr>
          <a:xfrm>
            <a:off x="1545174" y="1398297"/>
            <a:ext cx="1655226" cy="830997"/>
          </a:xfrm>
          <a:prstGeom prst="rect">
            <a:avLst/>
          </a:prstGeom>
        </p:spPr>
        <p:txBody>
          <a:bodyPr wrap="square">
            <a:spAutoFit/>
          </a:bodyPr>
          <a:lstStyle/>
          <a:p>
            <a:pPr>
              <a:defRPr/>
            </a:pPr>
            <a:r>
              <a:rPr lang="zh-CN" altLang="en-US" sz="1600" b="1" dirty="0">
                <a:solidFill>
                  <a:schemeClr val="tx1">
                    <a:lumMod val="75000"/>
                    <a:lumOff val="25000"/>
                  </a:schemeClr>
                </a:solidFill>
                <a:cs typeface="+mn-ea"/>
                <a:sym typeface="+mn-lt"/>
              </a:rPr>
              <a:t>配置</a:t>
            </a:r>
            <a:r>
              <a:rPr lang="en-US" altLang="zh-CN" sz="1600" b="1" dirty="0">
                <a:solidFill>
                  <a:schemeClr val="tx1">
                    <a:lumMod val="75000"/>
                    <a:lumOff val="25000"/>
                  </a:schemeClr>
                </a:solidFill>
                <a:cs typeface="+mn-ea"/>
                <a:sym typeface="+mn-lt"/>
              </a:rPr>
              <a:t>mock</a:t>
            </a:r>
            <a:r>
              <a:rPr lang="zh-CN" altLang="en-US" sz="1600" b="1" dirty="0">
                <a:solidFill>
                  <a:schemeClr val="tx1">
                    <a:lumMod val="75000"/>
                    <a:lumOff val="25000"/>
                  </a:schemeClr>
                </a:solidFill>
                <a:cs typeface="+mn-ea"/>
                <a:sym typeface="+mn-lt"/>
              </a:rPr>
              <a:t>数据</a:t>
            </a:r>
          </a:p>
          <a:p>
            <a:pPr>
              <a:defRPr/>
            </a:pPr>
            <a:endParaRPr lang="zh-CN" altLang="en-US" sz="1600" b="1" dirty="0">
              <a:solidFill>
                <a:schemeClr val="tx1">
                  <a:lumMod val="75000"/>
                  <a:lumOff val="25000"/>
                </a:schemeClr>
              </a:solidFill>
              <a:cs typeface="+mn-ea"/>
              <a:sym typeface="+mn-lt"/>
            </a:endParaRPr>
          </a:p>
          <a:p>
            <a:pPr lvl="0">
              <a:defRPr/>
            </a:pPr>
            <a:endParaRPr lang="zh-CN" altLang="en-US" sz="1600" b="1" dirty="0">
              <a:solidFill>
                <a:schemeClr val="tx1">
                  <a:lumMod val="75000"/>
                  <a:lumOff val="25000"/>
                </a:schemeClr>
              </a:solidFill>
              <a:cs typeface="+mn-ea"/>
              <a:sym typeface="+mn-lt"/>
            </a:endParaRPr>
          </a:p>
        </p:txBody>
      </p:sp>
      <p:sp>
        <p:nvSpPr>
          <p:cNvPr id="20" name="Rectangle 29">
            <a:extLst>
              <a:ext uri="{FF2B5EF4-FFF2-40B4-BE49-F238E27FC236}">
                <a16:creationId xmlns:a16="http://schemas.microsoft.com/office/drawing/2014/main" id="{20EF3268-04FE-689E-8413-7B697376933B}"/>
              </a:ext>
            </a:extLst>
          </p:cNvPr>
          <p:cNvSpPr/>
          <p:nvPr/>
        </p:nvSpPr>
        <p:spPr>
          <a:xfrm>
            <a:off x="1545174" y="1725163"/>
            <a:ext cx="3631824" cy="1347228"/>
          </a:xfrm>
          <a:prstGeom prst="rect">
            <a:avLst/>
          </a:prstGeom>
        </p:spPr>
        <p:txBody>
          <a:bodyPr wrap="square">
            <a:spAutoFit/>
          </a:bodyPr>
          <a:lstStyle/>
          <a:p>
            <a:pPr>
              <a:lnSpc>
                <a:spcPts val="2000"/>
              </a:lnSpc>
              <a:defRPr/>
            </a:pPr>
            <a:r>
              <a:rPr lang="zh-CN" altLang="en-US" sz="1200" dirty="0">
                <a:solidFill>
                  <a:schemeClr val="bg1">
                    <a:lumMod val="50000"/>
                  </a:schemeClr>
                </a:solidFill>
                <a:cs typeface="+mn-ea"/>
                <a:sym typeface="+mn-lt"/>
              </a:rPr>
              <a:t>每个模块都有自己独立的</a:t>
            </a:r>
            <a:r>
              <a:rPr lang="en-US" altLang="zh-CN" sz="1200" dirty="0">
                <a:solidFill>
                  <a:schemeClr val="bg1">
                    <a:lumMod val="50000"/>
                  </a:schemeClr>
                </a:solidFill>
                <a:cs typeface="+mn-ea"/>
                <a:sym typeface="+mn-lt"/>
              </a:rPr>
              <a:t>mock</a:t>
            </a:r>
            <a:r>
              <a:rPr lang="zh-CN" altLang="en-US" sz="1200" dirty="0">
                <a:solidFill>
                  <a:schemeClr val="bg1">
                    <a:lumMod val="50000"/>
                  </a:schemeClr>
                </a:solidFill>
                <a:cs typeface="+mn-ea"/>
                <a:sym typeface="+mn-lt"/>
              </a:rPr>
              <a:t>，统一放在</a:t>
            </a:r>
            <a:r>
              <a:rPr lang="en-US" altLang="zh-CN" sz="1200" dirty="0">
                <a:solidFill>
                  <a:schemeClr val="bg1">
                    <a:lumMod val="50000"/>
                  </a:schemeClr>
                </a:solidFill>
                <a:cs typeface="+mn-ea"/>
                <a:sym typeface="+mn-lt"/>
              </a:rPr>
              <a:t>mock</a:t>
            </a:r>
            <a:r>
              <a:rPr lang="zh-CN" altLang="en-US" sz="1200" dirty="0">
                <a:solidFill>
                  <a:schemeClr val="bg1">
                    <a:lumMod val="50000"/>
                  </a:schemeClr>
                </a:solidFill>
                <a:cs typeface="+mn-ea"/>
                <a:sym typeface="+mn-lt"/>
              </a:rPr>
              <a:t>文件夹中</a:t>
            </a:r>
            <a:endParaRPr lang="en-US" altLang="zh-CN" sz="1200" dirty="0">
              <a:solidFill>
                <a:schemeClr val="bg1">
                  <a:lumMod val="50000"/>
                </a:schemeClr>
              </a:solidFill>
              <a:cs typeface="+mn-ea"/>
              <a:sym typeface="+mn-lt"/>
            </a:endParaRPr>
          </a:p>
          <a:p>
            <a:pPr lvl="0">
              <a:lnSpc>
                <a:spcPts val="2000"/>
              </a:lnSpc>
              <a:defRPr/>
            </a:pPr>
            <a:r>
              <a:rPr lang="zh-CN" altLang="en-US" sz="1200" dirty="0">
                <a:solidFill>
                  <a:schemeClr val="bg1">
                    <a:lumMod val="50000"/>
                  </a:schemeClr>
                </a:solidFill>
                <a:cs typeface="+mn-ea"/>
                <a:sym typeface="+mn-lt"/>
              </a:rPr>
              <a:t>是前后端一起开发的</a:t>
            </a:r>
            <a:endParaRPr lang="en-US" altLang="zh-CN" sz="1200" dirty="0">
              <a:solidFill>
                <a:schemeClr val="bg1">
                  <a:lumMod val="50000"/>
                </a:schemeClr>
              </a:solidFill>
              <a:cs typeface="+mn-ea"/>
              <a:sym typeface="+mn-lt"/>
            </a:endParaRPr>
          </a:p>
          <a:p>
            <a:pPr lvl="0">
              <a:lnSpc>
                <a:spcPts val="2000"/>
              </a:lnSpc>
              <a:defRPr/>
            </a:pPr>
            <a:r>
              <a:rPr lang="zh-CN" altLang="en-US" sz="1200" dirty="0">
                <a:solidFill>
                  <a:schemeClr val="bg1">
                    <a:lumMod val="50000"/>
                  </a:schemeClr>
                </a:solidFill>
                <a:cs typeface="+mn-ea"/>
                <a:sym typeface="+mn-lt"/>
              </a:rPr>
              <a:t>为了更加方便和真实的贴近实际接口，所以有</a:t>
            </a:r>
            <a:r>
              <a:rPr lang="en-US" altLang="zh-CN" sz="1200" dirty="0" err="1">
                <a:solidFill>
                  <a:schemeClr val="bg1">
                    <a:lumMod val="50000"/>
                  </a:schemeClr>
                </a:solidFill>
                <a:cs typeface="+mn-ea"/>
                <a:sym typeface="+mn-lt"/>
              </a:rPr>
              <a:t>MockJS</a:t>
            </a:r>
            <a:r>
              <a:rPr lang="zh-CN" altLang="en-US" sz="1200" dirty="0">
                <a:solidFill>
                  <a:schemeClr val="bg1">
                    <a:lumMod val="50000"/>
                  </a:schemeClr>
                </a:solidFill>
                <a:cs typeface="+mn-ea"/>
                <a:sym typeface="+mn-lt"/>
              </a:rPr>
              <a:t>的诞生</a:t>
            </a:r>
          </a:p>
        </p:txBody>
      </p:sp>
      <p:pic>
        <p:nvPicPr>
          <p:cNvPr id="21" name="图片 20">
            <a:extLst>
              <a:ext uri="{FF2B5EF4-FFF2-40B4-BE49-F238E27FC236}">
                <a16:creationId xmlns:a16="http://schemas.microsoft.com/office/drawing/2014/main" id="{73113378-F742-BADE-D184-EA911358724D}"/>
              </a:ext>
            </a:extLst>
          </p:cNvPr>
          <p:cNvPicPr>
            <a:picLocks noChangeAspect="1"/>
          </p:cNvPicPr>
          <p:nvPr/>
        </p:nvPicPr>
        <p:blipFill>
          <a:blip r:embed="rId4"/>
          <a:stretch>
            <a:fillRect/>
          </a:stretch>
        </p:blipFill>
        <p:spPr>
          <a:xfrm>
            <a:off x="2090145" y="3734702"/>
            <a:ext cx="1714286" cy="2495238"/>
          </a:xfrm>
          <a:prstGeom prst="rect">
            <a:avLst/>
          </a:prstGeom>
        </p:spPr>
      </p:pic>
      <p:sp>
        <p:nvSpPr>
          <p:cNvPr id="24" name="Rectangle 29">
            <a:extLst>
              <a:ext uri="{FF2B5EF4-FFF2-40B4-BE49-F238E27FC236}">
                <a16:creationId xmlns:a16="http://schemas.microsoft.com/office/drawing/2014/main" id="{BE9F7520-D08B-3D7E-F61C-E0EA3DA13D21}"/>
              </a:ext>
            </a:extLst>
          </p:cNvPr>
          <p:cNvSpPr/>
          <p:nvPr/>
        </p:nvSpPr>
        <p:spPr>
          <a:xfrm>
            <a:off x="5840819" y="1131962"/>
            <a:ext cx="3631824" cy="3655553"/>
          </a:xfrm>
          <a:prstGeom prst="rect">
            <a:avLst/>
          </a:prstGeom>
          <a:solidFill>
            <a:schemeClr val="tx2">
              <a:lumMod val="20000"/>
              <a:lumOff val="80000"/>
            </a:schemeClr>
          </a:solidFill>
        </p:spPr>
        <p:txBody>
          <a:bodyPr wrap="square">
            <a:spAutoFit/>
          </a:bodyPr>
          <a:lstStyle/>
          <a:p>
            <a:pPr lvl="0">
              <a:lnSpc>
                <a:spcPts val="2000"/>
              </a:lnSpc>
              <a:defRPr/>
            </a:pPr>
            <a:r>
              <a:rPr lang="en-US" altLang="zh-CN" sz="1200" dirty="0">
                <a:solidFill>
                  <a:schemeClr val="bg2">
                    <a:lumMod val="50000"/>
                  </a:schemeClr>
                </a:solidFill>
                <a:cs typeface="+mn-ea"/>
                <a:sym typeface="+mn-lt"/>
              </a:rPr>
              <a:t>mock</a:t>
            </a:r>
            <a:r>
              <a:rPr lang="zh-CN" altLang="en-US" sz="1200" dirty="0">
                <a:solidFill>
                  <a:schemeClr val="bg2">
                    <a:lumMod val="50000"/>
                  </a:schemeClr>
                </a:solidFill>
                <a:cs typeface="+mn-ea"/>
                <a:sym typeface="+mn-lt"/>
              </a:rPr>
              <a:t>配置：</a:t>
            </a:r>
            <a:endParaRPr lang="en-US" altLang="zh-CN" sz="1200" dirty="0">
              <a:solidFill>
                <a:schemeClr val="bg2">
                  <a:lumMod val="50000"/>
                </a:schemeClr>
              </a:solidFill>
              <a:cs typeface="+mn-ea"/>
              <a:sym typeface="+mn-lt"/>
            </a:endParaRPr>
          </a:p>
          <a:p>
            <a:pPr lvl="0">
              <a:lnSpc>
                <a:spcPts val="2000"/>
              </a:lnSpc>
              <a:defRPr/>
            </a:pPr>
            <a:r>
              <a:rPr lang="zh-CN" altLang="en-US" sz="1200" dirty="0">
                <a:solidFill>
                  <a:schemeClr val="bg2">
                    <a:lumMod val="50000"/>
                  </a:schemeClr>
                </a:solidFill>
                <a:cs typeface="+mn-ea"/>
                <a:sym typeface="+mn-lt"/>
              </a:rPr>
              <a:t>第一步下载</a:t>
            </a:r>
            <a:r>
              <a:rPr lang="en-US" altLang="zh-CN" sz="1200" dirty="0" err="1">
                <a:solidFill>
                  <a:schemeClr val="bg2">
                    <a:lumMod val="50000"/>
                  </a:schemeClr>
                </a:solidFill>
                <a:cs typeface="+mn-ea"/>
                <a:sym typeface="+mn-lt"/>
              </a:rPr>
              <a:t>mockjs</a:t>
            </a:r>
            <a:r>
              <a:rPr lang="zh-CN" altLang="en-US" sz="1200" dirty="0">
                <a:solidFill>
                  <a:schemeClr val="bg2">
                    <a:lumMod val="50000"/>
                  </a:schemeClr>
                </a:solidFill>
                <a:cs typeface="+mn-ea"/>
                <a:sym typeface="+mn-lt"/>
              </a:rPr>
              <a:t>和</a:t>
            </a:r>
            <a:r>
              <a:rPr lang="en-US" altLang="zh-CN" sz="1200" dirty="0">
                <a:solidFill>
                  <a:schemeClr val="bg2">
                    <a:lumMod val="50000"/>
                  </a:schemeClr>
                </a:solidFill>
                <a:cs typeface="+mn-ea"/>
                <a:sym typeface="+mn-lt"/>
              </a:rPr>
              <a:t>express</a:t>
            </a:r>
            <a:r>
              <a:rPr lang="zh-CN" altLang="en-US" sz="1200" dirty="0">
                <a:solidFill>
                  <a:schemeClr val="bg2">
                    <a:lumMod val="50000"/>
                  </a:schemeClr>
                </a:solidFill>
                <a:cs typeface="+mn-ea"/>
                <a:sym typeface="+mn-lt"/>
              </a:rPr>
              <a:t>和</a:t>
            </a:r>
            <a:r>
              <a:rPr lang="en-US" altLang="zh-CN" sz="1200" dirty="0" err="1">
                <a:solidFill>
                  <a:schemeClr val="bg2">
                    <a:lumMod val="50000"/>
                  </a:schemeClr>
                </a:solidFill>
                <a:cs typeface="+mn-ea"/>
                <a:sym typeface="+mn-lt"/>
              </a:rPr>
              <a:t>nodemon</a:t>
            </a:r>
            <a:endParaRPr lang="en-US" altLang="zh-CN" sz="1200" dirty="0">
              <a:solidFill>
                <a:schemeClr val="bg2">
                  <a:lumMod val="50000"/>
                </a:schemeClr>
              </a:solidFill>
              <a:cs typeface="+mn-ea"/>
              <a:sym typeface="+mn-lt"/>
            </a:endParaRPr>
          </a:p>
          <a:p>
            <a:pPr lvl="0">
              <a:lnSpc>
                <a:spcPts val="2000"/>
              </a:lnSpc>
              <a:defRPr/>
            </a:pPr>
            <a:r>
              <a:rPr lang="zh-CN" altLang="en-US" sz="1200" dirty="0">
                <a:solidFill>
                  <a:schemeClr val="bg2">
                    <a:lumMod val="50000"/>
                  </a:schemeClr>
                </a:solidFill>
                <a:cs typeface="+mn-ea"/>
                <a:sym typeface="+mn-lt"/>
              </a:rPr>
              <a:t>第二步配置</a:t>
            </a:r>
            <a:r>
              <a:rPr lang="en-US" altLang="zh-CN" sz="1200" dirty="0" err="1">
                <a:solidFill>
                  <a:schemeClr val="bg2">
                    <a:lumMod val="50000"/>
                  </a:schemeClr>
                </a:solidFill>
                <a:cs typeface="+mn-ea"/>
                <a:sym typeface="+mn-lt"/>
              </a:rPr>
              <a:t>json</a:t>
            </a:r>
            <a:r>
              <a:rPr lang="zh-CN" altLang="en-US" sz="1200" dirty="0">
                <a:solidFill>
                  <a:schemeClr val="bg2">
                    <a:lumMod val="50000"/>
                  </a:schemeClr>
                </a:solidFill>
                <a:cs typeface="+mn-ea"/>
                <a:sym typeface="+mn-lt"/>
              </a:rPr>
              <a:t>数据</a:t>
            </a:r>
            <a:endParaRPr lang="en-US" altLang="zh-CN" sz="1200" dirty="0">
              <a:solidFill>
                <a:schemeClr val="bg2">
                  <a:lumMod val="50000"/>
                </a:schemeClr>
              </a:solidFill>
              <a:cs typeface="+mn-ea"/>
              <a:sym typeface="+mn-lt"/>
            </a:endParaRPr>
          </a:p>
          <a:p>
            <a:pPr lvl="0">
              <a:lnSpc>
                <a:spcPts val="2000"/>
              </a:lnSpc>
              <a:defRPr/>
            </a:pPr>
            <a:r>
              <a:rPr lang="en-US" altLang="zh-CN" sz="1200" dirty="0">
                <a:solidFill>
                  <a:schemeClr val="bg2">
                    <a:lumMod val="50000"/>
                  </a:schemeClr>
                </a:solidFill>
                <a:cs typeface="+mn-ea"/>
                <a:sym typeface="+mn-lt"/>
              </a:rPr>
              <a:t>   1.</a:t>
            </a:r>
            <a:r>
              <a:rPr lang="zh-CN" altLang="en-US" sz="1200" dirty="0">
                <a:solidFill>
                  <a:schemeClr val="bg2">
                    <a:lumMod val="50000"/>
                  </a:schemeClr>
                </a:solidFill>
                <a:cs typeface="+mn-ea"/>
                <a:sym typeface="+mn-lt"/>
              </a:rPr>
              <a:t>第一步： 新建</a:t>
            </a:r>
            <a:r>
              <a:rPr lang="en-US" altLang="zh-CN" sz="1200" dirty="0">
                <a:solidFill>
                  <a:schemeClr val="bg2">
                    <a:lumMod val="50000"/>
                  </a:schemeClr>
                </a:solidFill>
                <a:cs typeface="+mn-ea"/>
                <a:sym typeface="+mn-lt"/>
              </a:rPr>
              <a:t>common</a:t>
            </a:r>
            <a:r>
              <a:rPr lang="zh-CN" altLang="en-US" sz="1200" dirty="0">
                <a:solidFill>
                  <a:schemeClr val="bg2">
                    <a:lumMod val="50000"/>
                  </a:schemeClr>
                </a:solidFill>
                <a:cs typeface="+mn-ea"/>
                <a:sym typeface="+mn-lt"/>
              </a:rPr>
              <a:t>文件夹</a:t>
            </a:r>
            <a:endParaRPr lang="en-US" altLang="zh-CN" sz="1200" dirty="0">
              <a:solidFill>
                <a:schemeClr val="bg2">
                  <a:lumMod val="50000"/>
                </a:schemeClr>
              </a:solidFill>
              <a:cs typeface="+mn-ea"/>
              <a:sym typeface="+mn-lt"/>
            </a:endParaRPr>
          </a:p>
          <a:p>
            <a:pPr lvl="0">
              <a:lnSpc>
                <a:spcPts val="2000"/>
              </a:lnSpc>
              <a:defRPr/>
            </a:pPr>
            <a:r>
              <a:rPr lang="en-US" altLang="zh-CN" sz="1200" dirty="0">
                <a:solidFill>
                  <a:schemeClr val="bg2">
                    <a:lumMod val="50000"/>
                  </a:schemeClr>
                </a:solidFill>
                <a:cs typeface="+mn-ea"/>
                <a:sym typeface="+mn-lt"/>
              </a:rPr>
              <a:t>   2.</a:t>
            </a:r>
            <a:r>
              <a:rPr lang="zh-CN" altLang="en-US" sz="1200" dirty="0">
                <a:solidFill>
                  <a:schemeClr val="bg2">
                    <a:lumMod val="50000"/>
                  </a:schemeClr>
                </a:solidFill>
                <a:cs typeface="+mn-ea"/>
                <a:sym typeface="+mn-lt"/>
              </a:rPr>
              <a:t>第二步：再</a:t>
            </a:r>
            <a:r>
              <a:rPr lang="en-US" altLang="zh-CN" sz="1200" dirty="0">
                <a:solidFill>
                  <a:schemeClr val="bg2">
                    <a:lumMod val="50000"/>
                  </a:schemeClr>
                </a:solidFill>
                <a:cs typeface="+mn-ea"/>
                <a:sym typeface="+mn-lt"/>
              </a:rPr>
              <a:t>common</a:t>
            </a:r>
            <a:r>
              <a:rPr lang="zh-CN" altLang="en-US" sz="1200" dirty="0">
                <a:solidFill>
                  <a:schemeClr val="bg2">
                    <a:lumMod val="50000"/>
                  </a:schemeClr>
                </a:solidFill>
                <a:cs typeface="+mn-ea"/>
                <a:sym typeface="+mn-lt"/>
              </a:rPr>
              <a:t>文件下新建 </a:t>
            </a:r>
            <a:endParaRPr lang="en-US" altLang="zh-CN" sz="1200" dirty="0">
              <a:solidFill>
                <a:schemeClr val="bg2">
                  <a:lumMod val="50000"/>
                </a:schemeClr>
              </a:solidFill>
              <a:cs typeface="+mn-ea"/>
              <a:sym typeface="+mn-lt"/>
            </a:endParaRPr>
          </a:p>
          <a:p>
            <a:pPr lvl="0">
              <a:lnSpc>
                <a:spcPts val="2000"/>
              </a:lnSpc>
              <a:defRPr/>
            </a:pPr>
            <a:r>
              <a:rPr lang="en-US" altLang="zh-CN" sz="1200" dirty="0">
                <a:solidFill>
                  <a:schemeClr val="bg2">
                    <a:lumMod val="50000"/>
                  </a:schemeClr>
                </a:solidFill>
                <a:cs typeface="+mn-ea"/>
                <a:sym typeface="+mn-lt"/>
              </a:rPr>
              <a:t>      1.</a:t>
            </a:r>
            <a:r>
              <a:rPr lang="zh-CN" altLang="en-US" sz="1200" dirty="0">
                <a:solidFill>
                  <a:schemeClr val="bg2">
                    <a:lumMod val="50000"/>
                  </a:schemeClr>
                </a:solidFill>
                <a:cs typeface="+mn-ea"/>
                <a:sym typeface="+mn-lt"/>
              </a:rPr>
              <a:t>登录接口 </a:t>
            </a:r>
            <a:r>
              <a:rPr lang="en-US" altLang="zh-CN" sz="1200" dirty="0" err="1">
                <a:solidFill>
                  <a:schemeClr val="bg2">
                    <a:lumMod val="50000"/>
                  </a:schemeClr>
                </a:solidFill>
                <a:cs typeface="+mn-ea"/>
                <a:sym typeface="+mn-lt"/>
              </a:rPr>
              <a:t>login.json</a:t>
            </a:r>
            <a:r>
              <a:rPr lang="zh-CN" altLang="en-US" sz="1200" dirty="0">
                <a:solidFill>
                  <a:schemeClr val="bg2">
                    <a:lumMod val="50000"/>
                  </a:schemeClr>
                </a:solidFill>
                <a:cs typeface="+mn-ea"/>
                <a:sym typeface="+mn-lt"/>
              </a:rPr>
              <a:t>再</a:t>
            </a:r>
            <a:r>
              <a:rPr lang="en-US" altLang="zh-CN" sz="1200" dirty="0">
                <a:solidFill>
                  <a:schemeClr val="bg2">
                    <a:lumMod val="50000"/>
                  </a:schemeClr>
                </a:solidFill>
                <a:cs typeface="+mn-ea"/>
                <a:sym typeface="+mn-lt"/>
              </a:rPr>
              <a:t>login</a:t>
            </a:r>
            <a:r>
              <a:rPr lang="zh-CN" altLang="en-US" sz="1200" dirty="0">
                <a:solidFill>
                  <a:schemeClr val="bg2">
                    <a:lumMod val="50000"/>
                  </a:schemeClr>
                </a:solidFill>
                <a:cs typeface="+mn-ea"/>
                <a:sym typeface="+mn-lt"/>
              </a:rPr>
              <a:t>文件中 配置登录返回的信</a:t>
            </a:r>
            <a:endParaRPr lang="en-US" altLang="zh-CN" sz="1200" dirty="0">
              <a:solidFill>
                <a:schemeClr val="bg2">
                  <a:lumMod val="50000"/>
                </a:schemeClr>
              </a:solidFill>
              <a:cs typeface="+mn-ea"/>
              <a:sym typeface="+mn-lt"/>
            </a:endParaRPr>
          </a:p>
          <a:p>
            <a:pPr lvl="0">
              <a:lnSpc>
                <a:spcPts val="2000"/>
              </a:lnSpc>
              <a:defRPr/>
            </a:pPr>
            <a:r>
              <a:rPr lang="en-US" altLang="zh-CN" sz="1200" dirty="0">
                <a:solidFill>
                  <a:schemeClr val="bg2">
                    <a:lumMod val="50000"/>
                  </a:schemeClr>
                </a:solidFill>
                <a:cs typeface="+mn-ea"/>
                <a:sym typeface="+mn-lt"/>
              </a:rPr>
              <a:t>   3.</a:t>
            </a:r>
            <a:r>
              <a:rPr lang="zh-CN" altLang="en-US" sz="1200" dirty="0">
                <a:solidFill>
                  <a:schemeClr val="bg2">
                    <a:lumMod val="50000"/>
                  </a:schemeClr>
                </a:solidFill>
                <a:cs typeface="+mn-ea"/>
                <a:sym typeface="+mn-lt"/>
              </a:rPr>
              <a:t>第三步：再根目录下新增</a:t>
            </a:r>
            <a:r>
              <a:rPr lang="en-US" altLang="zh-CN" sz="1200" dirty="0">
                <a:solidFill>
                  <a:schemeClr val="bg2">
                    <a:lumMod val="50000"/>
                  </a:schemeClr>
                </a:solidFill>
                <a:cs typeface="+mn-ea"/>
                <a:sym typeface="+mn-lt"/>
              </a:rPr>
              <a:t>mock</a:t>
            </a:r>
            <a:r>
              <a:rPr lang="zh-CN" altLang="en-US" sz="1200" dirty="0">
                <a:solidFill>
                  <a:schemeClr val="bg2">
                    <a:lumMod val="50000"/>
                  </a:schemeClr>
                </a:solidFill>
                <a:cs typeface="+mn-ea"/>
                <a:sym typeface="+mn-lt"/>
              </a:rPr>
              <a:t>文件夹，新建</a:t>
            </a:r>
            <a:r>
              <a:rPr lang="en-US" altLang="zh-CN" sz="1200" dirty="0">
                <a:solidFill>
                  <a:schemeClr val="bg2">
                    <a:lumMod val="50000"/>
                  </a:schemeClr>
                </a:solidFill>
                <a:cs typeface="+mn-ea"/>
                <a:sym typeface="+mn-lt"/>
              </a:rPr>
              <a:t>server.js</a:t>
            </a:r>
            <a:r>
              <a:rPr lang="zh-CN" altLang="en-US" sz="1200" dirty="0">
                <a:solidFill>
                  <a:schemeClr val="bg2">
                    <a:lumMod val="50000"/>
                  </a:schemeClr>
                </a:solidFill>
                <a:cs typeface="+mn-ea"/>
                <a:sym typeface="+mn-lt"/>
              </a:rPr>
              <a:t>文件再</a:t>
            </a:r>
            <a:r>
              <a:rPr lang="en-US" altLang="zh-CN" sz="1200" dirty="0">
                <a:solidFill>
                  <a:schemeClr val="bg2">
                    <a:lumMod val="50000"/>
                  </a:schemeClr>
                </a:solidFill>
                <a:cs typeface="+mn-ea"/>
                <a:sym typeface="+mn-lt"/>
              </a:rPr>
              <a:t>server</a:t>
            </a:r>
            <a:r>
              <a:rPr lang="zh-CN" altLang="en-US" sz="1200" dirty="0">
                <a:solidFill>
                  <a:schemeClr val="bg2">
                    <a:lumMod val="50000"/>
                  </a:schemeClr>
                </a:solidFill>
                <a:cs typeface="+mn-ea"/>
                <a:sym typeface="+mn-lt"/>
              </a:rPr>
              <a:t>文件</a:t>
            </a:r>
            <a:endParaRPr lang="en-US" altLang="zh-CN" sz="1200" dirty="0">
              <a:solidFill>
                <a:schemeClr val="bg2">
                  <a:lumMod val="50000"/>
                </a:schemeClr>
              </a:solidFill>
              <a:cs typeface="+mn-ea"/>
              <a:sym typeface="+mn-lt"/>
            </a:endParaRPr>
          </a:p>
          <a:p>
            <a:pPr lvl="0">
              <a:lnSpc>
                <a:spcPts val="2000"/>
              </a:lnSpc>
              <a:defRPr/>
            </a:pPr>
            <a:r>
              <a:rPr lang="zh-CN" altLang="en-US" sz="1200" dirty="0">
                <a:solidFill>
                  <a:schemeClr val="bg2">
                    <a:lumMod val="50000"/>
                  </a:schemeClr>
                </a:solidFill>
                <a:cs typeface="+mn-ea"/>
                <a:sym typeface="+mn-lt"/>
              </a:rPr>
              <a:t>引入</a:t>
            </a:r>
            <a:r>
              <a:rPr lang="en-US" altLang="zh-CN" sz="1200" dirty="0">
                <a:solidFill>
                  <a:schemeClr val="bg2">
                    <a:lumMod val="50000"/>
                  </a:schemeClr>
                </a:solidFill>
                <a:cs typeface="+mn-ea"/>
                <a:sym typeface="+mn-lt"/>
              </a:rPr>
              <a:t>express</a:t>
            </a:r>
          </a:p>
          <a:p>
            <a:pPr lvl="0">
              <a:lnSpc>
                <a:spcPts val="2000"/>
              </a:lnSpc>
              <a:defRPr/>
            </a:pPr>
            <a:r>
              <a:rPr lang="zh-CN" altLang="en-US" sz="1200" dirty="0">
                <a:solidFill>
                  <a:schemeClr val="bg2">
                    <a:lumMod val="50000"/>
                  </a:schemeClr>
                </a:solidFill>
                <a:cs typeface="+mn-ea"/>
                <a:sym typeface="+mn-lt"/>
              </a:rPr>
              <a:t>引入</a:t>
            </a:r>
            <a:r>
              <a:rPr lang="en-US" altLang="zh-CN" sz="1200" dirty="0">
                <a:solidFill>
                  <a:schemeClr val="bg2">
                    <a:lumMod val="50000"/>
                  </a:schemeClr>
                </a:solidFill>
                <a:cs typeface="+mn-ea"/>
                <a:sym typeface="+mn-lt"/>
              </a:rPr>
              <a:t>mock</a:t>
            </a:r>
          </a:p>
          <a:p>
            <a:pPr lvl="0">
              <a:lnSpc>
                <a:spcPts val="2000"/>
              </a:lnSpc>
              <a:defRPr/>
            </a:pPr>
            <a:r>
              <a:rPr lang="zh-CN" altLang="en-US" sz="1200" dirty="0">
                <a:solidFill>
                  <a:schemeClr val="bg2">
                    <a:lumMod val="50000"/>
                  </a:schemeClr>
                </a:solidFill>
                <a:cs typeface="+mn-ea"/>
                <a:sym typeface="+mn-lt"/>
              </a:rPr>
              <a:t>实列化 </a:t>
            </a:r>
            <a:r>
              <a:rPr lang="en-US" altLang="zh-CN" sz="1200" dirty="0">
                <a:solidFill>
                  <a:schemeClr val="bg2">
                    <a:lumMod val="50000"/>
                  </a:schemeClr>
                </a:solidFill>
                <a:cs typeface="+mn-ea"/>
                <a:sym typeface="+mn-lt"/>
              </a:rPr>
              <a:t>express</a:t>
            </a:r>
          </a:p>
          <a:p>
            <a:pPr lvl="0">
              <a:lnSpc>
                <a:spcPts val="2000"/>
              </a:lnSpc>
              <a:defRPr/>
            </a:pPr>
            <a:r>
              <a:rPr lang="zh-CN" altLang="en-US" sz="1200" dirty="0">
                <a:solidFill>
                  <a:schemeClr val="bg2">
                    <a:lumMod val="50000"/>
                  </a:schemeClr>
                </a:solidFill>
                <a:cs typeface="+mn-ea"/>
                <a:sym typeface="+mn-lt"/>
              </a:rPr>
              <a:t>登录接口</a:t>
            </a:r>
            <a:endParaRPr lang="en-US" altLang="zh-CN" sz="1200" dirty="0">
              <a:solidFill>
                <a:schemeClr val="bg2">
                  <a:lumMod val="50000"/>
                </a:schemeClr>
              </a:solidFill>
              <a:cs typeface="+mn-ea"/>
              <a:sym typeface="+mn-lt"/>
            </a:endParaRPr>
          </a:p>
          <a:p>
            <a:pPr lvl="0">
              <a:lnSpc>
                <a:spcPts val="2000"/>
              </a:lnSpc>
              <a:defRPr/>
            </a:pPr>
            <a:r>
              <a:rPr lang="zh-CN" altLang="en-US" sz="1200" dirty="0">
                <a:solidFill>
                  <a:schemeClr val="bg2">
                    <a:lumMod val="50000"/>
                  </a:schemeClr>
                </a:solidFill>
                <a:cs typeface="+mn-ea"/>
                <a:sym typeface="+mn-lt"/>
              </a:rPr>
              <a:t>最后</a:t>
            </a:r>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启动服务</a:t>
            </a:r>
            <a:r>
              <a:rPr lang="en-US" altLang="zh-CN" sz="1200" dirty="0">
                <a:solidFill>
                  <a:schemeClr val="bg2">
                    <a:lumMod val="50000"/>
                  </a:schemeClr>
                </a:solidFill>
                <a:cs typeface="+mn-ea"/>
                <a:sym typeface="+mn-lt"/>
              </a:rPr>
              <a:t>node server.js</a:t>
            </a:r>
            <a:endParaRPr lang="zh-CN" altLang="en-US" sz="1200" dirty="0">
              <a:solidFill>
                <a:schemeClr val="bg2">
                  <a:lumMod val="50000"/>
                </a:schemeClr>
              </a:solidFill>
              <a:cs typeface="+mn-ea"/>
              <a:sym typeface="+mn-lt"/>
            </a:endParaRPr>
          </a:p>
        </p:txBody>
      </p:sp>
    </p:spTree>
    <p:extLst>
      <p:ext uri="{BB962C8B-B14F-4D97-AF65-F5344CB8AC3E}">
        <p14:creationId xmlns:p14="http://schemas.microsoft.com/office/powerpoint/2010/main" val="4350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F999B29-0459-2F36-6F7F-5835E31619ED}"/>
              </a:ext>
            </a:extLst>
          </p:cNvPr>
          <p:cNvGrpSpPr/>
          <p:nvPr/>
        </p:nvGrpSpPr>
        <p:grpSpPr>
          <a:xfrm>
            <a:off x="361360" y="-1489318"/>
            <a:ext cx="15983812" cy="14046898"/>
            <a:chOff x="371993" y="-1568546"/>
            <a:chExt cx="15983812" cy="14046898"/>
          </a:xfrm>
        </p:grpSpPr>
        <p:sp>
          <p:nvSpPr>
            <p:cNvPr id="3" name="流程图: 接点 12">
              <a:extLst>
                <a:ext uri="{FF2B5EF4-FFF2-40B4-BE49-F238E27FC236}">
                  <a16:creationId xmlns:a16="http://schemas.microsoft.com/office/drawing/2014/main" id="{7412CF8B-9514-45C8-7344-7B1A07813D27}"/>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4">
              <a:extLst>
                <a:ext uri="{FF2B5EF4-FFF2-40B4-BE49-F238E27FC236}">
                  <a16:creationId xmlns:a16="http://schemas.microsoft.com/office/drawing/2014/main" id="{E45F5C8F-4B40-3AFA-158F-E695182A2512}"/>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5">
              <a:extLst>
                <a:ext uri="{FF2B5EF4-FFF2-40B4-BE49-F238E27FC236}">
                  <a16:creationId xmlns:a16="http://schemas.microsoft.com/office/drawing/2014/main" id="{60239F73-07C9-FA14-845B-B612BDFA076A}"/>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7">
              <a:extLst>
                <a:ext uri="{FF2B5EF4-FFF2-40B4-BE49-F238E27FC236}">
                  <a16:creationId xmlns:a16="http://schemas.microsoft.com/office/drawing/2014/main" id="{806D5B67-F468-825B-53F5-BCED19F542B0}"/>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AB1785D1-65D3-7331-5379-5B847D60A048}"/>
                </a:ext>
              </a:extLst>
            </p:cNvPr>
            <p:cNvSpPr txBox="1"/>
            <p:nvPr/>
          </p:nvSpPr>
          <p:spPr>
            <a:xfrm>
              <a:off x="1009200" y="287761"/>
              <a:ext cx="2311549"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项目配置</a:t>
              </a:r>
            </a:p>
          </p:txBody>
        </p:sp>
      </p:grpSp>
      <p:sp>
        <p:nvSpPr>
          <p:cNvPr id="8" name="Freeform: Shape 36">
            <a:extLst>
              <a:ext uri="{FF2B5EF4-FFF2-40B4-BE49-F238E27FC236}">
                <a16:creationId xmlns:a16="http://schemas.microsoft.com/office/drawing/2014/main" id="{2420AE4B-757F-621E-67E2-656DA2013FB9}"/>
              </a:ext>
            </a:extLst>
          </p:cNvPr>
          <p:cNvSpPr/>
          <p:nvPr/>
        </p:nvSpPr>
        <p:spPr>
          <a:xfrm>
            <a:off x="9587343" y="166828"/>
            <a:ext cx="2432050" cy="675399"/>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pic>
        <p:nvPicPr>
          <p:cNvPr id="9" name="图形 8" descr="便携式计算机 纯色填充">
            <a:extLst>
              <a:ext uri="{FF2B5EF4-FFF2-40B4-BE49-F238E27FC236}">
                <a16:creationId xmlns:a16="http://schemas.microsoft.com/office/drawing/2014/main" id="{E0CCA882-F4DF-ADF1-0A7D-D9C24C535B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25752" y="3648123"/>
            <a:ext cx="2733388" cy="2733388"/>
          </a:xfrm>
          <a:prstGeom prst="rect">
            <a:avLst/>
          </a:prstGeom>
        </p:spPr>
      </p:pic>
      <p:grpSp>
        <p:nvGrpSpPr>
          <p:cNvPr id="10" name="Group 52">
            <a:extLst>
              <a:ext uri="{FF2B5EF4-FFF2-40B4-BE49-F238E27FC236}">
                <a16:creationId xmlns:a16="http://schemas.microsoft.com/office/drawing/2014/main" id="{CB57F698-C16C-9837-767E-9E6C740C28F2}"/>
              </a:ext>
            </a:extLst>
          </p:cNvPr>
          <p:cNvGrpSpPr/>
          <p:nvPr/>
        </p:nvGrpSpPr>
        <p:grpSpPr bwMode="auto">
          <a:xfrm>
            <a:off x="1010505" y="1646013"/>
            <a:ext cx="276225" cy="368300"/>
            <a:chOff x="8332164" y="717871"/>
            <a:chExt cx="459026" cy="569605"/>
          </a:xfrm>
        </p:grpSpPr>
        <p:sp>
          <p:nvSpPr>
            <p:cNvPr id="11" name="Freeform: Shape 53">
              <a:extLst>
                <a:ext uri="{FF2B5EF4-FFF2-40B4-BE49-F238E27FC236}">
                  <a16:creationId xmlns:a16="http://schemas.microsoft.com/office/drawing/2014/main" id="{1CEB7AC5-2907-CB5F-F967-02CA4EA802FF}"/>
                </a:ext>
              </a:extLst>
            </p:cNvPr>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12" name="Freeform: Shape 54">
              <a:extLst>
                <a:ext uri="{FF2B5EF4-FFF2-40B4-BE49-F238E27FC236}">
                  <a16:creationId xmlns:a16="http://schemas.microsoft.com/office/drawing/2014/main" id="{D19A2ED6-3573-747C-EDCA-BE47AFAC5BEF}"/>
                </a:ext>
              </a:extLst>
            </p:cNvPr>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grpSp>
      <p:sp>
        <p:nvSpPr>
          <p:cNvPr id="16" name="Rectangle 30">
            <a:extLst>
              <a:ext uri="{FF2B5EF4-FFF2-40B4-BE49-F238E27FC236}">
                <a16:creationId xmlns:a16="http://schemas.microsoft.com/office/drawing/2014/main" id="{CEB45796-E4D5-8123-1A96-9099451CB91B}"/>
              </a:ext>
            </a:extLst>
          </p:cNvPr>
          <p:cNvSpPr/>
          <p:nvPr/>
        </p:nvSpPr>
        <p:spPr>
          <a:xfrm>
            <a:off x="1545174" y="1398297"/>
            <a:ext cx="1655226" cy="584775"/>
          </a:xfrm>
          <a:prstGeom prst="rect">
            <a:avLst/>
          </a:prstGeom>
        </p:spPr>
        <p:txBody>
          <a:bodyPr wrap="square">
            <a:spAutoFit/>
          </a:bodyPr>
          <a:lstStyle/>
          <a:p>
            <a:pPr>
              <a:defRPr/>
            </a:pPr>
            <a:r>
              <a:rPr lang="zh-CN" altLang="en-US" sz="1600" b="1" dirty="0">
                <a:solidFill>
                  <a:schemeClr val="tx1">
                    <a:lumMod val="75000"/>
                    <a:lumOff val="25000"/>
                  </a:schemeClr>
                </a:solidFill>
                <a:cs typeface="+mn-ea"/>
                <a:sym typeface="+mn-lt"/>
              </a:rPr>
              <a:t>多环境的配置</a:t>
            </a:r>
          </a:p>
          <a:p>
            <a:pPr lvl="0">
              <a:defRPr/>
            </a:pPr>
            <a:endParaRPr lang="zh-CN" altLang="en-US" sz="1600" b="1" dirty="0">
              <a:solidFill>
                <a:schemeClr val="tx1">
                  <a:lumMod val="75000"/>
                  <a:lumOff val="25000"/>
                </a:schemeClr>
              </a:solidFill>
              <a:cs typeface="+mn-ea"/>
              <a:sym typeface="+mn-lt"/>
            </a:endParaRPr>
          </a:p>
        </p:txBody>
      </p:sp>
      <p:sp>
        <p:nvSpPr>
          <p:cNvPr id="17" name="Rectangle 29">
            <a:extLst>
              <a:ext uri="{FF2B5EF4-FFF2-40B4-BE49-F238E27FC236}">
                <a16:creationId xmlns:a16="http://schemas.microsoft.com/office/drawing/2014/main" id="{EABC6331-CD0E-EDAB-D03B-C555C13DC6FB}"/>
              </a:ext>
            </a:extLst>
          </p:cNvPr>
          <p:cNvSpPr/>
          <p:nvPr/>
        </p:nvSpPr>
        <p:spPr>
          <a:xfrm>
            <a:off x="1545173" y="1725163"/>
            <a:ext cx="5153339" cy="1090748"/>
          </a:xfrm>
          <a:prstGeom prst="rect">
            <a:avLst/>
          </a:prstGeom>
        </p:spPr>
        <p:txBody>
          <a:bodyPr wrap="square">
            <a:spAutoFit/>
          </a:bodyPr>
          <a:lstStyle/>
          <a:p>
            <a:pPr lvl="0">
              <a:lnSpc>
                <a:spcPts val="2000"/>
              </a:lnSpc>
              <a:defRPr/>
            </a:pPr>
            <a:r>
              <a:rPr lang="en-US" altLang="zh-CN" sz="1200" dirty="0">
                <a:solidFill>
                  <a:schemeClr val="bg1">
                    <a:lumMod val="50000"/>
                  </a:schemeClr>
                </a:solidFill>
                <a:cs typeface="+mn-ea"/>
                <a:sym typeface="+mn-lt"/>
              </a:rPr>
              <a:t>    dev</a:t>
            </a:r>
            <a:r>
              <a:rPr lang="zh-CN" altLang="en-US" sz="1200" dirty="0">
                <a:solidFill>
                  <a:schemeClr val="bg1">
                    <a:lumMod val="50000"/>
                  </a:schemeClr>
                </a:solidFill>
                <a:cs typeface="+mn-ea"/>
                <a:sym typeface="+mn-lt"/>
              </a:rPr>
              <a:t>环境：普通开发环境</a:t>
            </a:r>
            <a:r>
              <a:rPr lang="en-US" altLang="zh-CN" sz="1200" dirty="0">
                <a:solidFill>
                  <a:schemeClr val="bg1">
                    <a:lumMod val="50000"/>
                  </a:schemeClr>
                </a:solidFill>
                <a:cs typeface="+mn-ea"/>
                <a:sym typeface="+mn-lt"/>
              </a:rPr>
              <a:t>(</a:t>
            </a:r>
            <a:r>
              <a:rPr lang="zh-CN" altLang="en-US" sz="1200" dirty="0">
                <a:solidFill>
                  <a:schemeClr val="bg1">
                    <a:lumMod val="50000"/>
                  </a:schemeClr>
                </a:solidFill>
                <a:cs typeface="+mn-ea"/>
                <a:sym typeface="+mn-lt"/>
              </a:rPr>
              <a:t>开发人员自己开发的环境</a:t>
            </a:r>
            <a:r>
              <a:rPr lang="en-US" altLang="zh-CN" sz="1200" dirty="0">
                <a:solidFill>
                  <a:schemeClr val="bg1">
                    <a:lumMod val="50000"/>
                  </a:schemeClr>
                </a:solidFill>
                <a:cs typeface="+mn-ea"/>
                <a:sym typeface="+mn-lt"/>
              </a:rPr>
              <a:t>)</a:t>
            </a:r>
          </a:p>
          <a:p>
            <a:pPr lvl="0">
              <a:lnSpc>
                <a:spcPts val="2000"/>
              </a:lnSpc>
              <a:defRPr/>
            </a:pPr>
            <a:r>
              <a:rPr lang="en-US" altLang="zh-CN" sz="1200" dirty="0">
                <a:solidFill>
                  <a:schemeClr val="bg1">
                    <a:lumMod val="50000"/>
                  </a:schemeClr>
                </a:solidFill>
                <a:cs typeface="+mn-ea"/>
                <a:sym typeface="+mn-lt"/>
              </a:rPr>
              <a:t>    test</a:t>
            </a:r>
            <a:r>
              <a:rPr lang="zh-CN" altLang="en-US" sz="1200" dirty="0">
                <a:solidFill>
                  <a:schemeClr val="bg1">
                    <a:lumMod val="50000"/>
                  </a:schemeClr>
                </a:solidFill>
                <a:cs typeface="+mn-ea"/>
                <a:sym typeface="+mn-lt"/>
              </a:rPr>
              <a:t>：测试环境</a:t>
            </a:r>
            <a:r>
              <a:rPr lang="en-US" altLang="zh-CN" sz="1200" dirty="0">
                <a:solidFill>
                  <a:schemeClr val="bg1">
                    <a:lumMod val="50000"/>
                  </a:schemeClr>
                </a:solidFill>
                <a:cs typeface="+mn-ea"/>
                <a:sym typeface="+mn-lt"/>
              </a:rPr>
              <a:t>(</a:t>
            </a:r>
            <a:r>
              <a:rPr lang="zh-CN" altLang="en-US" sz="1200" dirty="0">
                <a:solidFill>
                  <a:schemeClr val="bg1">
                    <a:lumMod val="50000"/>
                  </a:schemeClr>
                </a:solidFill>
                <a:cs typeface="+mn-ea"/>
                <a:sym typeface="+mn-lt"/>
              </a:rPr>
              <a:t>开发完成以后并联调完以后使用的环境</a:t>
            </a:r>
            <a:r>
              <a:rPr lang="en-US" altLang="zh-CN" sz="1200" dirty="0">
                <a:solidFill>
                  <a:schemeClr val="bg1">
                    <a:lumMod val="50000"/>
                  </a:schemeClr>
                </a:solidFill>
                <a:cs typeface="+mn-ea"/>
                <a:sym typeface="+mn-lt"/>
              </a:rPr>
              <a:t>)</a:t>
            </a:r>
          </a:p>
          <a:p>
            <a:pPr lvl="0">
              <a:lnSpc>
                <a:spcPts val="2000"/>
              </a:lnSpc>
              <a:defRPr/>
            </a:pPr>
            <a:r>
              <a:rPr lang="en-US" altLang="zh-CN" sz="1200" dirty="0">
                <a:solidFill>
                  <a:schemeClr val="bg1">
                    <a:lumMod val="50000"/>
                  </a:schemeClr>
                </a:solidFill>
                <a:cs typeface="+mn-ea"/>
                <a:sym typeface="+mn-lt"/>
              </a:rPr>
              <a:t>    stage</a:t>
            </a:r>
            <a:r>
              <a:rPr lang="zh-CN" altLang="en-US" sz="1200" dirty="0">
                <a:solidFill>
                  <a:schemeClr val="bg1">
                    <a:lumMod val="50000"/>
                  </a:schemeClr>
                </a:solidFill>
                <a:cs typeface="+mn-ea"/>
                <a:sym typeface="+mn-lt"/>
              </a:rPr>
              <a:t>：备机测试</a:t>
            </a:r>
            <a:r>
              <a:rPr lang="en-US" altLang="zh-CN" sz="1200" dirty="0">
                <a:solidFill>
                  <a:schemeClr val="bg1">
                    <a:lumMod val="50000"/>
                  </a:schemeClr>
                </a:solidFill>
                <a:cs typeface="+mn-ea"/>
                <a:sym typeface="+mn-lt"/>
              </a:rPr>
              <a:t>(</a:t>
            </a:r>
            <a:r>
              <a:rPr lang="zh-CN" altLang="en-US" sz="1200" dirty="0">
                <a:solidFill>
                  <a:schemeClr val="bg1">
                    <a:lumMod val="50000"/>
                  </a:schemeClr>
                </a:solidFill>
                <a:cs typeface="+mn-ea"/>
                <a:sym typeface="+mn-lt"/>
              </a:rPr>
              <a:t>灰度环境</a:t>
            </a:r>
            <a:r>
              <a:rPr lang="en-US" altLang="zh-CN" sz="1200" dirty="0">
                <a:solidFill>
                  <a:schemeClr val="bg1">
                    <a:lumMod val="50000"/>
                  </a:schemeClr>
                </a:solidFill>
                <a:cs typeface="+mn-ea"/>
                <a:sym typeface="+mn-lt"/>
              </a:rPr>
              <a:t>)---</a:t>
            </a:r>
            <a:r>
              <a:rPr lang="zh-CN" altLang="en-US" sz="1200" dirty="0">
                <a:solidFill>
                  <a:schemeClr val="bg1">
                    <a:lumMod val="50000"/>
                  </a:schemeClr>
                </a:solidFill>
                <a:cs typeface="+mn-ea"/>
                <a:sym typeface="+mn-lt"/>
              </a:rPr>
              <a:t>最接近于生产环境，方便测试隐藏                                                                        </a:t>
            </a:r>
            <a:endParaRPr lang="en-US" altLang="zh-CN" sz="1200" dirty="0">
              <a:solidFill>
                <a:schemeClr val="bg1">
                  <a:lumMod val="50000"/>
                </a:schemeClr>
              </a:solidFill>
              <a:cs typeface="+mn-ea"/>
              <a:sym typeface="+mn-lt"/>
            </a:endParaRPr>
          </a:p>
          <a:p>
            <a:pPr lvl="0">
              <a:lnSpc>
                <a:spcPts val="2000"/>
              </a:lnSpc>
              <a:defRPr/>
            </a:pPr>
            <a:r>
              <a:rPr lang="en-US" altLang="zh-CN" sz="1200" dirty="0">
                <a:solidFill>
                  <a:schemeClr val="bg1">
                    <a:lumMod val="50000"/>
                  </a:schemeClr>
                </a:solidFill>
                <a:cs typeface="+mn-ea"/>
                <a:sym typeface="+mn-lt"/>
              </a:rPr>
              <a:t>    </a:t>
            </a:r>
            <a:r>
              <a:rPr lang="en-US" altLang="zh-CN" sz="1200" dirty="0" err="1">
                <a:solidFill>
                  <a:schemeClr val="bg1">
                    <a:lumMod val="50000"/>
                  </a:schemeClr>
                </a:solidFill>
                <a:cs typeface="+mn-ea"/>
                <a:sym typeface="+mn-lt"/>
              </a:rPr>
              <a:t>bugproduction</a:t>
            </a:r>
            <a:r>
              <a:rPr lang="zh-CN" altLang="en-US" sz="1200" dirty="0">
                <a:solidFill>
                  <a:schemeClr val="bg1">
                    <a:lumMod val="50000"/>
                  </a:schemeClr>
                </a:solidFill>
                <a:cs typeface="+mn-ea"/>
                <a:sym typeface="+mn-lt"/>
              </a:rPr>
              <a:t>：线上环境</a:t>
            </a:r>
            <a:r>
              <a:rPr lang="en-US" altLang="zh-CN" sz="1200" dirty="0">
                <a:solidFill>
                  <a:schemeClr val="bg1">
                    <a:lumMod val="50000"/>
                  </a:schemeClr>
                </a:solidFill>
                <a:cs typeface="+mn-ea"/>
                <a:sym typeface="+mn-lt"/>
              </a:rPr>
              <a:t>,</a:t>
            </a:r>
            <a:r>
              <a:rPr lang="zh-CN" altLang="en-US" sz="1200" dirty="0">
                <a:solidFill>
                  <a:schemeClr val="bg1">
                    <a:lumMod val="50000"/>
                  </a:schemeClr>
                </a:solidFill>
                <a:cs typeface="+mn-ea"/>
                <a:sym typeface="+mn-lt"/>
              </a:rPr>
              <a:t>真机，</a:t>
            </a:r>
            <a:r>
              <a:rPr lang="en-US" altLang="zh-CN" sz="1200" dirty="0">
                <a:solidFill>
                  <a:schemeClr val="bg1">
                    <a:lumMod val="50000"/>
                  </a:schemeClr>
                </a:solidFill>
                <a:cs typeface="+mn-ea"/>
                <a:sym typeface="+mn-lt"/>
              </a:rPr>
              <a:t>--- </a:t>
            </a:r>
            <a:r>
              <a:rPr lang="zh-CN" altLang="en-US" sz="1200" dirty="0">
                <a:solidFill>
                  <a:schemeClr val="bg1">
                    <a:lumMod val="50000"/>
                  </a:schemeClr>
                </a:solidFill>
                <a:cs typeface="+mn-ea"/>
                <a:sym typeface="+mn-lt"/>
              </a:rPr>
              <a:t>用户使用的环境</a:t>
            </a:r>
          </a:p>
        </p:txBody>
      </p:sp>
      <p:sp>
        <p:nvSpPr>
          <p:cNvPr id="23" name="椭圆 22">
            <a:extLst>
              <a:ext uri="{FF2B5EF4-FFF2-40B4-BE49-F238E27FC236}">
                <a16:creationId xmlns:a16="http://schemas.microsoft.com/office/drawing/2014/main" id="{2279960D-0D45-0930-97F7-3312A16ABF0E}"/>
              </a:ext>
            </a:extLst>
          </p:cNvPr>
          <p:cNvSpPr/>
          <p:nvPr>
            <p:custDataLst>
              <p:tags r:id="rId1"/>
            </p:custDataLst>
          </p:nvPr>
        </p:nvSpPr>
        <p:spPr>
          <a:xfrm>
            <a:off x="1661172" y="1888106"/>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97FB9BC-5512-F9F3-89C5-4205780BB9C1}"/>
              </a:ext>
            </a:extLst>
          </p:cNvPr>
          <p:cNvSpPr/>
          <p:nvPr>
            <p:custDataLst>
              <p:tags r:id="rId2"/>
            </p:custDataLst>
          </p:nvPr>
        </p:nvSpPr>
        <p:spPr>
          <a:xfrm>
            <a:off x="1652146" y="2156992"/>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09902351-626C-5323-03CA-90179F46A46A}"/>
              </a:ext>
            </a:extLst>
          </p:cNvPr>
          <p:cNvSpPr/>
          <p:nvPr>
            <p:custDataLst>
              <p:tags r:id="rId3"/>
            </p:custDataLst>
          </p:nvPr>
        </p:nvSpPr>
        <p:spPr>
          <a:xfrm>
            <a:off x="1650209" y="2390790"/>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762B4D73-0316-98A9-F7BE-B15133B5EC48}"/>
              </a:ext>
            </a:extLst>
          </p:cNvPr>
          <p:cNvSpPr/>
          <p:nvPr>
            <p:custDataLst>
              <p:tags r:id="rId4"/>
            </p:custDataLst>
          </p:nvPr>
        </p:nvSpPr>
        <p:spPr>
          <a:xfrm>
            <a:off x="1652146" y="2659676"/>
            <a:ext cx="76200" cy="76200"/>
          </a:xfrm>
          <a:prstGeom prst="ellipse">
            <a:avLst/>
          </a:prstGeom>
          <a:solidFill>
            <a:srgbClr val="44546A">
              <a:lumMod val="60000"/>
              <a:lumOff val="40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Tree>
    <p:extLst>
      <p:ext uri="{BB962C8B-B14F-4D97-AF65-F5344CB8AC3E}">
        <p14:creationId xmlns:p14="http://schemas.microsoft.com/office/powerpoint/2010/main" val="154491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F999B29-0459-2F36-6F7F-5835E31619ED}"/>
              </a:ext>
            </a:extLst>
          </p:cNvPr>
          <p:cNvGrpSpPr/>
          <p:nvPr/>
        </p:nvGrpSpPr>
        <p:grpSpPr>
          <a:xfrm>
            <a:off x="361360" y="-1489318"/>
            <a:ext cx="15983812" cy="14046898"/>
            <a:chOff x="371993" y="-1568546"/>
            <a:chExt cx="15983812" cy="14046898"/>
          </a:xfrm>
        </p:grpSpPr>
        <p:sp>
          <p:nvSpPr>
            <p:cNvPr id="3" name="流程图: 接点 12">
              <a:extLst>
                <a:ext uri="{FF2B5EF4-FFF2-40B4-BE49-F238E27FC236}">
                  <a16:creationId xmlns:a16="http://schemas.microsoft.com/office/drawing/2014/main" id="{7412CF8B-9514-45C8-7344-7B1A07813D27}"/>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4">
              <a:extLst>
                <a:ext uri="{FF2B5EF4-FFF2-40B4-BE49-F238E27FC236}">
                  <a16:creationId xmlns:a16="http://schemas.microsoft.com/office/drawing/2014/main" id="{E45F5C8F-4B40-3AFA-158F-E695182A2512}"/>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5">
              <a:extLst>
                <a:ext uri="{FF2B5EF4-FFF2-40B4-BE49-F238E27FC236}">
                  <a16:creationId xmlns:a16="http://schemas.microsoft.com/office/drawing/2014/main" id="{60239F73-07C9-FA14-845B-B612BDFA076A}"/>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7">
              <a:extLst>
                <a:ext uri="{FF2B5EF4-FFF2-40B4-BE49-F238E27FC236}">
                  <a16:creationId xmlns:a16="http://schemas.microsoft.com/office/drawing/2014/main" id="{806D5B67-F468-825B-53F5-BCED19F542B0}"/>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AB1785D1-65D3-7331-5379-5B847D60A048}"/>
                </a:ext>
              </a:extLst>
            </p:cNvPr>
            <p:cNvSpPr txBox="1"/>
            <p:nvPr/>
          </p:nvSpPr>
          <p:spPr>
            <a:xfrm>
              <a:off x="1009200" y="287761"/>
              <a:ext cx="2311549"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项目配置</a:t>
              </a:r>
            </a:p>
          </p:txBody>
        </p:sp>
      </p:grpSp>
      <p:sp>
        <p:nvSpPr>
          <p:cNvPr id="8" name="Freeform: Shape 36">
            <a:extLst>
              <a:ext uri="{FF2B5EF4-FFF2-40B4-BE49-F238E27FC236}">
                <a16:creationId xmlns:a16="http://schemas.microsoft.com/office/drawing/2014/main" id="{2420AE4B-757F-621E-67E2-656DA2013FB9}"/>
              </a:ext>
            </a:extLst>
          </p:cNvPr>
          <p:cNvSpPr/>
          <p:nvPr/>
        </p:nvSpPr>
        <p:spPr>
          <a:xfrm>
            <a:off x="9587343" y="166828"/>
            <a:ext cx="2432050" cy="675399"/>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grpSp>
        <p:nvGrpSpPr>
          <p:cNvPr id="10" name="Group 52">
            <a:extLst>
              <a:ext uri="{FF2B5EF4-FFF2-40B4-BE49-F238E27FC236}">
                <a16:creationId xmlns:a16="http://schemas.microsoft.com/office/drawing/2014/main" id="{CB57F698-C16C-9837-767E-9E6C740C28F2}"/>
              </a:ext>
            </a:extLst>
          </p:cNvPr>
          <p:cNvGrpSpPr/>
          <p:nvPr/>
        </p:nvGrpSpPr>
        <p:grpSpPr bwMode="auto">
          <a:xfrm>
            <a:off x="1010505" y="1646013"/>
            <a:ext cx="276225" cy="368300"/>
            <a:chOff x="8332164" y="717871"/>
            <a:chExt cx="459026" cy="569605"/>
          </a:xfrm>
        </p:grpSpPr>
        <p:sp>
          <p:nvSpPr>
            <p:cNvPr id="11" name="Freeform: Shape 53">
              <a:extLst>
                <a:ext uri="{FF2B5EF4-FFF2-40B4-BE49-F238E27FC236}">
                  <a16:creationId xmlns:a16="http://schemas.microsoft.com/office/drawing/2014/main" id="{1CEB7AC5-2907-CB5F-F967-02CA4EA802FF}"/>
                </a:ext>
              </a:extLst>
            </p:cNvPr>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12" name="Freeform: Shape 54">
              <a:extLst>
                <a:ext uri="{FF2B5EF4-FFF2-40B4-BE49-F238E27FC236}">
                  <a16:creationId xmlns:a16="http://schemas.microsoft.com/office/drawing/2014/main" id="{D19A2ED6-3573-747C-EDCA-BE47AFAC5BEF}"/>
                </a:ext>
              </a:extLst>
            </p:cNvPr>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grpSp>
      <p:sp>
        <p:nvSpPr>
          <p:cNvPr id="16" name="Rectangle 30">
            <a:extLst>
              <a:ext uri="{FF2B5EF4-FFF2-40B4-BE49-F238E27FC236}">
                <a16:creationId xmlns:a16="http://schemas.microsoft.com/office/drawing/2014/main" id="{CEB45796-E4D5-8123-1A96-9099451CB91B}"/>
              </a:ext>
            </a:extLst>
          </p:cNvPr>
          <p:cNvSpPr/>
          <p:nvPr/>
        </p:nvSpPr>
        <p:spPr>
          <a:xfrm>
            <a:off x="1545174" y="1398297"/>
            <a:ext cx="1655226" cy="584775"/>
          </a:xfrm>
          <a:prstGeom prst="rect">
            <a:avLst/>
          </a:prstGeom>
        </p:spPr>
        <p:txBody>
          <a:bodyPr wrap="square">
            <a:spAutoFit/>
          </a:bodyPr>
          <a:lstStyle/>
          <a:p>
            <a:pPr>
              <a:defRPr/>
            </a:pPr>
            <a:r>
              <a:rPr lang="zh-CN" altLang="en-US" sz="1600" b="1" dirty="0">
                <a:solidFill>
                  <a:schemeClr val="tx1">
                    <a:lumMod val="75000"/>
                    <a:lumOff val="25000"/>
                  </a:schemeClr>
                </a:solidFill>
                <a:cs typeface="+mn-ea"/>
                <a:sym typeface="+mn-lt"/>
              </a:rPr>
              <a:t>封装</a:t>
            </a:r>
            <a:r>
              <a:rPr lang="en-US" altLang="zh-CN" sz="1600" b="1" dirty="0">
                <a:solidFill>
                  <a:schemeClr val="tx1">
                    <a:lumMod val="75000"/>
                    <a:lumOff val="25000"/>
                  </a:schemeClr>
                </a:solidFill>
                <a:cs typeface="+mn-ea"/>
                <a:sym typeface="+mn-lt"/>
              </a:rPr>
              <a:t>token</a:t>
            </a:r>
            <a:endParaRPr lang="zh-CN" altLang="en-US" sz="1600" b="1" dirty="0">
              <a:solidFill>
                <a:schemeClr val="tx1">
                  <a:lumMod val="75000"/>
                  <a:lumOff val="25000"/>
                </a:schemeClr>
              </a:solidFill>
              <a:cs typeface="+mn-ea"/>
              <a:sym typeface="+mn-lt"/>
            </a:endParaRPr>
          </a:p>
          <a:p>
            <a:pPr lvl="0">
              <a:defRPr/>
            </a:pPr>
            <a:endParaRPr lang="zh-CN" altLang="en-US" sz="1600" b="1" dirty="0">
              <a:solidFill>
                <a:schemeClr val="tx1">
                  <a:lumMod val="75000"/>
                  <a:lumOff val="25000"/>
                </a:schemeClr>
              </a:solidFill>
              <a:cs typeface="+mn-ea"/>
              <a:sym typeface="+mn-lt"/>
            </a:endParaRPr>
          </a:p>
        </p:txBody>
      </p:sp>
      <p:sp>
        <p:nvSpPr>
          <p:cNvPr id="27" name="文本框 26">
            <a:extLst>
              <a:ext uri="{FF2B5EF4-FFF2-40B4-BE49-F238E27FC236}">
                <a16:creationId xmlns:a16="http://schemas.microsoft.com/office/drawing/2014/main" id="{978809C4-36ED-33D0-0CFD-AD21EABBF906}"/>
              </a:ext>
            </a:extLst>
          </p:cNvPr>
          <p:cNvSpPr txBox="1"/>
          <p:nvPr/>
        </p:nvSpPr>
        <p:spPr>
          <a:xfrm flipH="1">
            <a:off x="1460287" y="1966161"/>
            <a:ext cx="5250038" cy="2677656"/>
          </a:xfrm>
          <a:prstGeom prst="rect">
            <a:avLst/>
          </a:prstGeom>
          <a:noFill/>
        </p:spPr>
        <p:txBody>
          <a:bodyPr wrap="square" rtlCol="0">
            <a:spAutoFit/>
          </a:bodyPr>
          <a:lstStyle/>
          <a:p>
            <a:r>
              <a:rPr lang="zh-CN" altLang="en-US" sz="1400" dirty="0">
                <a:solidFill>
                  <a:schemeClr val="bg1">
                    <a:lumMod val="50000"/>
                  </a:schemeClr>
                </a:solidFill>
                <a:cs typeface="+mn-ea"/>
              </a:rPr>
              <a:t>先封装</a:t>
            </a:r>
            <a:r>
              <a:rPr lang="en-US" altLang="zh-CN" sz="1400" dirty="0">
                <a:solidFill>
                  <a:schemeClr val="bg1">
                    <a:lumMod val="50000"/>
                  </a:schemeClr>
                </a:solidFill>
                <a:cs typeface="+mn-ea"/>
              </a:rPr>
              <a:t>Cookies </a:t>
            </a:r>
            <a:r>
              <a:rPr lang="zh-CN" altLang="en-US" sz="1400" dirty="0">
                <a:solidFill>
                  <a:schemeClr val="bg1">
                    <a:lumMod val="50000"/>
                  </a:schemeClr>
                </a:solidFill>
                <a:cs typeface="+mn-ea"/>
              </a:rPr>
              <a:t>用来存储获取</a:t>
            </a:r>
            <a:r>
              <a:rPr lang="en-US" altLang="zh-CN" sz="1400" dirty="0">
                <a:solidFill>
                  <a:schemeClr val="bg1">
                    <a:lumMod val="50000"/>
                  </a:schemeClr>
                </a:solidFill>
                <a:cs typeface="+mn-ea"/>
              </a:rPr>
              <a:t>token</a:t>
            </a:r>
          </a:p>
          <a:p>
            <a:r>
              <a:rPr lang="zh-CN" altLang="en-US" sz="1400" dirty="0">
                <a:solidFill>
                  <a:schemeClr val="bg1">
                    <a:lumMod val="50000"/>
                  </a:schemeClr>
                </a:solidFill>
                <a:cs typeface="+mn-ea"/>
              </a:rPr>
              <a:t>首先引入</a:t>
            </a:r>
            <a:r>
              <a:rPr lang="en-US" altLang="zh-CN" sz="1400" dirty="0">
                <a:solidFill>
                  <a:schemeClr val="bg1">
                    <a:lumMod val="50000"/>
                  </a:schemeClr>
                </a:solidFill>
                <a:cs typeface="+mn-ea"/>
              </a:rPr>
              <a:t>cookies</a:t>
            </a:r>
            <a:r>
              <a:rPr lang="zh-CN" altLang="en-US" sz="1400" dirty="0">
                <a:solidFill>
                  <a:schemeClr val="bg1">
                    <a:lumMod val="50000"/>
                  </a:schemeClr>
                </a:solidFill>
                <a:cs typeface="+mn-ea"/>
              </a:rPr>
              <a:t>， 然后</a:t>
            </a:r>
            <a:r>
              <a:rPr lang="en-US" altLang="zh-CN" sz="1400" dirty="0" err="1">
                <a:solidFill>
                  <a:schemeClr val="bg1">
                    <a:lumMod val="50000"/>
                  </a:schemeClr>
                </a:solidFill>
                <a:cs typeface="+mn-ea"/>
                <a:sym typeface="+mn-lt"/>
              </a:rPr>
              <a:t>setToken</a:t>
            </a:r>
            <a:r>
              <a:rPr lang="zh-CN" altLang="en-US" sz="1400" dirty="0">
                <a:solidFill>
                  <a:schemeClr val="bg1">
                    <a:lumMod val="50000"/>
                  </a:schemeClr>
                </a:solidFill>
                <a:cs typeface="+mn-ea"/>
              </a:rPr>
              <a:t>存储</a:t>
            </a:r>
            <a:r>
              <a:rPr lang="zh-CN" altLang="en-US" sz="1400" dirty="0">
                <a:solidFill>
                  <a:schemeClr val="bg1">
                    <a:lumMod val="50000"/>
                  </a:schemeClr>
                </a:solidFill>
                <a:cs typeface="+mn-ea"/>
                <a:sym typeface="+mn-lt"/>
              </a:rPr>
              <a:t>、</a:t>
            </a:r>
            <a:r>
              <a:rPr lang="en-US" altLang="zh-CN" sz="1400" dirty="0" err="1">
                <a:solidFill>
                  <a:schemeClr val="bg1">
                    <a:lumMod val="50000"/>
                  </a:schemeClr>
                </a:solidFill>
                <a:cs typeface="+mn-ea"/>
                <a:sym typeface="+mn-lt"/>
              </a:rPr>
              <a:t>getToken</a:t>
            </a:r>
            <a:r>
              <a:rPr lang="zh-CN" altLang="en-US" sz="1400" dirty="0">
                <a:solidFill>
                  <a:schemeClr val="bg1">
                    <a:lumMod val="50000"/>
                  </a:schemeClr>
                </a:solidFill>
                <a:cs typeface="+mn-ea"/>
              </a:rPr>
              <a:t>获取</a:t>
            </a:r>
            <a:r>
              <a:rPr lang="zh-CN" altLang="en-US" sz="1400" dirty="0">
                <a:solidFill>
                  <a:schemeClr val="bg1">
                    <a:lumMod val="50000"/>
                  </a:schemeClr>
                </a:solidFill>
                <a:cs typeface="+mn-ea"/>
                <a:sym typeface="+mn-lt"/>
              </a:rPr>
              <a:t>、</a:t>
            </a:r>
            <a:r>
              <a:rPr lang="en-US" altLang="zh-CN" sz="1400" dirty="0" err="1">
                <a:solidFill>
                  <a:schemeClr val="bg1">
                    <a:lumMod val="50000"/>
                  </a:schemeClr>
                </a:solidFill>
                <a:cs typeface="+mn-ea"/>
                <a:sym typeface="+mn-lt"/>
              </a:rPr>
              <a:t>removeToken</a:t>
            </a:r>
            <a:r>
              <a:rPr lang="zh-CN" altLang="en-US" sz="1400" dirty="0">
                <a:solidFill>
                  <a:schemeClr val="bg1">
                    <a:lumMod val="50000"/>
                  </a:schemeClr>
                </a:solidFill>
                <a:cs typeface="+mn-ea"/>
              </a:rPr>
              <a:t>删除</a:t>
            </a:r>
            <a:r>
              <a:rPr lang="zh-CN" altLang="en-US" sz="1400" dirty="0">
                <a:solidFill>
                  <a:schemeClr val="bg1">
                    <a:lumMod val="50000"/>
                  </a:schemeClr>
                </a:solidFill>
                <a:cs typeface="+mn-ea"/>
                <a:sym typeface="+mn-lt"/>
              </a:rPr>
              <a:t>以及</a:t>
            </a:r>
            <a:r>
              <a:rPr lang="en-US" altLang="zh-CN" sz="1400" dirty="0" err="1">
                <a:solidFill>
                  <a:schemeClr val="bg1">
                    <a:lumMod val="50000"/>
                  </a:schemeClr>
                </a:solidFill>
                <a:cs typeface="+mn-ea"/>
                <a:sym typeface="+mn-lt"/>
              </a:rPr>
              <a:t>getUser</a:t>
            </a:r>
            <a:r>
              <a:rPr lang="zh-CN" altLang="en-US" sz="1400" dirty="0">
                <a:solidFill>
                  <a:schemeClr val="bg1">
                    <a:lumMod val="50000"/>
                  </a:schemeClr>
                </a:solidFill>
                <a:cs typeface="+mn-ea"/>
                <a:sym typeface="+mn-lt"/>
              </a:rPr>
              <a:t>函数（获取用户信息）。</a:t>
            </a:r>
            <a:endParaRPr lang="en-US" altLang="zh-CN" sz="1400" dirty="0">
              <a:solidFill>
                <a:schemeClr val="bg1">
                  <a:lumMod val="50000"/>
                </a:schemeClr>
              </a:solidFill>
              <a:cs typeface="+mn-ea"/>
              <a:sym typeface="+mn-lt"/>
            </a:endParaRPr>
          </a:p>
          <a:p>
            <a:endParaRPr lang="en-US" altLang="zh-CN" sz="1400" dirty="0">
              <a:solidFill>
                <a:schemeClr val="bg1">
                  <a:lumMod val="50000"/>
                </a:schemeClr>
              </a:solidFill>
              <a:cs typeface="+mn-ea"/>
            </a:endParaRPr>
          </a:p>
          <a:p>
            <a:r>
              <a:rPr lang="zh-CN" altLang="en-US" sz="1400" dirty="0">
                <a:solidFill>
                  <a:schemeClr val="bg1">
                    <a:lumMod val="50000"/>
                  </a:schemeClr>
                </a:solidFill>
                <a:cs typeface="+mn-ea"/>
              </a:rPr>
              <a:t>客户端使用 用户名跟密码请求登录 服务端收到请求，去验证用户名与密码 验证成功后，服务端会签发一个 </a:t>
            </a:r>
            <a:r>
              <a:rPr lang="en-US" altLang="zh-CN" sz="1400" dirty="0">
                <a:solidFill>
                  <a:schemeClr val="bg1">
                    <a:lumMod val="50000"/>
                  </a:schemeClr>
                </a:solidFill>
                <a:cs typeface="+mn-ea"/>
              </a:rPr>
              <a:t>Token</a:t>
            </a:r>
            <a:r>
              <a:rPr lang="zh-CN" altLang="en-US" sz="1400" dirty="0">
                <a:solidFill>
                  <a:schemeClr val="bg1">
                    <a:lumMod val="50000"/>
                  </a:schemeClr>
                </a:solidFill>
                <a:cs typeface="+mn-ea"/>
              </a:rPr>
              <a:t>，再把这个 </a:t>
            </a:r>
            <a:r>
              <a:rPr lang="en-US" altLang="zh-CN" sz="1400" dirty="0">
                <a:solidFill>
                  <a:schemeClr val="bg1">
                    <a:lumMod val="50000"/>
                  </a:schemeClr>
                </a:solidFill>
                <a:cs typeface="+mn-ea"/>
              </a:rPr>
              <a:t>Token </a:t>
            </a:r>
            <a:r>
              <a:rPr lang="zh-CN" altLang="en-US" sz="1400" dirty="0">
                <a:solidFill>
                  <a:schemeClr val="bg1">
                    <a:lumMod val="50000"/>
                  </a:schemeClr>
                </a:solidFill>
                <a:cs typeface="+mn-ea"/>
              </a:rPr>
              <a:t>发送给客户端 客户端收到 </a:t>
            </a:r>
            <a:r>
              <a:rPr lang="en-US" altLang="zh-CN" sz="1400" dirty="0">
                <a:solidFill>
                  <a:schemeClr val="bg1">
                    <a:lumMod val="50000"/>
                  </a:schemeClr>
                </a:solidFill>
                <a:cs typeface="+mn-ea"/>
              </a:rPr>
              <a:t>Token </a:t>
            </a:r>
            <a:r>
              <a:rPr lang="zh-CN" altLang="en-US" sz="1400" dirty="0">
                <a:solidFill>
                  <a:schemeClr val="bg1">
                    <a:lumMod val="50000"/>
                  </a:schemeClr>
                </a:solidFill>
                <a:cs typeface="+mn-ea"/>
              </a:rPr>
              <a:t>以后可以把它存储起来，比如放在 </a:t>
            </a:r>
            <a:r>
              <a:rPr lang="en-US" altLang="zh-CN" sz="1400" dirty="0">
                <a:solidFill>
                  <a:schemeClr val="bg1">
                    <a:lumMod val="50000"/>
                  </a:schemeClr>
                </a:solidFill>
                <a:cs typeface="+mn-ea"/>
              </a:rPr>
              <a:t>Cookie </a:t>
            </a:r>
            <a:r>
              <a:rPr lang="zh-CN" altLang="en-US" sz="1400" dirty="0">
                <a:solidFill>
                  <a:schemeClr val="bg1">
                    <a:lumMod val="50000"/>
                  </a:schemeClr>
                </a:solidFill>
                <a:cs typeface="+mn-ea"/>
              </a:rPr>
              <a:t>里或者 </a:t>
            </a:r>
            <a:r>
              <a:rPr lang="en-US" altLang="zh-CN" sz="1400" dirty="0">
                <a:solidFill>
                  <a:schemeClr val="bg1">
                    <a:lumMod val="50000"/>
                  </a:schemeClr>
                </a:solidFill>
                <a:cs typeface="+mn-ea"/>
              </a:rPr>
              <a:t>Local Storage </a:t>
            </a:r>
            <a:r>
              <a:rPr lang="zh-CN" altLang="en-US" sz="1400" dirty="0">
                <a:solidFill>
                  <a:schemeClr val="bg1">
                    <a:lumMod val="50000"/>
                  </a:schemeClr>
                </a:solidFill>
                <a:cs typeface="+mn-ea"/>
              </a:rPr>
              <a:t>里 客户端每次向服务端请求资源的时候需要带着服务端签发的 </a:t>
            </a:r>
            <a:r>
              <a:rPr lang="en-US" altLang="zh-CN" sz="1400" dirty="0">
                <a:solidFill>
                  <a:schemeClr val="bg1">
                    <a:lumMod val="50000"/>
                  </a:schemeClr>
                </a:solidFill>
                <a:cs typeface="+mn-ea"/>
              </a:rPr>
              <a:t>Token </a:t>
            </a:r>
            <a:r>
              <a:rPr lang="zh-CN" altLang="en-US" sz="1400" dirty="0">
                <a:solidFill>
                  <a:schemeClr val="bg1">
                    <a:lumMod val="50000"/>
                  </a:schemeClr>
                </a:solidFill>
                <a:cs typeface="+mn-ea"/>
              </a:rPr>
              <a:t>服务端收到请求，然后去验证客户端请求里面带着的 </a:t>
            </a:r>
            <a:r>
              <a:rPr lang="en-US" altLang="zh-CN" sz="1400" dirty="0">
                <a:solidFill>
                  <a:schemeClr val="bg1">
                    <a:lumMod val="50000"/>
                  </a:schemeClr>
                </a:solidFill>
                <a:cs typeface="+mn-ea"/>
              </a:rPr>
              <a:t>Token</a:t>
            </a:r>
            <a:r>
              <a:rPr lang="zh-CN" altLang="en-US" sz="1400" dirty="0">
                <a:solidFill>
                  <a:schemeClr val="bg1">
                    <a:lumMod val="50000"/>
                  </a:schemeClr>
                </a:solidFill>
                <a:cs typeface="+mn-ea"/>
              </a:rPr>
              <a:t>，如果验证成功，就向客户端返回请求的数据</a:t>
            </a:r>
          </a:p>
          <a:p>
            <a:endParaRPr lang="en-US" altLang="zh-CN" sz="1400" dirty="0">
              <a:solidFill>
                <a:schemeClr val="bg1">
                  <a:lumMod val="50000"/>
                </a:schemeClr>
              </a:solidFill>
              <a:cs typeface="+mn-ea"/>
            </a:endParaRPr>
          </a:p>
        </p:txBody>
      </p:sp>
      <p:pic>
        <p:nvPicPr>
          <p:cNvPr id="28" name="图形 27" descr="便携式计算机 纯色填充">
            <a:extLst>
              <a:ext uri="{FF2B5EF4-FFF2-40B4-BE49-F238E27FC236}">
                <a16:creationId xmlns:a16="http://schemas.microsoft.com/office/drawing/2014/main" id="{3A0A446C-56E3-2E18-7849-FEB0274C7B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25752" y="3648123"/>
            <a:ext cx="2733388" cy="2733388"/>
          </a:xfrm>
          <a:prstGeom prst="rect">
            <a:avLst/>
          </a:prstGeom>
        </p:spPr>
      </p:pic>
    </p:spTree>
    <p:extLst>
      <p:ext uri="{BB962C8B-B14F-4D97-AF65-F5344CB8AC3E}">
        <p14:creationId xmlns:p14="http://schemas.microsoft.com/office/powerpoint/2010/main" val="175043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F999B29-0459-2F36-6F7F-5835E31619ED}"/>
              </a:ext>
            </a:extLst>
          </p:cNvPr>
          <p:cNvGrpSpPr/>
          <p:nvPr/>
        </p:nvGrpSpPr>
        <p:grpSpPr>
          <a:xfrm>
            <a:off x="361360" y="-1489318"/>
            <a:ext cx="15983812" cy="14046898"/>
            <a:chOff x="371993" y="-1568546"/>
            <a:chExt cx="15983812" cy="14046898"/>
          </a:xfrm>
        </p:grpSpPr>
        <p:sp>
          <p:nvSpPr>
            <p:cNvPr id="3" name="流程图: 接点 12">
              <a:extLst>
                <a:ext uri="{FF2B5EF4-FFF2-40B4-BE49-F238E27FC236}">
                  <a16:creationId xmlns:a16="http://schemas.microsoft.com/office/drawing/2014/main" id="{7412CF8B-9514-45C8-7344-7B1A07813D27}"/>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4">
              <a:extLst>
                <a:ext uri="{FF2B5EF4-FFF2-40B4-BE49-F238E27FC236}">
                  <a16:creationId xmlns:a16="http://schemas.microsoft.com/office/drawing/2014/main" id="{E45F5C8F-4B40-3AFA-158F-E695182A2512}"/>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5">
              <a:extLst>
                <a:ext uri="{FF2B5EF4-FFF2-40B4-BE49-F238E27FC236}">
                  <a16:creationId xmlns:a16="http://schemas.microsoft.com/office/drawing/2014/main" id="{60239F73-07C9-FA14-845B-B612BDFA076A}"/>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7">
              <a:extLst>
                <a:ext uri="{FF2B5EF4-FFF2-40B4-BE49-F238E27FC236}">
                  <a16:creationId xmlns:a16="http://schemas.microsoft.com/office/drawing/2014/main" id="{806D5B67-F468-825B-53F5-BCED19F542B0}"/>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AB1785D1-65D3-7331-5379-5B847D60A048}"/>
                </a:ext>
              </a:extLst>
            </p:cNvPr>
            <p:cNvSpPr txBox="1"/>
            <p:nvPr/>
          </p:nvSpPr>
          <p:spPr>
            <a:xfrm>
              <a:off x="1009200" y="287761"/>
              <a:ext cx="2311549"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项目配置</a:t>
              </a:r>
            </a:p>
          </p:txBody>
        </p:sp>
      </p:grpSp>
      <p:sp>
        <p:nvSpPr>
          <p:cNvPr id="8" name="Freeform: Shape 36">
            <a:extLst>
              <a:ext uri="{FF2B5EF4-FFF2-40B4-BE49-F238E27FC236}">
                <a16:creationId xmlns:a16="http://schemas.microsoft.com/office/drawing/2014/main" id="{2420AE4B-757F-621E-67E2-656DA2013FB9}"/>
              </a:ext>
            </a:extLst>
          </p:cNvPr>
          <p:cNvSpPr/>
          <p:nvPr/>
        </p:nvSpPr>
        <p:spPr>
          <a:xfrm>
            <a:off x="9587343" y="166828"/>
            <a:ext cx="2432050" cy="675399"/>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pic>
        <p:nvPicPr>
          <p:cNvPr id="18" name="图片 17">
            <a:extLst>
              <a:ext uri="{FF2B5EF4-FFF2-40B4-BE49-F238E27FC236}">
                <a16:creationId xmlns:a16="http://schemas.microsoft.com/office/drawing/2014/main" id="{B66332F2-6254-071C-9042-B40276345B5C}"/>
              </a:ext>
            </a:extLst>
          </p:cNvPr>
          <p:cNvPicPr>
            <a:picLocks noChangeAspect="1"/>
          </p:cNvPicPr>
          <p:nvPr/>
        </p:nvPicPr>
        <p:blipFill>
          <a:blip r:embed="rId2"/>
          <a:stretch>
            <a:fillRect/>
          </a:stretch>
        </p:blipFill>
        <p:spPr>
          <a:xfrm>
            <a:off x="692614" y="2133043"/>
            <a:ext cx="5171354" cy="3606575"/>
          </a:xfrm>
          <a:prstGeom prst="rect">
            <a:avLst/>
          </a:prstGeom>
        </p:spPr>
      </p:pic>
      <p:sp>
        <p:nvSpPr>
          <p:cNvPr id="19" name="文本框 18">
            <a:extLst>
              <a:ext uri="{FF2B5EF4-FFF2-40B4-BE49-F238E27FC236}">
                <a16:creationId xmlns:a16="http://schemas.microsoft.com/office/drawing/2014/main" id="{8D60CFC9-9824-AEEF-7562-61247585A614}"/>
              </a:ext>
            </a:extLst>
          </p:cNvPr>
          <p:cNvSpPr txBox="1"/>
          <p:nvPr/>
        </p:nvSpPr>
        <p:spPr>
          <a:xfrm>
            <a:off x="6328034" y="1221320"/>
            <a:ext cx="2392001" cy="327397"/>
          </a:xfrm>
          <a:prstGeom prst="rect">
            <a:avLst/>
          </a:prstGeom>
          <a:noFill/>
        </p:spPr>
        <p:txBody>
          <a:bodyPr wrap="none" rtlCol="0">
            <a:spAutoFit/>
          </a:bodyPr>
          <a:lstStyle/>
          <a:p>
            <a:pPr>
              <a:lnSpc>
                <a:spcPts val="2000"/>
              </a:lnSpc>
              <a:defRPr/>
            </a:pPr>
            <a:r>
              <a:rPr lang="zh-CN" altLang="en-US" sz="1400" dirty="0">
                <a:solidFill>
                  <a:schemeClr val="bg1">
                    <a:lumMod val="50000"/>
                  </a:schemeClr>
                </a:solidFill>
                <a:cs typeface="+mn-ea"/>
              </a:rPr>
              <a:t>使用的时候 只需要调用即可</a:t>
            </a:r>
          </a:p>
        </p:txBody>
      </p:sp>
      <p:pic>
        <p:nvPicPr>
          <p:cNvPr id="21" name="图片 20">
            <a:extLst>
              <a:ext uri="{FF2B5EF4-FFF2-40B4-BE49-F238E27FC236}">
                <a16:creationId xmlns:a16="http://schemas.microsoft.com/office/drawing/2014/main" id="{FC46B25B-7EB3-50A3-67BB-08114301A02B}"/>
              </a:ext>
            </a:extLst>
          </p:cNvPr>
          <p:cNvPicPr>
            <a:picLocks noChangeAspect="1"/>
          </p:cNvPicPr>
          <p:nvPr/>
        </p:nvPicPr>
        <p:blipFill>
          <a:blip r:embed="rId3"/>
          <a:stretch>
            <a:fillRect/>
          </a:stretch>
        </p:blipFill>
        <p:spPr>
          <a:xfrm>
            <a:off x="6125627" y="1772123"/>
            <a:ext cx="5355744" cy="3313754"/>
          </a:xfrm>
          <a:prstGeom prst="rect">
            <a:avLst/>
          </a:prstGeom>
        </p:spPr>
      </p:pic>
      <p:sp>
        <p:nvSpPr>
          <p:cNvPr id="9" name="Rectangle 29">
            <a:extLst>
              <a:ext uri="{FF2B5EF4-FFF2-40B4-BE49-F238E27FC236}">
                <a16:creationId xmlns:a16="http://schemas.microsoft.com/office/drawing/2014/main" id="{EB0A12D2-458E-C0C4-6AF6-80ADCEBD3EA5}"/>
              </a:ext>
            </a:extLst>
          </p:cNvPr>
          <p:cNvSpPr/>
          <p:nvPr/>
        </p:nvSpPr>
        <p:spPr>
          <a:xfrm>
            <a:off x="710629" y="1063715"/>
            <a:ext cx="5153339" cy="834267"/>
          </a:xfrm>
          <a:prstGeom prst="rect">
            <a:avLst/>
          </a:prstGeom>
        </p:spPr>
        <p:txBody>
          <a:bodyPr wrap="square">
            <a:spAutoFit/>
          </a:bodyPr>
          <a:lstStyle/>
          <a:p>
            <a:pPr lvl="0">
              <a:lnSpc>
                <a:spcPts val="2000"/>
              </a:lnSpc>
              <a:defRPr/>
            </a:pPr>
            <a:r>
              <a:rPr lang="zh-CN" altLang="en-US" sz="1200" dirty="0">
                <a:solidFill>
                  <a:schemeClr val="bg1">
                    <a:lumMod val="50000"/>
                  </a:schemeClr>
                </a:solidFill>
                <a:cs typeface="+mn-ea"/>
                <a:sym typeface="+mn-lt"/>
              </a:rPr>
              <a:t>在登录成功之后设置并跳转到首页，必须传入登录之后返回的</a:t>
            </a:r>
            <a:r>
              <a:rPr lang="en-US" altLang="zh-CN" sz="1200" dirty="0">
                <a:solidFill>
                  <a:schemeClr val="bg1">
                    <a:lumMod val="50000"/>
                  </a:schemeClr>
                </a:solidFill>
                <a:cs typeface="+mn-ea"/>
                <a:sym typeface="+mn-lt"/>
              </a:rPr>
              <a:t>token</a:t>
            </a:r>
            <a:r>
              <a:rPr lang="zh-CN" altLang="en-US" sz="1200" dirty="0">
                <a:solidFill>
                  <a:schemeClr val="bg1">
                    <a:lumMod val="50000"/>
                  </a:schemeClr>
                </a:solidFill>
                <a:cs typeface="+mn-ea"/>
                <a:sym typeface="+mn-lt"/>
              </a:rPr>
              <a:t>和用户资料</a:t>
            </a:r>
            <a:endParaRPr lang="en-US" altLang="zh-CN" sz="1200" dirty="0">
              <a:solidFill>
                <a:schemeClr val="bg1">
                  <a:lumMod val="50000"/>
                </a:schemeClr>
              </a:solidFill>
              <a:cs typeface="+mn-ea"/>
              <a:sym typeface="+mn-lt"/>
            </a:endParaRPr>
          </a:p>
          <a:p>
            <a:pPr lvl="0">
              <a:lnSpc>
                <a:spcPts val="2000"/>
              </a:lnSpc>
              <a:defRPr/>
            </a:pPr>
            <a:r>
              <a:rPr lang="zh-CN" altLang="en-US" sz="1200" dirty="0">
                <a:solidFill>
                  <a:schemeClr val="bg1">
                    <a:lumMod val="50000"/>
                  </a:schemeClr>
                </a:solidFill>
                <a:cs typeface="+mn-ea"/>
                <a:sym typeface="+mn-lt"/>
              </a:rPr>
              <a:t>获取</a:t>
            </a:r>
            <a:r>
              <a:rPr lang="en-US" altLang="zh-CN" sz="1200" dirty="0">
                <a:solidFill>
                  <a:schemeClr val="bg1">
                    <a:lumMod val="50000"/>
                  </a:schemeClr>
                </a:solidFill>
                <a:cs typeface="+mn-ea"/>
                <a:sym typeface="+mn-lt"/>
              </a:rPr>
              <a:t>token    </a:t>
            </a:r>
            <a:r>
              <a:rPr lang="zh-CN" altLang="en-US" sz="1200" dirty="0">
                <a:solidFill>
                  <a:schemeClr val="bg1">
                    <a:lumMod val="50000"/>
                  </a:schemeClr>
                </a:solidFill>
                <a:cs typeface="+mn-ea"/>
                <a:sym typeface="+mn-lt"/>
              </a:rPr>
              <a:t>移除</a:t>
            </a:r>
            <a:r>
              <a:rPr lang="en-US" altLang="zh-CN" sz="1200" dirty="0">
                <a:solidFill>
                  <a:schemeClr val="bg1">
                    <a:lumMod val="50000"/>
                  </a:schemeClr>
                </a:solidFill>
                <a:cs typeface="+mn-ea"/>
                <a:sym typeface="+mn-lt"/>
              </a:rPr>
              <a:t>token--</a:t>
            </a:r>
            <a:r>
              <a:rPr lang="zh-CN" altLang="en-US" sz="1200" dirty="0">
                <a:solidFill>
                  <a:schemeClr val="bg1">
                    <a:lumMod val="50000"/>
                  </a:schemeClr>
                </a:solidFill>
                <a:cs typeface="+mn-ea"/>
                <a:sym typeface="+mn-lt"/>
              </a:rPr>
              <a:t>退出登录时调用并跳转到首页或登录页</a:t>
            </a:r>
          </a:p>
        </p:txBody>
      </p:sp>
    </p:spTree>
    <p:extLst>
      <p:ext uri="{BB962C8B-B14F-4D97-AF65-F5344CB8AC3E}">
        <p14:creationId xmlns:p14="http://schemas.microsoft.com/office/powerpoint/2010/main" val="10793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7BBCB00-7A6D-4131-3A25-52E36E624592}"/>
              </a:ext>
            </a:extLst>
          </p:cNvPr>
          <p:cNvGrpSpPr/>
          <p:nvPr/>
        </p:nvGrpSpPr>
        <p:grpSpPr>
          <a:xfrm>
            <a:off x="361360" y="-1489318"/>
            <a:ext cx="15983812" cy="14046898"/>
            <a:chOff x="371993" y="-1568546"/>
            <a:chExt cx="15983812" cy="14046898"/>
          </a:xfrm>
        </p:grpSpPr>
        <p:sp>
          <p:nvSpPr>
            <p:cNvPr id="3" name="流程图: 接点 12">
              <a:extLst>
                <a:ext uri="{FF2B5EF4-FFF2-40B4-BE49-F238E27FC236}">
                  <a16:creationId xmlns:a16="http://schemas.microsoft.com/office/drawing/2014/main" id="{E1631310-9425-F5A0-61BC-6E589A055E61}"/>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4">
              <a:extLst>
                <a:ext uri="{FF2B5EF4-FFF2-40B4-BE49-F238E27FC236}">
                  <a16:creationId xmlns:a16="http://schemas.microsoft.com/office/drawing/2014/main" id="{A19F49DC-9C83-5393-0B1C-49E8F753A9B1}"/>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5">
              <a:extLst>
                <a:ext uri="{FF2B5EF4-FFF2-40B4-BE49-F238E27FC236}">
                  <a16:creationId xmlns:a16="http://schemas.microsoft.com/office/drawing/2014/main" id="{E8537E94-FA0C-998D-C756-12E3A1A0AF4C}"/>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7">
              <a:extLst>
                <a:ext uri="{FF2B5EF4-FFF2-40B4-BE49-F238E27FC236}">
                  <a16:creationId xmlns:a16="http://schemas.microsoft.com/office/drawing/2014/main" id="{81A3375B-0587-FB11-CC33-D607884CD107}"/>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A976F140-8E06-7CDF-9539-F1D8F341BA25}"/>
                </a:ext>
              </a:extLst>
            </p:cNvPr>
            <p:cNvSpPr txBox="1"/>
            <p:nvPr/>
          </p:nvSpPr>
          <p:spPr>
            <a:xfrm>
              <a:off x="1009200" y="287761"/>
              <a:ext cx="2311549"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项目配置</a:t>
              </a:r>
            </a:p>
          </p:txBody>
        </p:sp>
      </p:grpSp>
      <p:grpSp>
        <p:nvGrpSpPr>
          <p:cNvPr id="8" name="Group 52">
            <a:extLst>
              <a:ext uri="{FF2B5EF4-FFF2-40B4-BE49-F238E27FC236}">
                <a16:creationId xmlns:a16="http://schemas.microsoft.com/office/drawing/2014/main" id="{E23820D4-9E45-422A-04CF-56F241D3433C}"/>
              </a:ext>
            </a:extLst>
          </p:cNvPr>
          <p:cNvGrpSpPr/>
          <p:nvPr/>
        </p:nvGrpSpPr>
        <p:grpSpPr bwMode="auto">
          <a:xfrm>
            <a:off x="1010505" y="1646013"/>
            <a:ext cx="276225" cy="368300"/>
            <a:chOff x="8332164" y="717871"/>
            <a:chExt cx="459026" cy="569605"/>
          </a:xfrm>
        </p:grpSpPr>
        <p:sp>
          <p:nvSpPr>
            <p:cNvPr id="9" name="Freeform: Shape 53">
              <a:extLst>
                <a:ext uri="{FF2B5EF4-FFF2-40B4-BE49-F238E27FC236}">
                  <a16:creationId xmlns:a16="http://schemas.microsoft.com/office/drawing/2014/main" id="{9A1085DB-CDF8-6DD5-3EBC-E96551F852F8}"/>
                </a:ext>
              </a:extLst>
            </p:cNvPr>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10" name="Freeform: Shape 54">
              <a:extLst>
                <a:ext uri="{FF2B5EF4-FFF2-40B4-BE49-F238E27FC236}">
                  <a16:creationId xmlns:a16="http://schemas.microsoft.com/office/drawing/2014/main" id="{65A445DF-165C-3C51-7970-A0A52370B918}"/>
                </a:ext>
              </a:extLst>
            </p:cNvPr>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grpSp>
      <p:sp>
        <p:nvSpPr>
          <p:cNvPr id="11" name="Rectangle 30">
            <a:extLst>
              <a:ext uri="{FF2B5EF4-FFF2-40B4-BE49-F238E27FC236}">
                <a16:creationId xmlns:a16="http://schemas.microsoft.com/office/drawing/2014/main" id="{B82BE401-612E-DE9F-BDDF-7E419EF09946}"/>
              </a:ext>
            </a:extLst>
          </p:cNvPr>
          <p:cNvSpPr/>
          <p:nvPr/>
        </p:nvSpPr>
        <p:spPr>
          <a:xfrm>
            <a:off x="1545174" y="1398297"/>
            <a:ext cx="1655226" cy="830997"/>
          </a:xfrm>
          <a:prstGeom prst="rect">
            <a:avLst/>
          </a:prstGeom>
        </p:spPr>
        <p:txBody>
          <a:bodyPr wrap="square">
            <a:spAutoFit/>
          </a:bodyPr>
          <a:lstStyle/>
          <a:p>
            <a:pPr>
              <a:defRPr/>
            </a:pPr>
            <a:r>
              <a:rPr lang="en-US" altLang="zh-CN" sz="1600" b="1" dirty="0" err="1">
                <a:solidFill>
                  <a:schemeClr val="tx1">
                    <a:lumMod val="75000"/>
                    <a:lumOff val="25000"/>
                  </a:schemeClr>
                </a:solidFill>
                <a:cs typeface="+mn-ea"/>
                <a:sym typeface="+mn-lt"/>
              </a:rPr>
              <a:t>axios</a:t>
            </a:r>
            <a:endParaRPr lang="en-US" altLang="zh-CN" sz="1600" b="1" dirty="0">
              <a:solidFill>
                <a:schemeClr val="tx1">
                  <a:lumMod val="75000"/>
                  <a:lumOff val="25000"/>
                </a:schemeClr>
              </a:solidFill>
              <a:cs typeface="+mn-ea"/>
              <a:sym typeface="+mn-lt"/>
            </a:endParaRPr>
          </a:p>
          <a:p>
            <a:pPr>
              <a:defRPr/>
            </a:pPr>
            <a:endParaRPr lang="zh-CN" altLang="en-US" sz="1600" b="1" dirty="0">
              <a:solidFill>
                <a:schemeClr val="tx1">
                  <a:lumMod val="75000"/>
                  <a:lumOff val="25000"/>
                </a:schemeClr>
              </a:solidFill>
              <a:cs typeface="+mn-ea"/>
              <a:sym typeface="+mn-lt"/>
            </a:endParaRPr>
          </a:p>
          <a:p>
            <a:pPr lvl="0">
              <a:defRPr/>
            </a:pPr>
            <a:endParaRPr lang="zh-CN" altLang="en-US" sz="1600" b="1" dirty="0">
              <a:solidFill>
                <a:schemeClr val="tx1">
                  <a:lumMod val="75000"/>
                  <a:lumOff val="25000"/>
                </a:schemeClr>
              </a:solidFill>
              <a:cs typeface="+mn-ea"/>
              <a:sym typeface="+mn-lt"/>
            </a:endParaRPr>
          </a:p>
        </p:txBody>
      </p:sp>
      <p:sp>
        <p:nvSpPr>
          <p:cNvPr id="13" name="Rectangle 29">
            <a:extLst>
              <a:ext uri="{FF2B5EF4-FFF2-40B4-BE49-F238E27FC236}">
                <a16:creationId xmlns:a16="http://schemas.microsoft.com/office/drawing/2014/main" id="{5B3912AD-8319-7D93-B40D-8608182EF705}"/>
              </a:ext>
            </a:extLst>
          </p:cNvPr>
          <p:cNvSpPr/>
          <p:nvPr/>
        </p:nvSpPr>
        <p:spPr>
          <a:xfrm>
            <a:off x="1545174" y="1725163"/>
            <a:ext cx="3631824" cy="577787"/>
          </a:xfrm>
          <a:prstGeom prst="rect">
            <a:avLst/>
          </a:prstGeom>
        </p:spPr>
        <p:txBody>
          <a:bodyPr wrap="square">
            <a:spAutoFit/>
          </a:bodyPr>
          <a:lstStyle/>
          <a:p>
            <a:pPr>
              <a:lnSpc>
                <a:spcPts val="2000"/>
              </a:lnSpc>
              <a:defRPr/>
            </a:pPr>
            <a:r>
              <a:rPr lang="zh-CN" altLang="en-US" sz="1200" dirty="0">
                <a:solidFill>
                  <a:schemeClr val="bg1">
                    <a:lumMod val="50000"/>
                  </a:schemeClr>
                </a:solidFill>
                <a:cs typeface="+mn-ea"/>
                <a:sym typeface="+mn-lt"/>
              </a:rPr>
              <a:t>通过</a:t>
            </a:r>
            <a:r>
              <a:rPr lang="en-US" altLang="zh-CN" sz="1200" dirty="0" err="1">
                <a:solidFill>
                  <a:schemeClr val="bg1">
                    <a:lumMod val="50000"/>
                  </a:schemeClr>
                </a:solidFill>
                <a:cs typeface="+mn-ea"/>
                <a:sym typeface="+mn-lt"/>
              </a:rPr>
              <a:t>axios</a:t>
            </a:r>
            <a:r>
              <a:rPr lang="zh-CN" altLang="en-US" sz="1200" dirty="0">
                <a:solidFill>
                  <a:schemeClr val="bg1">
                    <a:lumMod val="50000"/>
                  </a:schemeClr>
                </a:solidFill>
                <a:cs typeface="+mn-ea"/>
                <a:sym typeface="+mn-lt"/>
              </a:rPr>
              <a:t>来对接口进行二次封装，方便我们请求接口的数据，清晰明了！</a:t>
            </a:r>
            <a:endParaRPr lang="en-US" altLang="zh-CN" sz="1200" dirty="0"/>
          </a:p>
        </p:txBody>
      </p:sp>
      <p:sp>
        <p:nvSpPr>
          <p:cNvPr id="14" name="Freeform: Shape 36">
            <a:extLst>
              <a:ext uri="{FF2B5EF4-FFF2-40B4-BE49-F238E27FC236}">
                <a16:creationId xmlns:a16="http://schemas.microsoft.com/office/drawing/2014/main" id="{D89CE34A-C0C0-4A84-1F5C-DABD64E0DF1E}"/>
              </a:ext>
            </a:extLst>
          </p:cNvPr>
          <p:cNvSpPr/>
          <p:nvPr/>
        </p:nvSpPr>
        <p:spPr>
          <a:xfrm>
            <a:off x="9587343" y="166828"/>
            <a:ext cx="2432050" cy="675399"/>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17" name="Rectangle 30">
            <a:extLst>
              <a:ext uri="{FF2B5EF4-FFF2-40B4-BE49-F238E27FC236}">
                <a16:creationId xmlns:a16="http://schemas.microsoft.com/office/drawing/2014/main" id="{12987E21-3D04-2513-07A4-7DD30C65ECE8}"/>
              </a:ext>
            </a:extLst>
          </p:cNvPr>
          <p:cNvSpPr/>
          <p:nvPr/>
        </p:nvSpPr>
        <p:spPr>
          <a:xfrm>
            <a:off x="6096000" y="1952295"/>
            <a:ext cx="4047552" cy="553998"/>
          </a:xfrm>
          <a:prstGeom prst="rect">
            <a:avLst/>
          </a:prstGeom>
        </p:spPr>
        <p:txBody>
          <a:bodyPr wrap="square">
            <a:spAutoFit/>
          </a:bodyPr>
          <a:lstStyle/>
          <a:p>
            <a:pPr>
              <a:defRPr/>
            </a:pPr>
            <a:r>
              <a:rPr lang="zh-CN" altLang="en-US" sz="1400" b="1" dirty="0">
                <a:solidFill>
                  <a:schemeClr val="tx1">
                    <a:lumMod val="75000"/>
                    <a:lumOff val="25000"/>
                  </a:schemeClr>
                </a:solidFill>
                <a:cs typeface="+mn-ea"/>
                <a:sym typeface="+mn-lt"/>
              </a:rPr>
              <a:t>创建 </a:t>
            </a:r>
            <a:r>
              <a:rPr lang="en-US" altLang="zh-CN" sz="1400" b="1" dirty="0" err="1">
                <a:solidFill>
                  <a:schemeClr val="tx1">
                    <a:lumMod val="75000"/>
                    <a:lumOff val="25000"/>
                  </a:schemeClr>
                </a:solidFill>
                <a:cs typeface="+mn-ea"/>
                <a:sym typeface="+mn-lt"/>
              </a:rPr>
              <a:t>untils</a:t>
            </a:r>
            <a:r>
              <a:rPr lang="en-US" altLang="zh-CN" sz="1400" b="1" dirty="0">
                <a:solidFill>
                  <a:schemeClr val="tx1">
                    <a:lumMod val="75000"/>
                    <a:lumOff val="25000"/>
                  </a:schemeClr>
                </a:solidFill>
                <a:cs typeface="+mn-ea"/>
                <a:sym typeface="+mn-lt"/>
              </a:rPr>
              <a:t> </a:t>
            </a:r>
            <a:r>
              <a:rPr lang="zh-CN" altLang="en-US" sz="1400" b="1" dirty="0">
                <a:solidFill>
                  <a:schemeClr val="tx1">
                    <a:lumMod val="75000"/>
                    <a:lumOff val="25000"/>
                  </a:schemeClr>
                </a:solidFill>
                <a:cs typeface="+mn-ea"/>
                <a:sym typeface="+mn-lt"/>
              </a:rPr>
              <a:t>文件夹 再创建一个</a:t>
            </a:r>
            <a:r>
              <a:rPr lang="en-US" altLang="zh-CN" sz="1400" b="1" dirty="0" err="1">
                <a:solidFill>
                  <a:schemeClr val="tx1">
                    <a:lumMod val="75000"/>
                    <a:lumOff val="25000"/>
                  </a:schemeClr>
                </a:solidFill>
                <a:cs typeface="+mn-ea"/>
                <a:sym typeface="+mn-lt"/>
              </a:rPr>
              <a:t>js</a:t>
            </a:r>
            <a:r>
              <a:rPr lang="zh-CN" altLang="en-US" sz="1400" b="1" dirty="0">
                <a:solidFill>
                  <a:schemeClr val="tx1">
                    <a:lumMod val="75000"/>
                    <a:lumOff val="25000"/>
                  </a:schemeClr>
                </a:solidFill>
                <a:cs typeface="+mn-ea"/>
                <a:sym typeface="+mn-lt"/>
              </a:rPr>
              <a:t>文件 </a:t>
            </a:r>
          </a:p>
          <a:p>
            <a:pPr lvl="0">
              <a:defRPr/>
            </a:pPr>
            <a:endParaRPr lang="zh-CN" altLang="en-US" sz="1600" b="1" dirty="0">
              <a:solidFill>
                <a:schemeClr val="tx1">
                  <a:lumMod val="75000"/>
                  <a:lumOff val="25000"/>
                </a:schemeClr>
              </a:solidFill>
              <a:cs typeface="+mn-ea"/>
              <a:sym typeface="+mn-lt"/>
            </a:endParaRPr>
          </a:p>
        </p:txBody>
      </p:sp>
      <p:sp>
        <p:nvSpPr>
          <p:cNvPr id="18" name="Rectangle 30">
            <a:extLst>
              <a:ext uri="{FF2B5EF4-FFF2-40B4-BE49-F238E27FC236}">
                <a16:creationId xmlns:a16="http://schemas.microsoft.com/office/drawing/2014/main" id="{968D64D6-A444-E361-09BD-13691D8DD80D}"/>
              </a:ext>
            </a:extLst>
          </p:cNvPr>
          <p:cNvSpPr/>
          <p:nvPr/>
        </p:nvSpPr>
        <p:spPr>
          <a:xfrm>
            <a:off x="6096000" y="2302950"/>
            <a:ext cx="4047552" cy="307777"/>
          </a:xfrm>
          <a:prstGeom prst="rect">
            <a:avLst/>
          </a:prstGeom>
        </p:spPr>
        <p:txBody>
          <a:bodyPr wrap="square">
            <a:spAutoFit/>
          </a:bodyPr>
          <a:lstStyle/>
          <a:p>
            <a:pPr>
              <a:defRPr/>
            </a:pPr>
            <a:r>
              <a:rPr lang="zh-CN" altLang="en-US" sz="1400" dirty="0">
                <a:solidFill>
                  <a:schemeClr val="tx1">
                    <a:lumMod val="75000"/>
                    <a:lumOff val="25000"/>
                  </a:schemeClr>
                </a:solidFill>
                <a:cs typeface="+mn-ea"/>
                <a:sym typeface="+mn-lt"/>
              </a:rPr>
              <a:t>安装</a:t>
            </a:r>
            <a:r>
              <a:rPr lang="en-US" altLang="zh-CN" sz="1400" dirty="0" err="1">
                <a:solidFill>
                  <a:schemeClr val="tx1">
                    <a:lumMod val="75000"/>
                    <a:lumOff val="25000"/>
                  </a:schemeClr>
                </a:solidFill>
                <a:cs typeface="+mn-ea"/>
                <a:sym typeface="+mn-lt"/>
              </a:rPr>
              <a:t>axios</a:t>
            </a:r>
            <a:r>
              <a:rPr lang="en-US" altLang="zh-CN" sz="1400" dirty="0">
                <a:solidFill>
                  <a:schemeClr val="tx1">
                    <a:lumMod val="75000"/>
                    <a:lumOff val="25000"/>
                  </a:schemeClr>
                </a:solidFill>
                <a:cs typeface="+mn-ea"/>
                <a:sym typeface="+mn-lt"/>
              </a:rPr>
              <a:t> </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rPr>
              <a:t>npm</a:t>
            </a:r>
            <a:r>
              <a:rPr lang="en-US" altLang="zh-CN" sz="1400" dirty="0">
                <a:solidFill>
                  <a:schemeClr val="tx1">
                    <a:lumMod val="75000"/>
                    <a:lumOff val="25000"/>
                  </a:schemeClr>
                </a:solidFill>
                <a:cs typeface="+mn-ea"/>
              </a:rPr>
              <a:t> install </a:t>
            </a:r>
            <a:r>
              <a:rPr lang="en-US" altLang="zh-CN" sz="1400" dirty="0" err="1">
                <a:solidFill>
                  <a:schemeClr val="tx1">
                    <a:lumMod val="75000"/>
                    <a:lumOff val="25000"/>
                  </a:schemeClr>
                </a:solidFill>
                <a:cs typeface="+mn-ea"/>
              </a:rPr>
              <a:t>axios</a:t>
            </a:r>
            <a:endParaRPr lang="zh-CN" altLang="en-US" sz="1400" dirty="0">
              <a:solidFill>
                <a:schemeClr val="tx1">
                  <a:lumMod val="75000"/>
                  <a:lumOff val="25000"/>
                </a:schemeClr>
              </a:solidFill>
              <a:cs typeface="+mn-ea"/>
              <a:sym typeface="+mn-lt"/>
            </a:endParaRPr>
          </a:p>
        </p:txBody>
      </p:sp>
      <p:sp>
        <p:nvSpPr>
          <p:cNvPr id="35" name="Rectangle 30">
            <a:extLst>
              <a:ext uri="{FF2B5EF4-FFF2-40B4-BE49-F238E27FC236}">
                <a16:creationId xmlns:a16="http://schemas.microsoft.com/office/drawing/2014/main" id="{EDC747E7-8CF7-528E-8E44-332856EE4642}"/>
              </a:ext>
            </a:extLst>
          </p:cNvPr>
          <p:cNvSpPr/>
          <p:nvPr/>
        </p:nvSpPr>
        <p:spPr>
          <a:xfrm>
            <a:off x="5991350" y="2805595"/>
            <a:ext cx="4717403" cy="2246769"/>
          </a:xfrm>
          <a:prstGeom prst="rect">
            <a:avLst/>
          </a:prstGeom>
        </p:spPr>
        <p:txBody>
          <a:bodyPr wrap="square">
            <a:spAutoFit/>
          </a:bodyPr>
          <a:lstStyle/>
          <a:p>
            <a:pPr>
              <a:defRPr/>
            </a:pPr>
            <a:r>
              <a:rPr lang="zh-CN" altLang="en-US" sz="1400" dirty="0">
                <a:solidFill>
                  <a:schemeClr val="tx1">
                    <a:lumMod val="75000"/>
                    <a:lumOff val="25000"/>
                  </a:schemeClr>
                </a:solidFill>
                <a:cs typeface="+mn-ea"/>
                <a:sym typeface="+mn-lt"/>
              </a:rPr>
              <a:t>       </a:t>
            </a:r>
            <a:r>
              <a:rPr lang="zh-CN" altLang="en-US" sz="1400" dirty="0">
                <a:solidFill>
                  <a:schemeClr val="bg2">
                    <a:lumMod val="50000"/>
                  </a:schemeClr>
                </a:solidFill>
                <a:highlight>
                  <a:srgbClr val="FFFFFF"/>
                </a:highlight>
                <a:cs typeface="+mn-ea"/>
                <a:sym typeface="+mn-lt"/>
              </a:rPr>
              <a:t>在项目启动前，先配置封装一下</a:t>
            </a:r>
            <a:r>
              <a:rPr lang="en-US" altLang="zh-CN" sz="1400" dirty="0" err="1">
                <a:solidFill>
                  <a:schemeClr val="bg2">
                    <a:lumMod val="50000"/>
                  </a:schemeClr>
                </a:solidFill>
                <a:highlight>
                  <a:srgbClr val="FFFFFF"/>
                </a:highlight>
                <a:cs typeface="+mn-ea"/>
                <a:sym typeface="+mn-lt"/>
              </a:rPr>
              <a:t>baseurl</a:t>
            </a:r>
            <a:r>
              <a:rPr lang="zh-CN" altLang="en-US" sz="1400" dirty="0">
                <a:solidFill>
                  <a:schemeClr val="bg2">
                    <a:lumMod val="50000"/>
                  </a:schemeClr>
                </a:solidFill>
                <a:highlight>
                  <a:srgbClr val="FFFFFF"/>
                </a:highlight>
                <a:cs typeface="+mn-ea"/>
                <a:sym typeface="+mn-lt"/>
              </a:rPr>
              <a:t>基地址接口路径，设置一下</a:t>
            </a:r>
            <a:r>
              <a:rPr lang="en-US" altLang="zh-CN" sz="1400" dirty="0">
                <a:solidFill>
                  <a:schemeClr val="bg2">
                    <a:lumMod val="50000"/>
                  </a:schemeClr>
                </a:solidFill>
                <a:highlight>
                  <a:srgbClr val="FFFFFF"/>
                </a:highlight>
                <a:cs typeface="+mn-ea"/>
                <a:sym typeface="+mn-lt"/>
              </a:rPr>
              <a:t>timeout</a:t>
            </a:r>
            <a:r>
              <a:rPr lang="zh-CN" altLang="en-US" sz="1400" dirty="0">
                <a:solidFill>
                  <a:schemeClr val="bg2">
                    <a:lumMod val="50000"/>
                  </a:schemeClr>
                </a:solidFill>
                <a:highlight>
                  <a:srgbClr val="FFFFFF"/>
                </a:highlight>
                <a:cs typeface="+mn-ea"/>
                <a:sym typeface="+mn-lt"/>
              </a:rPr>
              <a:t>超时时间，在通过</a:t>
            </a:r>
            <a:r>
              <a:rPr lang="en-US" altLang="zh-CN" sz="1400" dirty="0" err="1">
                <a:solidFill>
                  <a:schemeClr val="bg2">
                    <a:lumMod val="50000"/>
                  </a:schemeClr>
                </a:solidFill>
                <a:highlight>
                  <a:srgbClr val="FFFFFF"/>
                </a:highlight>
                <a:cs typeface="+mn-ea"/>
                <a:sym typeface="+mn-lt"/>
              </a:rPr>
              <a:t>axios</a:t>
            </a:r>
            <a:r>
              <a:rPr lang="en-US" altLang="zh-CN" sz="1400" dirty="0">
                <a:solidFill>
                  <a:schemeClr val="bg2">
                    <a:lumMod val="50000"/>
                  </a:schemeClr>
                </a:solidFill>
                <a:highlight>
                  <a:srgbClr val="FFFFFF"/>
                </a:highlight>
                <a:cs typeface="+mn-ea"/>
                <a:sym typeface="+mn-lt"/>
              </a:rPr>
              <a:t> </a:t>
            </a:r>
            <a:r>
              <a:rPr lang="zh-CN" altLang="en-US" sz="1400" dirty="0">
                <a:solidFill>
                  <a:schemeClr val="bg2">
                    <a:lumMod val="50000"/>
                  </a:schemeClr>
                </a:solidFill>
                <a:highlight>
                  <a:srgbClr val="FFFFFF"/>
                </a:highlight>
                <a:cs typeface="+mn-ea"/>
                <a:sym typeface="+mn-lt"/>
              </a:rPr>
              <a:t>中的拦截器进行在网络请求和响应之后的一些操作，我们通过新建一个</a:t>
            </a:r>
            <a:r>
              <a:rPr lang="en-US" altLang="zh-CN" sz="1400" dirty="0">
                <a:solidFill>
                  <a:schemeClr val="bg2">
                    <a:lumMod val="50000"/>
                  </a:schemeClr>
                </a:solidFill>
                <a:highlight>
                  <a:srgbClr val="FFFFFF"/>
                </a:highlight>
                <a:cs typeface="+mn-ea"/>
                <a:sym typeface="+mn-lt"/>
              </a:rPr>
              <a:t>until</a:t>
            </a:r>
            <a:r>
              <a:rPr lang="zh-CN" altLang="en-US" sz="1400" dirty="0">
                <a:solidFill>
                  <a:schemeClr val="bg2">
                    <a:lumMod val="50000"/>
                  </a:schemeClr>
                </a:solidFill>
                <a:highlight>
                  <a:srgbClr val="FFFFFF"/>
                </a:highlight>
                <a:cs typeface="+mn-ea"/>
                <a:sym typeface="+mn-lt"/>
              </a:rPr>
              <a:t>文件夹，在里面新建一个</a:t>
            </a:r>
            <a:r>
              <a:rPr lang="en-US" altLang="zh-CN" sz="1400" dirty="0">
                <a:solidFill>
                  <a:schemeClr val="bg2">
                    <a:lumMod val="50000"/>
                  </a:schemeClr>
                </a:solidFill>
                <a:highlight>
                  <a:srgbClr val="FFFFFF"/>
                </a:highlight>
                <a:cs typeface="+mn-ea"/>
                <a:sym typeface="+mn-lt"/>
              </a:rPr>
              <a:t>request.js</a:t>
            </a:r>
            <a:r>
              <a:rPr lang="zh-CN" altLang="en-US" sz="1400" dirty="0">
                <a:solidFill>
                  <a:schemeClr val="bg2">
                    <a:lumMod val="50000"/>
                  </a:schemeClr>
                </a:solidFill>
                <a:highlight>
                  <a:srgbClr val="FFFFFF"/>
                </a:highlight>
                <a:cs typeface="+mn-ea"/>
                <a:sym typeface="+mn-lt"/>
              </a:rPr>
              <a:t>文件，在里面导入第三方</a:t>
            </a:r>
            <a:r>
              <a:rPr lang="en-US" altLang="zh-CN" sz="1400" dirty="0" err="1">
                <a:solidFill>
                  <a:schemeClr val="bg2">
                    <a:lumMod val="50000"/>
                  </a:schemeClr>
                </a:solidFill>
                <a:highlight>
                  <a:srgbClr val="FFFFFF"/>
                </a:highlight>
                <a:cs typeface="+mn-ea"/>
                <a:sym typeface="+mn-lt"/>
              </a:rPr>
              <a:t>axios</a:t>
            </a:r>
            <a:r>
              <a:rPr lang="zh-CN" altLang="en-US" sz="1400" dirty="0">
                <a:solidFill>
                  <a:schemeClr val="bg2">
                    <a:lumMod val="50000"/>
                  </a:schemeClr>
                </a:solidFill>
                <a:highlight>
                  <a:srgbClr val="FFFFFF"/>
                </a:highlight>
                <a:cs typeface="+mn-ea"/>
                <a:sym typeface="+mn-lt"/>
              </a:rPr>
              <a:t>，在配置基地址后通过 </a:t>
            </a:r>
            <a:r>
              <a:rPr lang="en-US" altLang="zh-CN" sz="1400" dirty="0" err="1">
                <a:solidFill>
                  <a:schemeClr val="bg2">
                    <a:lumMod val="50000"/>
                  </a:schemeClr>
                </a:solidFill>
                <a:highlight>
                  <a:srgbClr val="FFFFFF"/>
                </a:highlight>
                <a:cs typeface="+mn-ea"/>
                <a:sym typeface="+mn-lt"/>
              </a:rPr>
              <a:t>axios.interceptors</a:t>
            </a:r>
            <a:r>
              <a:rPr lang="en-US" altLang="zh-CN" sz="1400" dirty="0">
                <a:solidFill>
                  <a:schemeClr val="bg2">
                    <a:lumMod val="50000"/>
                  </a:schemeClr>
                </a:solidFill>
                <a:highlight>
                  <a:srgbClr val="FFFFFF"/>
                </a:highlight>
                <a:cs typeface="+mn-ea"/>
                <a:sym typeface="+mn-lt"/>
              </a:rPr>
              <a:t> </a:t>
            </a:r>
            <a:r>
              <a:rPr lang="zh-CN" altLang="en-US" sz="1400" dirty="0">
                <a:solidFill>
                  <a:schemeClr val="bg2">
                    <a:lumMod val="50000"/>
                  </a:schemeClr>
                </a:solidFill>
                <a:highlight>
                  <a:srgbClr val="FFFFFF"/>
                </a:highlight>
                <a:cs typeface="+mn-ea"/>
                <a:sym typeface="+mn-lt"/>
              </a:rPr>
              <a:t>来设置拦截器，在请求拦截器中通过</a:t>
            </a:r>
            <a:r>
              <a:rPr lang="en-US" altLang="zh-CN" sz="1400" dirty="0" err="1">
                <a:solidFill>
                  <a:schemeClr val="bg2">
                    <a:lumMod val="50000"/>
                  </a:schemeClr>
                </a:solidFill>
                <a:highlight>
                  <a:srgbClr val="FFFFFF"/>
                </a:highlight>
                <a:cs typeface="+mn-ea"/>
                <a:sym typeface="+mn-lt"/>
              </a:rPr>
              <a:t>config.headers</a:t>
            </a:r>
            <a:r>
              <a:rPr lang="zh-CN" altLang="en-US" sz="1400" dirty="0">
                <a:solidFill>
                  <a:schemeClr val="bg2">
                    <a:lumMod val="50000"/>
                  </a:schemeClr>
                </a:solidFill>
                <a:highlight>
                  <a:srgbClr val="FFFFFF"/>
                </a:highlight>
                <a:cs typeface="+mn-ea"/>
                <a:sym typeface="+mn-lt"/>
              </a:rPr>
              <a:t>的 </a:t>
            </a:r>
            <a:r>
              <a:rPr lang="en-US" altLang="zh-CN" sz="1400" dirty="0">
                <a:solidFill>
                  <a:schemeClr val="bg2">
                    <a:lumMod val="50000"/>
                  </a:schemeClr>
                </a:solidFill>
                <a:highlight>
                  <a:srgbClr val="FFFFFF"/>
                </a:highlight>
                <a:cs typeface="+mn-ea"/>
                <a:sym typeface="+mn-lt"/>
              </a:rPr>
              <a:t>Authorization </a:t>
            </a:r>
            <a:r>
              <a:rPr lang="zh-CN" altLang="en-US" sz="1400" dirty="0">
                <a:solidFill>
                  <a:schemeClr val="bg2">
                    <a:lumMod val="50000"/>
                  </a:schemeClr>
                </a:solidFill>
                <a:highlight>
                  <a:srgbClr val="FFFFFF"/>
                </a:highlight>
                <a:cs typeface="+mn-ea"/>
                <a:sym typeface="+mn-lt"/>
              </a:rPr>
              <a:t>配置一下请求头才能进入首页的</a:t>
            </a:r>
            <a:r>
              <a:rPr lang="en-US" altLang="zh-CN" sz="1400" dirty="0">
                <a:solidFill>
                  <a:schemeClr val="bg2">
                    <a:lumMod val="50000"/>
                  </a:schemeClr>
                </a:solidFill>
                <a:highlight>
                  <a:srgbClr val="FFFFFF"/>
                </a:highlight>
                <a:cs typeface="+mn-ea"/>
                <a:sym typeface="+mn-lt"/>
              </a:rPr>
              <a:t>token</a:t>
            </a:r>
            <a:r>
              <a:rPr lang="zh-CN" altLang="en-US" sz="1400" dirty="0">
                <a:solidFill>
                  <a:schemeClr val="bg2">
                    <a:lumMod val="50000"/>
                  </a:schemeClr>
                </a:solidFill>
                <a:highlight>
                  <a:srgbClr val="FFFFFF"/>
                </a:highlight>
                <a:cs typeface="+mn-ea"/>
                <a:sym typeface="+mn-lt"/>
              </a:rPr>
              <a:t>值，然后再响应拦截器中设置一下</a:t>
            </a:r>
            <a:r>
              <a:rPr lang="en-US" altLang="zh-CN" sz="1400" dirty="0">
                <a:solidFill>
                  <a:schemeClr val="bg2">
                    <a:lumMod val="50000"/>
                  </a:schemeClr>
                </a:solidFill>
                <a:highlight>
                  <a:srgbClr val="FFFFFF"/>
                </a:highlight>
                <a:cs typeface="+mn-ea"/>
                <a:sym typeface="+mn-lt"/>
              </a:rPr>
              <a:t>token</a:t>
            </a:r>
            <a:r>
              <a:rPr lang="zh-CN" altLang="en-US" sz="1400" dirty="0">
                <a:solidFill>
                  <a:schemeClr val="bg2">
                    <a:lumMod val="50000"/>
                  </a:schemeClr>
                </a:solidFill>
                <a:highlight>
                  <a:srgbClr val="FFFFFF"/>
                </a:highlight>
                <a:cs typeface="+mn-ea"/>
                <a:sym typeface="+mn-lt"/>
              </a:rPr>
              <a:t>值过期的处理，让用户去</a:t>
            </a:r>
            <a:r>
              <a:rPr lang="en-US" altLang="zh-CN" sz="1400" dirty="0">
                <a:solidFill>
                  <a:schemeClr val="bg2">
                    <a:lumMod val="50000"/>
                  </a:schemeClr>
                </a:solidFill>
                <a:highlight>
                  <a:srgbClr val="FFFFFF"/>
                </a:highlight>
                <a:cs typeface="+mn-ea"/>
                <a:sym typeface="+mn-lt"/>
              </a:rPr>
              <a:t>login</a:t>
            </a:r>
            <a:r>
              <a:rPr lang="zh-CN" altLang="en-US" sz="1400" dirty="0">
                <a:solidFill>
                  <a:schemeClr val="bg2">
                    <a:lumMod val="50000"/>
                  </a:schemeClr>
                </a:solidFill>
                <a:highlight>
                  <a:srgbClr val="FFFFFF"/>
                </a:highlight>
                <a:cs typeface="+mn-ea"/>
                <a:sym typeface="+mn-lt"/>
              </a:rPr>
              <a:t>页面去重新登录、再对一下常规的过期状态码进行处理和提示。</a:t>
            </a:r>
            <a:endParaRPr lang="zh-CN" altLang="en-US" sz="1600" b="1" dirty="0">
              <a:solidFill>
                <a:schemeClr val="bg2">
                  <a:lumMod val="50000"/>
                </a:schemeClr>
              </a:solidFill>
              <a:highlight>
                <a:srgbClr val="FFFFFF"/>
              </a:highlight>
              <a:cs typeface="+mn-ea"/>
              <a:sym typeface="+mn-lt"/>
            </a:endParaRPr>
          </a:p>
        </p:txBody>
      </p:sp>
      <p:sp>
        <p:nvSpPr>
          <p:cNvPr id="36" name="文本框 35">
            <a:extLst>
              <a:ext uri="{FF2B5EF4-FFF2-40B4-BE49-F238E27FC236}">
                <a16:creationId xmlns:a16="http://schemas.microsoft.com/office/drawing/2014/main" id="{ECF52EF3-9227-2AA8-4DCC-14305D163ED5}"/>
              </a:ext>
            </a:extLst>
          </p:cNvPr>
          <p:cNvSpPr txBox="1"/>
          <p:nvPr/>
        </p:nvSpPr>
        <p:spPr>
          <a:xfrm>
            <a:off x="1286730" y="2822244"/>
            <a:ext cx="3934096" cy="1908215"/>
          </a:xfrm>
          <a:prstGeom prst="rect">
            <a:avLst/>
          </a:prstGeom>
          <a:noFill/>
        </p:spPr>
        <p:txBody>
          <a:bodyPr wrap="square"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2">
                    <a:lumMod val="50000"/>
                  </a:schemeClr>
                </a:solidFill>
                <a:highlight>
                  <a:srgbClr val="FFFFFF"/>
                </a:highlight>
                <a:cs typeface="+mn-ea"/>
                <a:sym typeface="+mn-lt"/>
              </a:rPr>
              <a:t>封装</a:t>
            </a:r>
            <a:r>
              <a:rPr lang="en-US" altLang="zh-CN" sz="1400" dirty="0" err="1">
                <a:solidFill>
                  <a:schemeClr val="bg2">
                    <a:lumMod val="50000"/>
                  </a:schemeClr>
                </a:solidFill>
                <a:highlight>
                  <a:srgbClr val="FFFFFF"/>
                </a:highlight>
                <a:cs typeface="+mn-ea"/>
                <a:sym typeface="+mn-lt"/>
              </a:rPr>
              <a:t>axios</a:t>
            </a:r>
            <a:r>
              <a:rPr lang="zh-CN" altLang="en-US" sz="1400" dirty="0">
                <a:solidFill>
                  <a:schemeClr val="bg2">
                    <a:lumMod val="50000"/>
                  </a:schemeClr>
                </a:solidFill>
                <a:highlight>
                  <a:srgbClr val="FFFFFF"/>
                </a:highlight>
                <a:cs typeface="+mn-ea"/>
                <a:sym typeface="+mn-lt"/>
              </a:rPr>
              <a:t>是我们搭建项目最基础的一步，也是非常重要的一步！</a:t>
            </a:r>
            <a:endParaRPr lang="en-US" altLang="zh-CN" sz="1400" dirty="0">
              <a:solidFill>
                <a:schemeClr val="bg2">
                  <a:lumMod val="50000"/>
                </a:schemeClr>
              </a:solidFill>
              <a:highlight>
                <a:srgbClr val="FFFFFF"/>
              </a:highlight>
              <a:cs typeface="+mn-ea"/>
              <a:sym typeface="+mn-lt"/>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2">
                    <a:lumMod val="50000"/>
                  </a:schemeClr>
                </a:solidFill>
                <a:highlight>
                  <a:srgbClr val="FFFFFF"/>
                </a:highlight>
                <a:cs typeface="+mn-ea"/>
                <a:sym typeface="+mn-lt"/>
              </a:rPr>
              <a:t>我们可以通过</a:t>
            </a:r>
            <a:r>
              <a:rPr lang="en-US" altLang="zh-CN" sz="1400" dirty="0" err="1">
                <a:solidFill>
                  <a:schemeClr val="bg2">
                    <a:lumMod val="50000"/>
                  </a:schemeClr>
                </a:solidFill>
                <a:highlight>
                  <a:srgbClr val="FFFFFF"/>
                </a:highlight>
                <a:cs typeface="+mn-ea"/>
                <a:sym typeface="+mn-lt"/>
              </a:rPr>
              <a:t>axios</a:t>
            </a:r>
            <a:r>
              <a:rPr lang="zh-CN" altLang="en-US" sz="1400" dirty="0">
                <a:solidFill>
                  <a:schemeClr val="bg2">
                    <a:lumMod val="50000"/>
                  </a:schemeClr>
                </a:solidFill>
                <a:highlight>
                  <a:srgbClr val="FFFFFF"/>
                </a:highlight>
                <a:cs typeface="+mn-ea"/>
                <a:sym typeface="+mn-lt"/>
              </a:rPr>
              <a:t>设置好基本路径和超时时间，并且通过实例化的</a:t>
            </a:r>
            <a:r>
              <a:rPr lang="en-US" altLang="zh-CN" sz="1400" dirty="0" err="1">
                <a:solidFill>
                  <a:schemeClr val="bg2">
                    <a:lumMod val="50000"/>
                  </a:schemeClr>
                </a:solidFill>
                <a:highlight>
                  <a:srgbClr val="FFFFFF"/>
                </a:highlight>
                <a:cs typeface="+mn-ea"/>
                <a:sym typeface="+mn-lt"/>
              </a:rPr>
              <a:t>axios</a:t>
            </a:r>
            <a:r>
              <a:rPr lang="zh-CN" altLang="en-US" sz="1400" dirty="0">
                <a:solidFill>
                  <a:schemeClr val="bg2">
                    <a:lumMod val="50000"/>
                  </a:schemeClr>
                </a:solidFill>
                <a:highlight>
                  <a:srgbClr val="FFFFFF"/>
                </a:highlight>
                <a:cs typeface="+mn-ea"/>
                <a:sym typeface="+mn-lt"/>
              </a:rPr>
              <a:t>可以添加我们的请求拦截器和响应拦截器，特别是环境变量，打包之后的路径进行改变</a:t>
            </a:r>
          </a:p>
          <a:p>
            <a:endParaRPr lang="zh-CN" altLang="en-US" dirty="0"/>
          </a:p>
        </p:txBody>
      </p:sp>
    </p:spTree>
    <p:extLst>
      <p:ext uri="{BB962C8B-B14F-4D97-AF65-F5344CB8AC3E}">
        <p14:creationId xmlns:p14="http://schemas.microsoft.com/office/powerpoint/2010/main" val="348539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P spid="18"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M5YmNhMTc5OTQzMzIxMzFhZTI4ZDBhYzlhOGRhM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0636_1*i*7"/>
  <p:tag name="KSO_WM_TEMPLATE_CATEGORY" val="diagram"/>
  <p:tag name="KSO_WM_TEMPLATE_INDEX" val="20200636"/>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0636_1*i*8"/>
  <p:tag name="KSO_WM_TEMPLATE_CATEGORY" val="diagram"/>
  <p:tag name="KSO_WM_TEMPLATE_INDEX" val="2020063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36_1*i*9"/>
  <p:tag name="KSO_WM_TEMPLATE_CATEGORY" val="diagram"/>
  <p:tag name="KSO_WM_TEMPLATE_INDEX" val="20200636"/>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VALUE" val="125"/>
  <p:tag name="KSO_WM_UNIT_HIGHLIGHT" val="0"/>
  <p:tag name="KSO_WM_UNIT_COMPATIBLE" val="0"/>
  <p:tag name="KSO_WM_UNIT_DIAGRAM_ISNUMVISUAL" val="0"/>
  <p:tag name="KSO_WM_UNIT_DIAGRAM_ISREFERUNIT" val="0"/>
  <p:tag name="KSO_WM_UNIT_TYPE" val="h_f"/>
  <p:tag name="KSO_WM_UNIT_INDEX" val="1_1"/>
  <p:tag name="KSO_WM_UNIT_ID" val="diagram20200636_1*h_f*1_1"/>
  <p:tag name="KSO_WM_TEMPLATE_CATEGORY" val="diagram"/>
  <p:tag name="KSO_WM_TEMPLATE_INDEX" val="20200636"/>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为了能让您有更直观的字数感受，并进一步方便使用，我们为您标注了最适合的位置。您输入的文字到这里时，就是最佳视觉效果，请您务必注意。"/>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h_a"/>
  <p:tag name="KSO_WM_UNIT_INDEX" val="1_1"/>
  <p:tag name="KSO_WM_UNIT_ID" val="diagram20200636_1*h_a*1_1"/>
  <p:tag name="KSO_WM_TEMPLATE_CATEGORY" val="diagram"/>
  <p:tag name="KSO_WM_TEMPLATE_INDEX" val="20200636"/>
  <p:tag name="KSO_WM_UNIT_LAYERLEVEL" val="1_1"/>
  <p:tag name="KSO_WM_TAG_VERSION" val="1.0"/>
  <p:tag name="KSO_WM_BEAUTIFY_FLAG" val="#wm#"/>
  <p:tag name="KSO_WM_UNIT_PRESET_TEXT" val="单击此处&#10;添加标题"/>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636_1*i*2"/>
  <p:tag name="KSO_WM_TEMPLATE_CATEGORY" val="diagram"/>
  <p:tag name="KSO_WM_TEMPLATE_INDEX" val="2020063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636_1*i*3"/>
  <p:tag name="KSO_WM_TEMPLATE_CATEGORY" val="diagram"/>
  <p:tag name="KSO_WM_TEMPLATE_INDEX" val="2020063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636_1*i*4"/>
  <p:tag name="KSO_WM_TEMPLATE_CATEGORY" val="diagram"/>
  <p:tag name="KSO_WM_TEMPLATE_INDEX" val="2020063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SLIDE_ID" val="diagram20200636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375.528*244.352"/>
  <p:tag name="KSO_WM_SLIDE_POSITION" val="462.842*261.648"/>
  <p:tag name="KSO_WM_TAG_VERSION" val="1.0"/>
  <p:tag name="KSO_WM_BEAUTIFY_FLAG" val="#wm#"/>
  <p:tag name="KSO_WM_TEMPLATE_CATEGORY" val="diagram"/>
  <p:tag name="KSO_WM_TEMPLATE_INDEX" val="20200636"/>
  <p:tag name="KSO_WM_SLIDE_LAYOUT" val="d_h"/>
  <p:tag name="KSO_WM_SLIDE_LAYOUT_CNT" val="1_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636_1*i*1"/>
  <p:tag name="KSO_WM_TEMPLATE_CATEGORY" val="diagram"/>
  <p:tag name="KSO_WM_TEMPLATE_INDEX" val="2020063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36_1*i*9"/>
  <p:tag name="KSO_WM_TEMPLATE_CATEGORY" val="diagram"/>
  <p:tag name="KSO_WM_TEMPLATE_INDEX" val="20200636"/>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636_1*i*6"/>
  <p:tag name="KSO_WM_TEMPLATE_CATEGORY" val="diagram"/>
  <p:tag name="KSO_WM_TEMPLATE_INDEX" val="20200636"/>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636_1*i*5"/>
  <p:tag name="KSO_WM_TEMPLATE_CATEGORY" val="diagram"/>
  <p:tag name="KSO_WM_TEMPLATE_INDEX" val="2020063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0636_1*i*7"/>
  <p:tag name="KSO_WM_TEMPLATE_CATEGORY" val="diagram"/>
  <p:tag name="KSO_WM_TEMPLATE_INDEX" val="20200636"/>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0636_1*i*8"/>
  <p:tag name="KSO_WM_TEMPLATE_CATEGORY" val="diagram"/>
  <p:tag name="KSO_WM_TEMPLATE_INDEX" val="20200636"/>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36_1*i*9"/>
  <p:tag name="KSO_WM_TEMPLATE_CATEGORY" val="diagram"/>
  <p:tag name="KSO_WM_TEMPLATE_INDEX" val="2020063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VALUE" val="125"/>
  <p:tag name="KSO_WM_UNIT_HIGHLIGHT" val="0"/>
  <p:tag name="KSO_WM_UNIT_COMPATIBLE" val="0"/>
  <p:tag name="KSO_WM_UNIT_DIAGRAM_ISNUMVISUAL" val="0"/>
  <p:tag name="KSO_WM_UNIT_DIAGRAM_ISREFERUNIT" val="0"/>
  <p:tag name="KSO_WM_UNIT_TYPE" val="h_f"/>
  <p:tag name="KSO_WM_UNIT_INDEX" val="1_1"/>
  <p:tag name="KSO_WM_UNIT_ID" val="diagram20200636_1*h_f*1_1"/>
  <p:tag name="KSO_WM_TEMPLATE_CATEGORY" val="diagram"/>
  <p:tag name="KSO_WM_TEMPLATE_INDEX" val="20200636"/>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为了能让您有更直观的字数感受，并进一步方便使用，我们为您标注了最适合的位置。您输入的文字到这里时，就是最佳视觉效果，请您务必注意。"/>
</p:tagLst>
</file>

<file path=ppt/tags/tag2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h_a"/>
  <p:tag name="KSO_WM_UNIT_INDEX" val="1_1"/>
  <p:tag name="KSO_WM_UNIT_ID" val="diagram20200636_1*h_a*1_1"/>
  <p:tag name="KSO_WM_TEMPLATE_CATEGORY" val="diagram"/>
  <p:tag name="KSO_WM_TEMPLATE_INDEX" val="20200636"/>
  <p:tag name="KSO_WM_UNIT_LAYERLEVEL" val="1_1"/>
  <p:tag name="KSO_WM_TAG_VERSION" val="1.0"/>
  <p:tag name="KSO_WM_BEAUTIFY_FLAG" val="#wm#"/>
  <p:tag name="KSO_WM_UNIT_PRESET_TEXT" val="单击此处&#10;添加标题"/>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636_1*i*2"/>
  <p:tag name="KSO_WM_TEMPLATE_CATEGORY" val="diagram"/>
  <p:tag name="KSO_WM_TEMPLATE_INDEX" val="20200636"/>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636_1*i*3"/>
  <p:tag name="KSO_WM_TEMPLATE_CATEGORY" val="diagram"/>
  <p:tag name="KSO_WM_TEMPLATE_INDEX" val="20200636"/>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636_1*i*4"/>
  <p:tag name="KSO_WM_TEMPLATE_CATEGORY" val="diagram"/>
  <p:tag name="KSO_WM_TEMPLATE_INDEX" val="20200636"/>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36_1*i*9"/>
  <p:tag name="KSO_WM_TEMPLATE_CATEGORY" val="diagram"/>
  <p:tag name="KSO_WM_TEMPLATE_INDEX" val="20200636"/>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SLIDE_ID" val="diagram20200636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375.528*244.352"/>
  <p:tag name="KSO_WM_SLIDE_POSITION" val="462.842*261.648"/>
  <p:tag name="KSO_WM_TAG_VERSION" val="1.0"/>
  <p:tag name="KSO_WM_BEAUTIFY_FLAG" val="#wm#"/>
  <p:tag name="KSO_WM_TEMPLATE_CATEGORY" val="diagram"/>
  <p:tag name="KSO_WM_TEMPLATE_INDEX" val="20200636"/>
  <p:tag name="KSO_WM_SLIDE_LAYOUT" val="d_h"/>
  <p:tag name="KSO_WM_SLIDE_LAYOUT_CNT" val="1_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636_1*i*1"/>
  <p:tag name="KSO_WM_TEMPLATE_CATEGORY" val="diagram"/>
  <p:tag name="KSO_WM_TEMPLATE_INDEX" val="20200636"/>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636_1*i*6"/>
  <p:tag name="KSO_WM_TEMPLATE_CATEGORY" val="diagram"/>
  <p:tag name="KSO_WM_TEMPLATE_INDEX" val="2020063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636_1*i*5"/>
  <p:tag name="KSO_WM_TEMPLATE_CATEGORY" val="diagram"/>
  <p:tag name="KSO_WM_TEMPLATE_INDEX" val="20200636"/>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0636_1*i*7"/>
  <p:tag name="KSO_WM_TEMPLATE_CATEGORY" val="diagram"/>
  <p:tag name="KSO_WM_TEMPLATE_INDEX" val="20200636"/>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0636_1*i*8"/>
  <p:tag name="KSO_WM_TEMPLATE_CATEGORY" val="diagram"/>
  <p:tag name="KSO_WM_TEMPLATE_INDEX" val="20200636"/>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36_1*i*9"/>
  <p:tag name="KSO_WM_TEMPLATE_CATEGORY" val="diagram"/>
  <p:tag name="KSO_WM_TEMPLATE_INDEX" val="2020063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VALUE" val="125"/>
  <p:tag name="KSO_WM_UNIT_HIGHLIGHT" val="0"/>
  <p:tag name="KSO_WM_UNIT_COMPATIBLE" val="0"/>
  <p:tag name="KSO_WM_UNIT_DIAGRAM_ISNUMVISUAL" val="0"/>
  <p:tag name="KSO_WM_UNIT_DIAGRAM_ISREFERUNIT" val="0"/>
  <p:tag name="KSO_WM_UNIT_TYPE" val="h_f"/>
  <p:tag name="KSO_WM_UNIT_INDEX" val="1_1"/>
  <p:tag name="KSO_WM_UNIT_ID" val="diagram20200636_1*h_f*1_1"/>
  <p:tag name="KSO_WM_TEMPLATE_CATEGORY" val="diagram"/>
  <p:tag name="KSO_WM_TEMPLATE_INDEX" val="20200636"/>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为了能让您有更直观的字数感受，并进一步方便使用，我们为您标注了最适合的位置。您输入的文字到这里时，就是最佳视觉效果，请您务必注意。"/>
</p:tagLst>
</file>

<file path=ppt/tags/tag3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h_a"/>
  <p:tag name="KSO_WM_UNIT_INDEX" val="1_1"/>
  <p:tag name="KSO_WM_UNIT_ID" val="diagram20200636_1*h_a*1_1"/>
  <p:tag name="KSO_WM_TEMPLATE_CATEGORY" val="diagram"/>
  <p:tag name="KSO_WM_TEMPLATE_INDEX" val="20200636"/>
  <p:tag name="KSO_WM_UNIT_LAYERLEVEL" val="1_1"/>
  <p:tag name="KSO_WM_TAG_VERSION" val="1.0"/>
  <p:tag name="KSO_WM_BEAUTIFY_FLAG" val="#wm#"/>
  <p:tag name="KSO_WM_UNIT_PRESET_TEXT" val="单击此处&#10;添加标题"/>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636_1*i*2"/>
  <p:tag name="KSO_WM_TEMPLATE_CATEGORY" val="diagram"/>
  <p:tag name="KSO_WM_TEMPLATE_INDEX" val="2020063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36_1*i*9"/>
  <p:tag name="KSO_WM_TEMPLATE_CATEGORY" val="diagram"/>
  <p:tag name="KSO_WM_TEMPLATE_INDEX" val="2020063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636_1*i*3"/>
  <p:tag name="KSO_WM_TEMPLATE_CATEGORY" val="diagram"/>
  <p:tag name="KSO_WM_TEMPLATE_INDEX" val="2020063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636_1*i*4"/>
  <p:tag name="KSO_WM_TEMPLATE_CATEGORY" val="diagram"/>
  <p:tag name="KSO_WM_TEMPLATE_INDEX" val="2020063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SLIDE_ID" val="diagram20200636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375.528*244.352"/>
  <p:tag name="KSO_WM_SLIDE_POSITION" val="462.842*261.648"/>
  <p:tag name="KSO_WM_TAG_VERSION" val="1.0"/>
  <p:tag name="KSO_WM_BEAUTIFY_FLAG" val="#wm#"/>
  <p:tag name="KSO_WM_TEMPLATE_CATEGORY" val="diagram"/>
  <p:tag name="KSO_WM_TEMPLATE_INDEX" val="20200636"/>
  <p:tag name="KSO_WM_SLIDE_LAYOUT" val="d_h"/>
  <p:tag name="KSO_WM_SLIDE_LAYOUT_CNT" val="1_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636_1*i*1"/>
  <p:tag name="KSO_WM_TEMPLATE_CATEGORY" val="diagram"/>
  <p:tag name="KSO_WM_TEMPLATE_INDEX" val="2020063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636_1*i*6"/>
  <p:tag name="KSO_WM_TEMPLATE_CATEGORY" val="diagram"/>
  <p:tag name="KSO_WM_TEMPLATE_INDEX" val="2020063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636_1*i*5"/>
  <p:tag name="KSO_WM_TEMPLATE_CATEGORY" val="diagram"/>
  <p:tag name="KSO_WM_TEMPLATE_INDEX" val="2020063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0636_1*i*7"/>
  <p:tag name="KSO_WM_TEMPLATE_CATEGORY" val="diagram"/>
  <p:tag name="KSO_WM_TEMPLATE_INDEX" val="2020063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0636_1*i*8"/>
  <p:tag name="KSO_WM_TEMPLATE_CATEGORY" val="diagram"/>
  <p:tag name="KSO_WM_TEMPLATE_INDEX" val="2020063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36_1*i*9"/>
  <p:tag name="KSO_WM_TEMPLATE_CATEGORY" val="diagram"/>
  <p:tag name="KSO_WM_TEMPLATE_INDEX" val="2020063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VALUE" val="125"/>
  <p:tag name="KSO_WM_UNIT_HIGHLIGHT" val="0"/>
  <p:tag name="KSO_WM_UNIT_COMPATIBLE" val="0"/>
  <p:tag name="KSO_WM_UNIT_DIAGRAM_ISNUMVISUAL" val="0"/>
  <p:tag name="KSO_WM_UNIT_DIAGRAM_ISREFERUNIT" val="0"/>
  <p:tag name="KSO_WM_UNIT_TYPE" val="h_f"/>
  <p:tag name="KSO_WM_UNIT_INDEX" val="1_1"/>
  <p:tag name="KSO_WM_UNIT_ID" val="diagram20200636_1*h_f*1_1"/>
  <p:tag name="KSO_WM_TEMPLATE_CATEGORY" val="diagram"/>
  <p:tag name="KSO_WM_TEMPLATE_INDEX" val="20200636"/>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为了能让您有更直观的字数感受，并进一步方便使用，我们为您标注了最适合的位置。您输入的文字到这里时，就是最佳视觉效果，请您务必注意。"/>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36_1*i*9"/>
  <p:tag name="KSO_WM_TEMPLATE_CATEGORY" val="diagram"/>
  <p:tag name="KSO_WM_TEMPLATE_INDEX" val="20200636"/>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h_a"/>
  <p:tag name="KSO_WM_UNIT_INDEX" val="1_1"/>
  <p:tag name="KSO_WM_UNIT_ID" val="diagram20200636_1*h_a*1_1"/>
  <p:tag name="KSO_WM_TEMPLATE_CATEGORY" val="diagram"/>
  <p:tag name="KSO_WM_TEMPLATE_INDEX" val="20200636"/>
  <p:tag name="KSO_WM_UNIT_LAYERLEVEL" val="1_1"/>
  <p:tag name="KSO_WM_TAG_VERSION" val="1.0"/>
  <p:tag name="KSO_WM_BEAUTIFY_FLAG" val="#wm#"/>
  <p:tag name="KSO_WM_UNIT_PRESET_TEXT" val="单击此处&#10;添加标题"/>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636_1*i*2"/>
  <p:tag name="KSO_WM_TEMPLATE_CATEGORY" val="diagram"/>
  <p:tag name="KSO_WM_TEMPLATE_INDEX" val="2020063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636_1*i*3"/>
  <p:tag name="KSO_WM_TEMPLATE_CATEGORY" val="diagram"/>
  <p:tag name="KSO_WM_TEMPLATE_INDEX" val="2020063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636_1*i*4"/>
  <p:tag name="KSO_WM_TEMPLATE_CATEGORY" val="diagram"/>
  <p:tag name="KSO_WM_TEMPLATE_INDEX" val="2020063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SLIDE_ID" val="diagram20201085_1"/>
  <p:tag name="KSO_WM_TEMPLATE_SUBCATEGORY" val="0"/>
  <p:tag name="KSO_WM_SLIDE_TYPE" val="text"/>
  <p:tag name="KSO_WM_SLIDE_SUBTYPE" val="picTxt"/>
  <p:tag name="KSO_WM_SLIDE_ITEM_CNT" val="0"/>
  <p:tag name="KSO_WM_SLIDE_INDEX" val="1"/>
  <p:tag name="KSO_WM_SLIDE_SIZE" val="726.767*403.365"/>
  <p:tag name="KSO_WM_SLIDE_POSITION" val="116.608*81.125"/>
  <p:tag name="KSO_WM_TAG_VERSION" val="1.0"/>
  <p:tag name="KSO_WM_BEAUTIFY_FLAG" val="#wm#"/>
  <p:tag name="KSO_WM_TEMPLATE_CATEGORY" val="diagram"/>
  <p:tag name="KSO_WM_TEMPLATE_INDEX" val="20201085"/>
  <p:tag name="KSO_WM_SLIDE_LAYOUT" val="h"/>
  <p:tag name="KSO_WM_SLIDE_LAYOUT_CNT" val="4"/>
  <p:tag name="KSO_WM_UNIT_SHOW_EDIT_AREA_INDICATION"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diagram20201085_1*h_f*1_1"/>
  <p:tag name="KSO_WM_TEMPLATE_CATEGORY" val="diagram"/>
  <p:tag name="KSO_WM_TEMPLATE_INDEX" val="20201085"/>
  <p:tag name="KSO_WM_UNIT_LAYERLEVEL" val="1_1"/>
  <p:tag name="KSO_WM_TAG_VERSION" val="1.0"/>
  <p:tag name="KSO_WM_BEAUTIFY_FLAG" val="#wm#"/>
  <p:tag name="KSO_WM_UNIT_TYPE" val="h_f"/>
  <p:tag name="KSO_WM_UNIT_INDEX" val="1_1"/>
  <p:tag name="KSO_WM_UNIT_PRESET_TEXT" val="点击输入正文"/>
  <p:tag name="KSO_WM_UNIT_SHOW_EDIT_AREA_INDICATION" val="1"/>
  <p:tag name="KSO_WM_UNIT_VALUE" val="52"/>
</p:tagLst>
</file>

<file path=ppt/tags/tag5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diagram20201085_1*h_a*1_1"/>
  <p:tag name="KSO_WM_TEMPLATE_CATEGORY" val="diagram"/>
  <p:tag name="KSO_WM_TEMPLATE_INDEX" val="20201085"/>
  <p:tag name="KSO_WM_UNIT_LAYERLEVEL" val="1_1"/>
  <p:tag name="KSO_WM_TAG_VERSION" val="1.0"/>
  <p:tag name="KSO_WM_BEAUTIFY_FLAG" val="#wm#"/>
  <p:tag name="KSO_WM_UNIT_TYPE" val="h_a"/>
  <p:tag name="KSO_WM_UNIT_INDEX" val="1_1"/>
  <p:tag name="KSO_WM_UNIT_PRESET_TEXT" val="输入大标题"/>
  <p:tag name="KSO_WM_UNIT_SHOW_EDIT_AREA_INDICATION" val="1"/>
  <p:tag name="KSO_WM_UNIT_VALUE" val="8"/>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diagram20201085_1*h_f*2_1"/>
  <p:tag name="KSO_WM_TEMPLATE_CATEGORY" val="diagram"/>
  <p:tag name="KSO_WM_TEMPLATE_INDEX" val="20201085"/>
  <p:tag name="KSO_WM_UNIT_LAYERLEVEL" val="1_1"/>
  <p:tag name="KSO_WM_TAG_VERSION" val="1.0"/>
  <p:tag name="KSO_WM_BEAUTIFY_FLAG" val="#wm#"/>
  <p:tag name="KSO_WM_UNIT_TYPE" val="h_f"/>
  <p:tag name="KSO_WM_UNIT_INDEX" val="2_1"/>
  <p:tag name="KSO_WM_UNIT_PRESET_TEXT" val="点击输入正文"/>
  <p:tag name="KSO_WM_UNIT_SHOW_EDIT_AREA_INDICATION" val="1"/>
  <p:tag name="KSO_WM_UNIT_VALUE" val="52"/>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diagram20201085_1*h_a*2_1"/>
  <p:tag name="KSO_WM_TEMPLATE_CATEGORY" val="diagram"/>
  <p:tag name="KSO_WM_TEMPLATE_INDEX" val="20201085"/>
  <p:tag name="KSO_WM_UNIT_LAYERLEVEL" val="1_1"/>
  <p:tag name="KSO_WM_TAG_VERSION" val="1.0"/>
  <p:tag name="KSO_WM_BEAUTIFY_FLAG" val="#wm#"/>
  <p:tag name="KSO_WM_UNIT_TYPE" val="h_a"/>
  <p:tag name="KSO_WM_UNIT_INDEX" val="2_1"/>
  <p:tag name="KSO_WM_UNIT_PRESET_TEXT" val="输入大标题"/>
  <p:tag name="KSO_WM_UNIT_SHOW_EDIT_AREA_INDICATION" val="1"/>
  <p:tag name="KSO_WM_UNIT_VALUE" val="8"/>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diagram20201085_1*h_f*3_1"/>
  <p:tag name="KSO_WM_TEMPLATE_CATEGORY" val="diagram"/>
  <p:tag name="KSO_WM_TEMPLATE_INDEX" val="20201085"/>
  <p:tag name="KSO_WM_UNIT_LAYERLEVEL" val="1_1"/>
  <p:tag name="KSO_WM_TAG_VERSION" val="1.0"/>
  <p:tag name="KSO_WM_BEAUTIFY_FLAG" val="#wm#"/>
  <p:tag name="KSO_WM_UNIT_TYPE" val="h_f"/>
  <p:tag name="KSO_WM_UNIT_INDEX" val="3_1"/>
  <p:tag name="KSO_WM_UNIT_PRESET_TEXT" val="点击输入正文"/>
  <p:tag name="KSO_WM_UNIT_SHOW_EDIT_AREA_INDICATION" val="1"/>
  <p:tag name="KSO_WM_UNIT_VALUE" val="52"/>
</p:tagLst>
</file>

<file path=ppt/tags/tag6.xml><?xml version="1.0" encoding="utf-8"?>
<p:tagLst xmlns:a="http://schemas.openxmlformats.org/drawingml/2006/main" xmlns:r="http://schemas.openxmlformats.org/officeDocument/2006/relationships" xmlns:p="http://schemas.openxmlformats.org/presentationml/2006/main">
  <p:tag name="KSO_WM_SLIDE_ID" val="diagram20200636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375.528*244.352"/>
  <p:tag name="KSO_WM_SLIDE_POSITION" val="462.842*261.648"/>
  <p:tag name="KSO_WM_TAG_VERSION" val="1.0"/>
  <p:tag name="KSO_WM_BEAUTIFY_FLAG" val="#wm#"/>
  <p:tag name="KSO_WM_TEMPLATE_CATEGORY" val="diagram"/>
  <p:tag name="KSO_WM_TEMPLATE_INDEX" val="20200636"/>
  <p:tag name="KSO_WM_SLIDE_LAYOUT" val="d_h"/>
  <p:tag name="KSO_WM_SLIDE_LAYOUT_CNT" val="1_1"/>
</p:tagLst>
</file>

<file path=ppt/tags/tag6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diagram20201085_1*h_a*3_1"/>
  <p:tag name="KSO_WM_TEMPLATE_CATEGORY" val="diagram"/>
  <p:tag name="KSO_WM_TEMPLATE_INDEX" val="20201085"/>
  <p:tag name="KSO_WM_UNIT_LAYERLEVEL" val="1_1"/>
  <p:tag name="KSO_WM_TAG_VERSION" val="1.0"/>
  <p:tag name="KSO_WM_BEAUTIFY_FLAG" val="#wm#"/>
  <p:tag name="KSO_WM_UNIT_TYPE" val="h_a"/>
  <p:tag name="KSO_WM_UNIT_INDEX" val="3_1"/>
  <p:tag name="KSO_WM_UNIT_PRESET_TEXT" val="输入大标题"/>
  <p:tag name="KSO_WM_UNIT_SHOW_EDIT_AREA_INDICATION" val="1"/>
  <p:tag name="KSO_WM_UNIT_VALUE" val="8"/>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diagram20201085_1*h_f*4_1"/>
  <p:tag name="KSO_WM_TEMPLATE_CATEGORY" val="diagram"/>
  <p:tag name="KSO_WM_TEMPLATE_INDEX" val="20201085"/>
  <p:tag name="KSO_WM_UNIT_LAYERLEVEL" val="1_1"/>
  <p:tag name="KSO_WM_TAG_VERSION" val="1.0"/>
  <p:tag name="KSO_WM_BEAUTIFY_FLAG" val="#wm#"/>
  <p:tag name="KSO_WM_UNIT_TYPE" val="h_f"/>
  <p:tag name="KSO_WM_UNIT_INDEX" val="4_1"/>
  <p:tag name="KSO_WM_UNIT_PRESET_TEXT" val="点击输入正文"/>
  <p:tag name="KSO_WM_UNIT_SHOW_EDIT_AREA_INDICATION" val="1"/>
  <p:tag name="KSO_WM_UNIT_VALUE" val="52"/>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diagram20201085_1*h_a*4_1"/>
  <p:tag name="KSO_WM_TEMPLATE_CATEGORY" val="diagram"/>
  <p:tag name="KSO_WM_TEMPLATE_INDEX" val="20201085"/>
  <p:tag name="KSO_WM_UNIT_LAYERLEVEL" val="1_1"/>
  <p:tag name="KSO_WM_TAG_VERSION" val="1.0"/>
  <p:tag name="KSO_WM_BEAUTIFY_FLAG" val="#wm#"/>
  <p:tag name="KSO_WM_UNIT_TYPE" val="h_a"/>
  <p:tag name="KSO_WM_UNIT_INDEX" val="4_1"/>
  <p:tag name="KSO_WM_UNIT_PRESET_TEXT" val="输入大标题"/>
  <p:tag name="KSO_WM_UNIT_SHOW_EDIT_AREA_INDICATION" val="1"/>
  <p:tag name="KSO_WM_UNIT_VALUE" val="8"/>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636_1*i*6"/>
  <p:tag name="KSO_WM_TEMPLATE_CATEGORY" val="diagram"/>
  <p:tag name="KSO_WM_TEMPLATE_INDEX" val="2020063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636_1*i*2"/>
  <p:tag name="KSO_WM_TEMPLATE_CATEGORY" val="diagram"/>
  <p:tag name="KSO_WM_TEMPLATE_INDEX" val="2020063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636_1*i*3"/>
  <p:tag name="KSO_WM_TEMPLATE_CATEGORY" val="diagram"/>
  <p:tag name="KSO_WM_TEMPLATE_INDEX" val="2020063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636_1*i*4"/>
  <p:tag name="KSO_WM_TEMPLATE_CATEGORY" val="diagram"/>
  <p:tag name="KSO_WM_TEMPLATE_INDEX" val="2020063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636_1*i*1"/>
  <p:tag name="KSO_WM_TEMPLATE_CATEGORY" val="diagram"/>
  <p:tag name="KSO_WM_TEMPLATE_INDEX" val="20200636"/>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636_1*i*6"/>
  <p:tag name="KSO_WM_TEMPLATE_CATEGORY" val="diagram"/>
  <p:tag name="KSO_WM_TEMPLATE_INDEX" val="2020063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636_1*i*5"/>
  <p:tag name="KSO_WM_TEMPLATE_CATEGORY" val="diagram"/>
  <p:tag name="KSO_WM_TEMPLATE_INDEX" val="20200636"/>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oczczn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1923</Words>
  <Application>Microsoft Office PowerPoint</Application>
  <PresentationFormat>宽屏</PresentationFormat>
  <Paragraphs>144</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PingFang SC</vt:lpstr>
      <vt:lpstr>等线</vt:lpstr>
      <vt:lpstr>方正正黑简体</vt:lpstr>
      <vt:lpstr>微软雅黑</vt:lpstr>
      <vt:lpstr>Arial</vt:lpstr>
      <vt:lpstr>Calibri</vt:lpstr>
      <vt:lpstr>Consolas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蓝色圆点</dc:title>
  <dc:creator>第一PPT</dc:creator>
  <cp:keywords>www.1ppt.com</cp:keywords>
  <dc:description>www.1ppt.com</dc:description>
  <cp:lastModifiedBy>婉颖 徐</cp:lastModifiedBy>
  <cp:revision>45</cp:revision>
  <dcterms:created xsi:type="dcterms:W3CDTF">2021-05-18T08:51:00Z</dcterms:created>
  <dcterms:modified xsi:type="dcterms:W3CDTF">2022-12-23T02:31:52Z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FB7780AF960E4B5CBA7C46FFDD115AA0</vt:lpwstr>
  </property>
</Properties>
</file>