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72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5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8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9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176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2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0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1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8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1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2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 и мат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08151"/>
            <a:ext cx="8045373" cy="94984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Десятовский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Дермелева Александра</a:t>
            </a:r>
          </a:p>
          <a:p>
            <a:r>
              <a:rPr lang="ru-RU" dirty="0" err="1" smtClean="0"/>
              <a:t>Ясков</a:t>
            </a:r>
            <a:r>
              <a:rPr lang="ru-RU" dirty="0" smtClean="0"/>
              <a:t>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3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Наш проект подразумевает собой классическую игру в шахматы на двоих игроков, написанную на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Правила игры никак не отличаются от оригинала. Также доступен режим с практическими заданиями, где предоставлено некоторое количество задач из учебных пособий по шахматам. В проекте реализован режим тренировок, где пользователь может свободно перемещать все фигуры с целью анализа партий.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9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562062"/>
            <a:ext cx="3092115" cy="89886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3" y="1556778"/>
            <a:ext cx="3092115" cy="459235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ru-RU" i="1" dirty="0" err="1">
                <a:latin typeface="Corbel" panose="020B0503020204020204" pitchFamily="34" charset="0"/>
              </a:rPr>
              <a:t>Board</a:t>
            </a:r>
            <a:r>
              <a:rPr lang="ru-RU" dirty="0">
                <a:latin typeface="Corbel" panose="020B0503020204020204" pitchFamily="34" charset="0"/>
              </a:rPr>
              <a:t>, при инициализации которого создается шахматная доска и расставляются фигуры.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current_player_color</a:t>
            </a:r>
            <a:r>
              <a:rPr lang="ru-RU" dirty="0">
                <a:latin typeface="Corbel" panose="020B0503020204020204" pitchFamily="34" charset="0"/>
              </a:rPr>
              <a:t> возвращает символ цвета фигур активного игрока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get_piece</a:t>
            </a:r>
            <a:r>
              <a:rPr lang="ru-RU" dirty="0">
                <a:latin typeface="Corbel" panose="020B0503020204020204" pitchFamily="34" charset="0"/>
              </a:rPr>
              <a:t> возвращает фигуру в виде объекта класса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move_piece</a:t>
            </a:r>
            <a:r>
              <a:rPr lang="ru-RU" dirty="0">
                <a:latin typeface="Corbel" panose="020B0503020204020204" pitchFamily="34" charset="0"/>
              </a:rPr>
              <a:t> перемещает фигуру на другую клетку, если это возможно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surrender</a:t>
            </a:r>
            <a:r>
              <a:rPr lang="ru-RU" dirty="0">
                <a:latin typeface="Corbel" panose="020B0503020204020204" pitchFamily="34" charset="0"/>
              </a:rPr>
              <a:t> --------------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984598"/>
            <a:ext cx="6157913" cy="48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27244"/>
          </a:xfrm>
        </p:spPr>
        <p:txBody>
          <a:bodyPr>
            <a:noAutofit/>
          </a:bodyPr>
          <a:lstStyle/>
          <a:p>
            <a:r>
              <a:rPr lang="ru-RU" sz="1300" dirty="0">
                <a:latin typeface="Corbel" panose="020B0503020204020204" pitchFamily="34" charset="0"/>
              </a:rPr>
              <a:t>Классы фигур: </a:t>
            </a:r>
            <a:r>
              <a:rPr lang="en-US" sz="1300" i="1" dirty="0">
                <a:latin typeface="Corbel" panose="020B0503020204020204" pitchFamily="34" charset="0"/>
              </a:rPr>
              <a:t>Rook</a:t>
            </a:r>
            <a:r>
              <a:rPr lang="ru-RU" sz="1300" dirty="0">
                <a:latin typeface="Corbel" panose="020B0503020204020204" pitchFamily="34" charset="0"/>
              </a:rPr>
              <a:t> (ладья), </a:t>
            </a:r>
            <a:r>
              <a:rPr lang="en-US" sz="1300" i="1" dirty="0">
                <a:latin typeface="Corbel" panose="020B0503020204020204" pitchFamily="34" charset="0"/>
              </a:rPr>
              <a:t>Pawn</a:t>
            </a:r>
            <a:r>
              <a:rPr lang="ru-RU" sz="1300" dirty="0">
                <a:latin typeface="Corbel" panose="020B0503020204020204" pitchFamily="34" charset="0"/>
              </a:rPr>
              <a:t> (пешка), </a:t>
            </a:r>
            <a:r>
              <a:rPr lang="en-US" sz="1300" i="1" dirty="0">
                <a:latin typeface="Corbel" panose="020B0503020204020204" pitchFamily="34" charset="0"/>
              </a:rPr>
              <a:t>Knight</a:t>
            </a:r>
            <a:r>
              <a:rPr lang="ru-RU" sz="1300" dirty="0">
                <a:latin typeface="Corbel" panose="020B0503020204020204" pitchFamily="34" charset="0"/>
              </a:rPr>
              <a:t> (конь), </a:t>
            </a:r>
            <a:r>
              <a:rPr lang="en-US" sz="1300" i="1" dirty="0">
                <a:latin typeface="Corbel" panose="020B0503020204020204" pitchFamily="34" charset="0"/>
              </a:rPr>
              <a:t>King</a:t>
            </a:r>
            <a:r>
              <a:rPr lang="ru-RU" sz="1300" dirty="0">
                <a:latin typeface="Corbel" panose="020B0503020204020204" pitchFamily="34" charset="0"/>
              </a:rPr>
              <a:t> (король), </a:t>
            </a:r>
            <a:r>
              <a:rPr lang="en-US" sz="1300" i="1" dirty="0">
                <a:latin typeface="Corbel" panose="020B0503020204020204" pitchFamily="34" charset="0"/>
              </a:rPr>
              <a:t>Queen</a:t>
            </a:r>
            <a:r>
              <a:rPr lang="ru-RU" sz="1300" dirty="0">
                <a:latin typeface="Corbel" panose="020B0503020204020204" pitchFamily="34" charset="0"/>
              </a:rPr>
              <a:t> (ферзь), </a:t>
            </a:r>
            <a:r>
              <a:rPr lang="en-US" sz="1300" i="1" dirty="0">
                <a:latin typeface="Corbel" panose="020B0503020204020204" pitchFamily="34" charset="0"/>
              </a:rPr>
              <a:t>Bishop</a:t>
            </a:r>
            <a:r>
              <a:rPr lang="en-US" sz="1300" dirty="0">
                <a:latin typeface="Corbel" panose="020B0503020204020204" pitchFamily="34" charset="0"/>
              </a:rPr>
              <a:t> </a:t>
            </a:r>
            <a:r>
              <a:rPr lang="ru-RU" sz="1300" dirty="0">
                <a:latin typeface="Corbel" panose="020B0503020204020204" pitchFamily="34" charset="0"/>
              </a:rPr>
              <a:t>(слон).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en-US" sz="1300" i="1" dirty="0">
                <a:latin typeface="Corbel" panose="020B0503020204020204" pitchFamily="34" charset="0"/>
              </a:rPr>
              <a:t>get</a:t>
            </a:r>
            <a:r>
              <a:rPr lang="ru-RU" sz="1300" i="1" dirty="0">
                <a:latin typeface="Corbel" panose="020B0503020204020204" pitchFamily="34" charset="0"/>
              </a:rPr>
              <a:t>_</a:t>
            </a:r>
            <a:r>
              <a:rPr lang="en-US" sz="1300" i="1" dirty="0">
                <a:latin typeface="Corbel" panose="020B0503020204020204" pitchFamily="34" charset="0"/>
              </a:rPr>
              <a:t>color</a:t>
            </a:r>
            <a:r>
              <a:rPr lang="ru-RU" sz="1300" dirty="0">
                <a:latin typeface="Corbel" panose="020B0503020204020204" pitchFamily="34" charset="0"/>
              </a:rPr>
              <a:t> возвращает символ цвета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en-US" sz="1300" i="1" dirty="0">
                <a:latin typeface="Corbel" panose="020B0503020204020204" pitchFamily="34" charset="0"/>
              </a:rPr>
              <a:t>char</a:t>
            </a:r>
            <a:r>
              <a:rPr lang="ru-RU" sz="1300" dirty="0">
                <a:latin typeface="Corbel" panose="020B0503020204020204" pitchFamily="34" charset="0"/>
              </a:rPr>
              <a:t> возвращает символ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ru-RU" sz="1300" i="1" dirty="0" err="1">
                <a:latin typeface="Corbel" panose="020B0503020204020204" pitchFamily="34" charset="0"/>
              </a:rPr>
              <a:t>can_attack</a:t>
            </a:r>
            <a:r>
              <a:rPr lang="ru-RU" sz="1300" dirty="0">
                <a:latin typeface="Corbel" panose="020B0503020204020204" pitchFamily="34" charset="0"/>
              </a:rPr>
              <a:t> – проверка возможности атаковать фигуру противника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ru-RU" sz="1300" i="1" dirty="0" err="1">
                <a:latin typeface="Corbel" panose="020B0503020204020204" pitchFamily="34" charset="0"/>
              </a:rPr>
              <a:t>can_move</a:t>
            </a:r>
            <a:r>
              <a:rPr lang="ru-RU" sz="1300" dirty="0">
                <a:latin typeface="Corbel" panose="020B0503020204020204" pitchFamily="34" charset="0"/>
              </a:rPr>
              <a:t> – проверка возможности хода в свободную клетку</a:t>
            </a:r>
          </a:p>
          <a:p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en-US" sz="1300" i="1" dirty="0">
                <a:latin typeface="Corbel" panose="020B0503020204020204" pitchFamily="34" charset="0"/>
              </a:rPr>
              <a:t>game</a:t>
            </a:r>
            <a:r>
              <a:rPr lang="en-US" sz="1300" dirty="0">
                <a:latin typeface="Corbel" panose="020B0503020204020204" pitchFamily="34" charset="0"/>
              </a:rPr>
              <a:t> </a:t>
            </a:r>
            <a:r>
              <a:rPr lang="ru-RU" sz="1300" dirty="0">
                <a:latin typeface="Corbel" panose="020B0503020204020204" pitchFamily="34" charset="0"/>
              </a:rPr>
              <a:t>– режим игры.</a:t>
            </a:r>
          </a:p>
          <a:p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en-US" sz="1300" i="1" dirty="0">
                <a:latin typeface="Corbel" panose="020B0503020204020204" pitchFamily="34" charset="0"/>
              </a:rPr>
              <a:t>analysis</a:t>
            </a:r>
            <a:r>
              <a:rPr lang="en-US" sz="1300" dirty="0">
                <a:latin typeface="Corbel" panose="020B0503020204020204" pitchFamily="34" charset="0"/>
              </a:rPr>
              <a:t> </a:t>
            </a:r>
            <a:r>
              <a:rPr lang="ru-RU" sz="1300" dirty="0">
                <a:latin typeface="Corbel" panose="020B0503020204020204" pitchFamily="34" charset="0"/>
              </a:rPr>
              <a:t>– режим анализа партии</a:t>
            </a:r>
            <a:r>
              <a:rPr lang="ru-RU" sz="1300" dirty="0" smtClean="0">
                <a:latin typeface="Corbel" panose="020B0503020204020204" pitchFamily="34" charset="0"/>
              </a:rPr>
              <a:t>.</a:t>
            </a:r>
          </a:p>
          <a:p>
            <a:r>
              <a:rPr lang="ru-RU" sz="1300" dirty="0">
                <a:latin typeface="Corbel" panose="020B0503020204020204" pitchFamily="34" charset="0"/>
              </a:rPr>
              <a:t>Функция </a:t>
            </a:r>
            <a:r>
              <a:rPr lang="fr-FR" sz="1300" i="1" dirty="0">
                <a:latin typeface="Corbel" panose="020B0503020204020204" pitchFamily="34" charset="0"/>
              </a:rPr>
              <a:t>challenges</a:t>
            </a:r>
            <a:r>
              <a:rPr lang="fr-FR" sz="1300" dirty="0">
                <a:latin typeface="Corbel" panose="020B0503020204020204" pitchFamily="34" charset="0"/>
              </a:rPr>
              <a:t> – </a:t>
            </a:r>
            <a:r>
              <a:rPr lang="ru-RU" sz="1300" dirty="0">
                <a:latin typeface="Corbel" panose="020B0503020204020204" pitchFamily="34" charset="0"/>
              </a:rPr>
              <a:t>режим испытаний.</a:t>
            </a:r>
            <a:endParaRPr lang="ru-RU" sz="1300" dirty="0">
              <a:latin typeface="Corbel" panose="020B0503020204020204" pitchFamily="34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61" y="1765933"/>
            <a:ext cx="6830879" cy="37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2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93" y="1766503"/>
            <a:ext cx="6843639" cy="374645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60800"/>
          </a:xfrm>
        </p:spPr>
        <p:txBody>
          <a:bodyPr>
            <a:noAutofit/>
          </a:bodyPr>
          <a:lstStyle/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castling</a:t>
            </a:r>
            <a:r>
              <a:rPr lang="ru-RU" sz="1400" dirty="0">
                <a:latin typeface="Corbel" panose="020B0503020204020204" pitchFamily="34" charset="0"/>
              </a:rPr>
              <a:t> – проверка возможности рокировки.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pawn_conversion</a:t>
            </a:r>
            <a:r>
              <a:rPr lang="ru-RU" sz="1400" dirty="0">
                <a:latin typeface="Corbel" panose="020B0503020204020204" pitchFamily="34" charset="0"/>
              </a:rPr>
              <a:t> – превращение пешки. Функция </a:t>
            </a:r>
            <a:r>
              <a:rPr lang="en-US" sz="1400" i="1" dirty="0">
                <a:latin typeface="Corbel" panose="020B0503020204020204" pitchFamily="34" charset="0"/>
              </a:rPr>
              <a:t>draw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selection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dialog</a:t>
            </a:r>
            <a:r>
              <a:rPr lang="ru-RU" sz="1400" i="1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отрисовка диалога выбора фигуры при превращении пешки.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ru-RU" sz="1400" dirty="0">
                <a:latin typeface="Corbel" panose="020B0503020204020204" pitchFamily="34" charset="0"/>
              </a:rPr>
              <a:t> – проверка шаха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fr-FR" sz="1400" i="1" dirty="0">
                <a:latin typeface="Corbel" panose="020B0503020204020204" pitchFamily="34" charset="0"/>
              </a:rPr>
              <a:t>checkmate</a:t>
            </a:r>
            <a:r>
              <a:rPr lang="fr-FR" sz="1400" dirty="0">
                <a:latin typeface="Corbel" panose="020B0503020204020204" pitchFamily="34" charset="0"/>
              </a:rPr>
              <a:t> – </a:t>
            </a:r>
            <a:r>
              <a:rPr lang="ru-RU" sz="1400" dirty="0">
                <a:latin typeface="Corbel" panose="020B0503020204020204" pitchFamily="34" charset="0"/>
              </a:rPr>
              <a:t>проверка мата.</a:t>
            </a:r>
            <a:endParaRPr lang="ru-RU" sz="1400" dirty="0" smtClean="0">
              <a:latin typeface="Corbel" panose="020B0503020204020204" pitchFamily="34" charset="0"/>
            </a:endParaRPr>
          </a:p>
          <a:p>
            <a:r>
              <a:rPr lang="ru-RU" sz="1400" dirty="0" smtClean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win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на победу.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opponent</a:t>
            </a:r>
            <a:r>
              <a:rPr lang="ru-RU" sz="1400" dirty="0">
                <a:latin typeface="Corbel" panose="020B0503020204020204" pitchFamily="34" charset="0"/>
              </a:rPr>
              <a:t> возвращает цвет фигуры противника.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correct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 err="1">
                <a:latin typeface="Corbel" panose="020B0503020204020204" pitchFamily="34" charset="0"/>
              </a:rPr>
              <a:t>coords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координат на правильность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  <a:endParaRPr lang="ru-RU" sz="1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6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482202" cy="4709798"/>
          </a:xfrm>
        </p:spPr>
        <p:txBody>
          <a:bodyPr>
            <a:noAutofit/>
          </a:bodyPr>
          <a:lstStyle/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cell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доски.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pixels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в пикселях.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game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ru-RU" sz="1350" i="1" dirty="0" err="1">
                <a:latin typeface="Corbel" panose="020B0503020204020204" pitchFamily="34" charset="0"/>
              </a:rPr>
              <a:t>menu</a:t>
            </a:r>
            <a:r>
              <a:rPr lang="ru-RU" sz="1350" dirty="0">
                <a:latin typeface="Corbel" panose="020B0503020204020204" pitchFamily="34" charset="0"/>
              </a:rPr>
              <a:t> – отрисовка меню рядом с игровым полем.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win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screen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экрана победы.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main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menu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главного меню.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draw_possible_moves</a:t>
            </a:r>
            <a:r>
              <a:rPr lang="ru-RU" sz="1350" dirty="0">
                <a:latin typeface="Corbel" panose="020B0503020204020204" pitchFamily="34" charset="0"/>
              </a:rPr>
              <a:t> – отрисовка подсказок на поле (возможные ходы для выбранной фигуры).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load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image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загрузка изображений.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93091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pygame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os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1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54</TotalTime>
  <Words>344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Шах и мат</vt:lpstr>
      <vt:lpstr>идея</vt:lpstr>
      <vt:lpstr>реализация</vt:lpstr>
      <vt:lpstr>реализация</vt:lpstr>
      <vt:lpstr>реализация</vt:lpstr>
      <vt:lpstr>реализация</vt:lpstr>
      <vt:lpstr>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 и мат</dc:title>
  <dc:creator>Александра Дермелёва</dc:creator>
  <cp:lastModifiedBy>Александра Дермелёва</cp:lastModifiedBy>
  <cp:revision>11</cp:revision>
  <dcterms:created xsi:type="dcterms:W3CDTF">2023-01-07T14:03:05Z</dcterms:created>
  <dcterms:modified xsi:type="dcterms:W3CDTF">2023-01-17T13:31:22Z</dcterms:modified>
</cp:coreProperties>
</file>