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5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5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0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570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179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509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92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6071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0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7BD34D-EB24-4AD3-B891-620DA40906B5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5DF109-51C9-452C-B686-49C57CFC9E8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53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 и мат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08151"/>
            <a:ext cx="8045373" cy="94984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Десятовский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Дермелева Александра</a:t>
            </a:r>
          </a:p>
          <a:p>
            <a:r>
              <a:rPr lang="ru-RU" dirty="0" err="1" smtClean="0"/>
              <a:t>Ясков</a:t>
            </a:r>
            <a:r>
              <a:rPr lang="ru-RU" dirty="0" smtClean="0"/>
              <a:t>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23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Наш проект подразумевает собой классическую игру в шахматы на двоих игроков, написанную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Правила игры никак не отличаются от оригинала. Также доступен режим с практическими заданиями, где предоставлено некоторое количество задач из учебных пособий по шахматам. В проекте реализован режим тренировок, где пользователь может свободно перемещать все фигуры с целью анализа партий.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562062"/>
            <a:ext cx="3092115" cy="89886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556778"/>
            <a:ext cx="3092115" cy="4592352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Corbel" panose="020B0503020204020204" pitchFamily="34" charset="0"/>
              </a:rPr>
              <a:t>Класс </a:t>
            </a:r>
            <a:r>
              <a:rPr lang="en-US" dirty="0">
                <a:latin typeface="Corbel" panose="020B0503020204020204" pitchFamily="34" charset="0"/>
              </a:rPr>
              <a:t>Board</a:t>
            </a:r>
            <a:r>
              <a:rPr lang="ru-RU" dirty="0">
                <a:latin typeface="Corbel" panose="020B0503020204020204" pitchFamily="34" charset="0"/>
              </a:rPr>
              <a:t>, при инициализации которого создается шахматная доска и расставляются фигуры. 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</a:rPr>
              <a:t>move_piece</a:t>
            </a:r>
            <a:r>
              <a:rPr lang="ru-RU" dirty="0">
                <a:latin typeface="Corbel" panose="020B0503020204020204" pitchFamily="34" charset="0"/>
              </a:rPr>
              <a:t> перемещает фигуру на другую клетку, если это возможно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en-US" dirty="0">
                <a:latin typeface="Corbel" panose="020B0503020204020204" pitchFamily="34" charset="0"/>
              </a:rPr>
              <a:t>surrender --------------</a:t>
            </a:r>
            <a:endParaRPr lang="ru-RU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Классы фигур: </a:t>
            </a:r>
            <a:r>
              <a:rPr lang="en-US" dirty="0">
                <a:latin typeface="Corbel" panose="020B0503020204020204" pitchFamily="34" charset="0"/>
              </a:rPr>
              <a:t>Rook</a:t>
            </a:r>
            <a:r>
              <a:rPr lang="ru-RU" dirty="0">
                <a:latin typeface="Corbel" panose="020B0503020204020204" pitchFamily="34" charset="0"/>
              </a:rPr>
              <a:t> (ладья), </a:t>
            </a:r>
            <a:r>
              <a:rPr lang="en-US" dirty="0">
                <a:latin typeface="Corbel" panose="020B0503020204020204" pitchFamily="34" charset="0"/>
              </a:rPr>
              <a:t>Pawn</a:t>
            </a:r>
            <a:r>
              <a:rPr lang="ru-RU" dirty="0">
                <a:latin typeface="Corbel" panose="020B0503020204020204" pitchFamily="34" charset="0"/>
              </a:rPr>
              <a:t> (пешка), </a:t>
            </a:r>
            <a:r>
              <a:rPr lang="en-US" dirty="0">
                <a:latin typeface="Corbel" panose="020B0503020204020204" pitchFamily="34" charset="0"/>
              </a:rPr>
              <a:t>Knight</a:t>
            </a:r>
            <a:r>
              <a:rPr lang="ru-RU" dirty="0">
                <a:latin typeface="Corbel" panose="020B0503020204020204" pitchFamily="34" charset="0"/>
              </a:rPr>
              <a:t> (конь), </a:t>
            </a:r>
            <a:r>
              <a:rPr lang="en-US" dirty="0">
                <a:latin typeface="Corbel" panose="020B0503020204020204" pitchFamily="34" charset="0"/>
              </a:rPr>
              <a:t>King</a:t>
            </a:r>
            <a:r>
              <a:rPr lang="ru-RU" dirty="0">
                <a:latin typeface="Corbel" panose="020B0503020204020204" pitchFamily="34" charset="0"/>
              </a:rPr>
              <a:t> (король), </a:t>
            </a:r>
            <a:r>
              <a:rPr lang="en-US" dirty="0">
                <a:latin typeface="Corbel" panose="020B0503020204020204" pitchFamily="34" charset="0"/>
              </a:rPr>
              <a:t>Queen</a:t>
            </a:r>
            <a:r>
              <a:rPr lang="ru-RU" dirty="0">
                <a:latin typeface="Corbel" panose="020B0503020204020204" pitchFamily="34" charset="0"/>
              </a:rPr>
              <a:t> (ферзь), </a:t>
            </a:r>
            <a:r>
              <a:rPr lang="en-US" dirty="0">
                <a:latin typeface="Corbel" panose="020B0503020204020204" pitchFamily="34" charset="0"/>
              </a:rPr>
              <a:t>Bishop </a:t>
            </a:r>
            <a:r>
              <a:rPr lang="ru-RU" dirty="0">
                <a:latin typeface="Corbel" panose="020B0503020204020204" pitchFamily="34" charset="0"/>
              </a:rPr>
              <a:t>(слон).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</a:rPr>
              <a:t>can_attack</a:t>
            </a:r>
            <a:r>
              <a:rPr lang="ru-RU" dirty="0">
                <a:latin typeface="Corbel" panose="020B0503020204020204" pitchFamily="34" charset="0"/>
              </a:rPr>
              <a:t> – проверка возможности атаковать фигуру противника</a:t>
            </a:r>
          </a:p>
          <a:p>
            <a:pPr marL="285750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</a:rPr>
              <a:t>can_move</a:t>
            </a:r>
            <a:r>
              <a:rPr lang="ru-RU" dirty="0">
                <a:latin typeface="Corbel" panose="020B0503020204020204" pitchFamily="34" charset="0"/>
              </a:rPr>
              <a:t> – проверка возможности хода в свободную клетку</a:t>
            </a:r>
          </a:p>
          <a:p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05" y="1737965"/>
            <a:ext cx="6686556" cy="36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5" y="433196"/>
            <a:ext cx="3092115" cy="9743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573556"/>
            <a:ext cx="3092115" cy="416416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</a:rPr>
              <a:t>castling</a:t>
            </a:r>
            <a:r>
              <a:rPr lang="ru-RU" dirty="0">
                <a:latin typeface="Corbel" panose="020B0503020204020204" pitchFamily="34" charset="0"/>
              </a:rPr>
              <a:t> – проверка возможности рокировки.</a:t>
            </a:r>
          </a:p>
          <a:p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</a:rPr>
              <a:t>pawn_conversion</a:t>
            </a:r>
            <a:r>
              <a:rPr lang="ru-RU" dirty="0">
                <a:latin typeface="Corbel" panose="020B0503020204020204" pitchFamily="34" charset="0"/>
              </a:rPr>
              <a:t> – превращение пешки. Функция </a:t>
            </a:r>
            <a:r>
              <a:rPr lang="en-US" dirty="0">
                <a:latin typeface="Corbel" panose="020B0503020204020204" pitchFamily="34" charset="0"/>
              </a:rPr>
              <a:t>draw</a:t>
            </a:r>
            <a:r>
              <a:rPr lang="ru-RU" dirty="0">
                <a:latin typeface="Corbel" panose="020B0503020204020204" pitchFamily="34" charset="0"/>
              </a:rPr>
              <a:t>_</a:t>
            </a:r>
            <a:r>
              <a:rPr lang="en-US" dirty="0">
                <a:latin typeface="Corbel" panose="020B0503020204020204" pitchFamily="34" charset="0"/>
              </a:rPr>
              <a:t>selection</a:t>
            </a:r>
            <a:r>
              <a:rPr lang="ru-RU" dirty="0">
                <a:latin typeface="Corbel" panose="020B0503020204020204" pitchFamily="34" charset="0"/>
              </a:rPr>
              <a:t>_</a:t>
            </a:r>
            <a:r>
              <a:rPr lang="en-US" dirty="0">
                <a:latin typeface="Corbel" panose="020B0503020204020204" pitchFamily="34" charset="0"/>
              </a:rPr>
              <a:t>dialog</a:t>
            </a:r>
            <a:r>
              <a:rPr lang="ru-RU" dirty="0">
                <a:latin typeface="Corbel" panose="020B0503020204020204" pitchFamily="34" charset="0"/>
              </a:rPr>
              <a:t> – </a:t>
            </a:r>
            <a:r>
              <a:rPr lang="ru-RU" dirty="0" err="1">
                <a:latin typeface="Corbel" panose="020B0503020204020204" pitchFamily="34" charset="0"/>
              </a:rPr>
              <a:t>отрисовка</a:t>
            </a:r>
            <a:r>
              <a:rPr lang="ru-RU" dirty="0">
                <a:latin typeface="Corbel" panose="020B0503020204020204" pitchFamily="34" charset="0"/>
              </a:rPr>
              <a:t> диалога выбора фигуры при превращении пешки.</a:t>
            </a:r>
          </a:p>
          <a:p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en-US" dirty="0">
                <a:latin typeface="Corbel" panose="020B0503020204020204" pitchFamily="34" charset="0"/>
              </a:rPr>
              <a:t>check</a:t>
            </a:r>
            <a:r>
              <a:rPr lang="ru-RU" dirty="0">
                <a:latin typeface="Corbel" panose="020B0503020204020204" pitchFamily="34" charset="0"/>
              </a:rPr>
              <a:t> – проверка шаха.</a:t>
            </a:r>
          </a:p>
          <a:p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</a:rPr>
              <a:t>draw_menu</a:t>
            </a:r>
            <a:r>
              <a:rPr lang="ru-RU" dirty="0">
                <a:latin typeface="Corbel" panose="020B0503020204020204" pitchFamily="34" charset="0"/>
              </a:rPr>
              <a:t> – </a:t>
            </a:r>
            <a:r>
              <a:rPr lang="ru-RU" dirty="0" err="1">
                <a:latin typeface="Corbel" panose="020B0503020204020204" pitchFamily="34" charset="0"/>
              </a:rPr>
              <a:t>отрисовка</a:t>
            </a:r>
            <a:r>
              <a:rPr lang="ru-RU" dirty="0">
                <a:latin typeface="Corbel" panose="020B0503020204020204" pitchFamily="34" charset="0"/>
              </a:rPr>
              <a:t> меню рядом с игровым полем.</a:t>
            </a:r>
          </a:p>
          <a:p>
            <a:r>
              <a:rPr lang="ru-RU" dirty="0">
                <a:latin typeface="Corbel" panose="020B0503020204020204" pitchFamily="34" charset="0"/>
              </a:rPr>
              <a:t>Функция </a:t>
            </a:r>
            <a:r>
              <a:rPr lang="ru-RU" dirty="0" err="1">
                <a:latin typeface="Corbel" panose="020B0503020204020204" pitchFamily="34" charset="0"/>
              </a:rPr>
              <a:t>draw_possible_moves</a:t>
            </a:r>
            <a:r>
              <a:rPr lang="ru-RU" dirty="0">
                <a:latin typeface="Corbel" panose="020B0503020204020204" pitchFamily="34" charset="0"/>
              </a:rPr>
              <a:t> – </a:t>
            </a:r>
            <a:r>
              <a:rPr lang="ru-RU" dirty="0" err="1">
                <a:latin typeface="Corbel" panose="020B0503020204020204" pitchFamily="34" charset="0"/>
              </a:rPr>
              <a:t>отрисовка</a:t>
            </a:r>
            <a:r>
              <a:rPr lang="ru-RU" dirty="0">
                <a:latin typeface="Corbel" panose="020B0503020204020204" pitchFamily="34" charset="0"/>
              </a:rPr>
              <a:t> подсказок на поле (возможные ходы для выбранной фигуры</a:t>
            </a:r>
            <a:r>
              <a:rPr lang="ru-RU" dirty="0" smtClean="0">
                <a:latin typeface="Corbel" panose="020B0503020204020204" pitchFamily="34" charset="0"/>
              </a:rPr>
              <a:t>).</a:t>
            </a:r>
            <a:endParaRPr lang="ru-RU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2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Технологии:</a:t>
            </a: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pygame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rbel" panose="020B0503020204020204" pitchFamily="34" charset="0"/>
              </a:rPr>
              <a:t>os</a:t>
            </a:r>
            <a:endParaRPr lang="en-US" dirty="0" smtClean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sys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146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9</TotalTime>
  <Words>211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Badge</vt:lpstr>
      <vt:lpstr>Шах и мат</vt:lpstr>
      <vt:lpstr>идея</vt:lpstr>
      <vt:lpstr>реализация</vt:lpstr>
      <vt:lpstr>реализация</vt:lpstr>
      <vt:lpstr>Технологии и библиотеки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 и мат</dc:title>
  <dc:creator>Александра Дермелёва</dc:creator>
  <cp:lastModifiedBy>Александра Дермелёва</cp:lastModifiedBy>
  <cp:revision>3</cp:revision>
  <dcterms:created xsi:type="dcterms:W3CDTF">2023-01-07T14:03:05Z</dcterms:created>
  <dcterms:modified xsi:type="dcterms:W3CDTF">2023-01-07T14:12:26Z</dcterms:modified>
</cp:coreProperties>
</file>