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7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176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2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режим тренировок, где пользователь может свободно перемещать все фигуры с целью анализа партий.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59235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ru-RU" i="1" dirty="0" err="1">
                <a:latin typeface="Corbel" panose="020B0503020204020204" pitchFamily="34" charset="0"/>
              </a:rPr>
              <a:t>Board</a:t>
            </a:r>
            <a:r>
              <a:rPr lang="ru-RU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current_player_color</a:t>
            </a:r>
            <a:r>
              <a:rPr lang="ru-RU" dirty="0">
                <a:latin typeface="Corbel" panose="020B0503020204020204" pitchFamily="34" charset="0"/>
              </a:rPr>
              <a:t> возвращает символ цвета фигур активного игрока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get_piece</a:t>
            </a:r>
            <a:r>
              <a:rPr lang="ru-RU" dirty="0">
                <a:latin typeface="Corbel" panose="020B0503020204020204" pitchFamily="34" charset="0"/>
              </a:rPr>
              <a:t> возвращает фигуру в виде объекта класса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move_piece</a:t>
            </a:r>
            <a:r>
              <a:rPr lang="ru-RU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surrender</a:t>
            </a:r>
            <a:r>
              <a:rPr lang="ru-RU" dirty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--------------</a:t>
            </a:r>
          </a:p>
          <a:p>
            <a:pPr>
              <a:buClr>
                <a:schemeClr val="bg2"/>
              </a:buClr>
            </a:pPr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i="1" dirty="0" err="1">
                <a:latin typeface="Corbel" panose="020B0503020204020204" pitchFamily="34" charset="0"/>
              </a:rPr>
              <a:t>AnimatedSprite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– анимация в главном меню</a:t>
            </a:r>
            <a:r>
              <a:rPr lang="ru-RU" dirty="0" smtClean="0">
                <a:latin typeface="Corbel" panose="020B0503020204020204" pitchFamily="34" charset="0"/>
              </a:rPr>
              <a:t>.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984598"/>
            <a:ext cx="6157913" cy="48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27244"/>
          </a:xfrm>
        </p:spPr>
        <p:txBody>
          <a:bodyPr>
            <a:noAutofit/>
          </a:bodyPr>
          <a:lstStyle/>
          <a:p>
            <a:r>
              <a:rPr lang="ru-RU" sz="1200" dirty="0">
                <a:latin typeface="Corbel" panose="020B0503020204020204" pitchFamily="34" charset="0"/>
              </a:rPr>
              <a:t>Классы фигур: </a:t>
            </a:r>
            <a:r>
              <a:rPr lang="en-US" sz="1200" i="1" dirty="0">
                <a:latin typeface="Corbel" panose="020B0503020204020204" pitchFamily="34" charset="0"/>
              </a:rPr>
              <a:t>Rook</a:t>
            </a:r>
            <a:r>
              <a:rPr lang="ru-RU" sz="1200" dirty="0">
                <a:latin typeface="Corbel" panose="020B0503020204020204" pitchFamily="34" charset="0"/>
              </a:rPr>
              <a:t> (ладья), </a:t>
            </a:r>
            <a:r>
              <a:rPr lang="en-US" sz="1200" i="1" dirty="0">
                <a:latin typeface="Corbel" panose="020B0503020204020204" pitchFamily="34" charset="0"/>
              </a:rPr>
              <a:t>Pawn</a:t>
            </a:r>
            <a:r>
              <a:rPr lang="ru-RU" sz="1200" dirty="0">
                <a:latin typeface="Corbel" panose="020B0503020204020204" pitchFamily="34" charset="0"/>
              </a:rPr>
              <a:t> (пешка), </a:t>
            </a:r>
            <a:r>
              <a:rPr lang="en-US" sz="1200" i="1" dirty="0">
                <a:latin typeface="Corbel" panose="020B0503020204020204" pitchFamily="34" charset="0"/>
              </a:rPr>
              <a:t>Knight</a:t>
            </a:r>
            <a:r>
              <a:rPr lang="ru-RU" sz="1200" dirty="0">
                <a:latin typeface="Corbel" panose="020B0503020204020204" pitchFamily="34" charset="0"/>
              </a:rPr>
              <a:t> (конь), </a:t>
            </a:r>
            <a:r>
              <a:rPr lang="en-US" sz="1200" i="1" dirty="0">
                <a:latin typeface="Corbel" panose="020B0503020204020204" pitchFamily="34" charset="0"/>
              </a:rPr>
              <a:t>King</a:t>
            </a:r>
            <a:r>
              <a:rPr lang="ru-RU" sz="1200" dirty="0">
                <a:latin typeface="Corbel" panose="020B0503020204020204" pitchFamily="34" charset="0"/>
              </a:rPr>
              <a:t> (король), </a:t>
            </a:r>
            <a:r>
              <a:rPr lang="en-US" sz="1200" i="1" dirty="0">
                <a:latin typeface="Corbel" panose="020B0503020204020204" pitchFamily="34" charset="0"/>
              </a:rPr>
              <a:t>Queen</a:t>
            </a:r>
            <a:r>
              <a:rPr lang="ru-RU" sz="1200" dirty="0">
                <a:latin typeface="Corbel" panose="020B0503020204020204" pitchFamily="34" charset="0"/>
              </a:rPr>
              <a:t> (ферзь), </a:t>
            </a:r>
            <a:r>
              <a:rPr lang="en-US" sz="1200" i="1" dirty="0">
                <a:latin typeface="Corbel" panose="020B0503020204020204" pitchFamily="34" charset="0"/>
              </a:rPr>
              <a:t>Bishop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ru-RU" sz="1200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get</a:t>
            </a:r>
            <a:r>
              <a:rPr lang="ru-RU" sz="1200" i="1" dirty="0">
                <a:latin typeface="Corbel" panose="020B0503020204020204" pitchFamily="34" charset="0"/>
              </a:rPr>
              <a:t>_</a:t>
            </a:r>
            <a:r>
              <a:rPr lang="en-US" sz="1200" i="1" dirty="0">
                <a:latin typeface="Corbel" panose="020B0503020204020204" pitchFamily="34" charset="0"/>
              </a:rPr>
              <a:t>color</a:t>
            </a:r>
            <a:r>
              <a:rPr lang="ru-RU" sz="1200" dirty="0">
                <a:latin typeface="Corbel" panose="020B0503020204020204" pitchFamily="34" charset="0"/>
              </a:rPr>
              <a:t> возвращает символ цвета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char</a:t>
            </a:r>
            <a:r>
              <a:rPr lang="ru-RU" sz="1200" dirty="0">
                <a:latin typeface="Corbel" panose="020B0503020204020204" pitchFamily="34" charset="0"/>
              </a:rPr>
              <a:t> возвращает символ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ru-RU" sz="1200" i="1" dirty="0" err="1">
                <a:latin typeface="Corbel" panose="020B0503020204020204" pitchFamily="34" charset="0"/>
              </a:rPr>
              <a:t>can_attack</a:t>
            </a:r>
            <a:r>
              <a:rPr lang="ru-RU" sz="1200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ru-RU" sz="1200" i="1" dirty="0" err="1">
                <a:latin typeface="Corbel" panose="020B0503020204020204" pitchFamily="34" charset="0"/>
              </a:rPr>
              <a:t>can_move</a:t>
            </a:r>
            <a:r>
              <a:rPr lang="ru-RU" sz="1200" dirty="0">
                <a:latin typeface="Corbel" panose="020B0503020204020204" pitchFamily="34" charset="0"/>
              </a:rPr>
              <a:t> – проверка возможности хода в свободную </a:t>
            </a:r>
            <a:r>
              <a:rPr lang="ru-RU" sz="1200" dirty="0" smtClean="0">
                <a:latin typeface="Corbel" panose="020B0503020204020204" pitchFamily="34" charset="0"/>
              </a:rPr>
              <a:t>клетку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orbel" panose="020B0503020204020204" pitchFamily="34" charset="0"/>
              </a:rPr>
              <a:t>(</a:t>
            </a:r>
            <a:r>
              <a:rPr lang="ru-RU" sz="1200" dirty="0">
                <a:latin typeface="Corbel" panose="020B0503020204020204" pitchFamily="34" charset="0"/>
              </a:rPr>
              <a:t>у пешки) функция </a:t>
            </a:r>
            <a:r>
              <a:rPr lang="ru-RU" sz="1200" i="1" dirty="0" err="1">
                <a:latin typeface="Corbel" panose="020B0503020204020204" pitchFamily="34" charset="0"/>
              </a:rPr>
              <a:t>taking_on_the_pass</a:t>
            </a:r>
            <a:r>
              <a:rPr lang="ru-RU" sz="1200" dirty="0">
                <a:latin typeface="Corbel" panose="020B0503020204020204" pitchFamily="34" charset="0"/>
              </a:rPr>
              <a:t> – взятие на проходе.</a:t>
            </a:r>
          </a:p>
          <a:p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game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ru-RU" sz="1200" dirty="0">
                <a:latin typeface="Corbel" panose="020B0503020204020204" pitchFamily="34" charset="0"/>
              </a:rPr>
              <a:t>– режим игры.</a:t>
            </a:r>
          </a:p>
          <a:p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analysis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ru-RU" sz="1200" dirty="0">
                <a:latin typeface="Corbel" panose="020B0503020204020204" pitchFamily="34" charset="0"/>
              </a:rPr>
              <a:t>– режим анализа партии</a:t>
            </a:r>
            <a:r>
              <a:rPr lang="ru-RU" sz="12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fr-FR" sz="1200" i="1" dirty="0">
                <a:latin typeface="Corbel" panose="020B0503020204020204" pitchFamily="34" charset="0"/>
              </a:rPr>
              <a:t>challenges</a:t>
            </a:r>
            <a:r>
              <a:rPr lang="fr-FR" sz="1200" dirty="0">
                <a:latin typeface="Corbel" panose="020B0503020204020204" pitchFamily="34" charset="0"/>
              </a:rPr>
              <a:t> – </a:t>
            </a:r>
            <a:r>
              <a:rPr lang="ru-RU" sz="1200" dirty="0">
                <a:latin typeface="Corbel" panose="020B0503020204020204" pitchFamily="34" charset="0"/>
              </a:rPr>
              <a:t>режим испытаний.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61" y="1765933"/>
            <a:ext cx="6830879" cy="37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93" y="1766503"/>
            <a:ext cx="6843639" cy="374645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60800"/>
          </a:xfrm>
        </p:spPr>
        <p:txBody>
          <a:bodyPr>
            <a:noAutofit/>
          </a:bodyPr>
          <a:lstStyle/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castling</a:t>
            </a:r>
            <a:r>
              <a:rPr lang="ru-RU" sz="1400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pawn_conversion</a:t>
            </a:r>
            <a:r>
              <a:rPr lang="ru-RU" sz="1400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sz="1400" i="1" dirty="0">
                <a:latin typeface="Corbel" panose="020B0503020204020204" pitchFamily="34" charset="0"/>
              </a:rPr>
              <a:t>draw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selection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dialog</a:t>
            </a:r>
            <a:r>
              <a:rPr lang="ru-RU" sz="1400" i="1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отрисовка диалога выбора фигуры при превращении пешки.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ru-RU" sz="1400" dirty="0">
                <a:latin typeface="Corbel" panose="020B0503020204020204" pitchFamily="34" charset="0"/>
              </a:rPr>
              <a:t> – проверка шаха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fr-FR" sz="1400" i="1" dirty="0">
                <a:latin typeface="Corbel" panose="020B0503020204020204" pitchFamily="34" charset="0"/>
              </a:rPr>
              <a:t>checkmate</a:t>
            </a:r>
            <a:r>
              <a:rPr lang="fr-FR" sz="1400" dirty="0">
                <a:latin typeface="Corbel" panose="020B0503020204020204" pitchFamily="34" charset="0"/>
              </a:rPr>
              <a:t> – </a:t>
            </a:r>
            <a:r>
              <a:rPr lang="ru-RU" sz="1400" dirty="0">
                <a:latin typeface="Corbel" panose="020B0503020204020204" pitchFamily="34" charset="0"/>
              </a:rPr>
              <a:t>проверка мата.</a:t>
            </a:r>
            <a:endParaRPr lang="ru-RU" sz="1400" dirty="0" smtClean="0">
              <a:latin typeface="Corbel" panose="020B0503020204020204" pitchFamily="34" charset="0"/>
            </a:endParaRPr>
          </a:p>
          <a:p>
            <a:r>
              <a:rPr lang="ru-RU" sz="1400" dirty="0" smtClean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win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на победу.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opponent</a:t>
            </a:r>
            <a:r>
              <a:rPr lang="ru-RU" sz="1400" dirty="0">
                <a:latin typeface="Corbel" panose="020B0503020204020204" pitchFamily="34" charset="0"/>
              </a:rPr>
              <a:t> возвращает цвет фигуры противника.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correct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 err="1">
                <a:latin typeface="Corbel" panose="020B0503020204020204" pitchFamily="34" charset="0"/>
              </a:rPr>
              <a:t>coords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координат на правильность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  <a:endParaRPr lang="ru-RU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482202" cy="4709798"/>
          </a:xfrm>
        </p:spPr>
        <p:txBody>
          <a:bodyPr>
            <a:noAutofit/>
          </a:bodyPr>
          <a:lstStyle/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cell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доски.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pixels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в пикселях.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game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ru-RU" sz="1350" i="1" dirty="0" err="1">
                <a:latin typeface="Corbel" panose="020B0503020204020204" pitchFamily="34" charset="0"/>
              </a:rPr>
              <a:t>menu</a:t>
            </a:r>
            <a:r>
              <a:rPr lang="ru-RU" sz="1350" dirty="0">
                <a:latin typeface="Corbel" panose="020B0503020204020204" pitchFamily="34" charset="0"/>
              </a:rPr>
              <a:t> – отрисовка меню рядом с игровым полем.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win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screen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экрана победы.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main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menu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главного меню.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draw_possible_moves</a:t>
            </a:r>
            <a:r>
              <a:rPr lang="ru-RU" sz="1350" dirty="0">
                <a:latin typeface="Corbel" panose="020B0503020204020204" pitchFamily="34" charset="0"/>
              </a:rPr>
              <a:t> – отрисовка подсказок на поле (возможные ходы для выбранной фигуры).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load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image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загрузка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9309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55</TotalTime>
  <Words>363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Шах и мат</vt:lpstr>
      <vt:lpstr>идея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Александра Дермелёва</cp:lastModifiedBy>
  <cp:revision>13</cp:revision>
  <dcterms:created xsi:type="dcterms:W3CDTF">2023-01-07T14:03:05Z</dcterms:created>
  <dcterms:modified xsi:type="dcterms:W3CDTF">2023-01-17T13:54:00Z</dcterms:modified>
</cp:coreProperties>
</file>