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FBFB-010E-4581-8C64-87A42C7C2DF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BF13-7CB9-40D2-AA3B-13720BCAA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DD79-62ED-481A-A5E7-01BF3D63C10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19B2-F6B8-44FA-855B-DEFCF9BCB19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0CA8-B1D2-421C-94B9-77EF3D1B3E3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ED7C-C037-4F83-A42B-14FF728C565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007-95A6-4143-8407-B4DB86B7E50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0DA0-E6F8-4D2A-B358-12DA1EB8AC1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B6F2-FFA8-42FB-9B33-63EB6C4D288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17B-1C03-4471-AF10-78B2A42D85A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C7B6-9CC3-4180-9258-7AAB7D3368F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112-F243-41C4-9AFC-D89B6F08094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7F3D-99FD-4B50-AE73-B16B7F15E0C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604-3B9A-46A4-8726-2429A97AF08A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ABC-D341-497B-9EB4-FF8D8B525BD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D60-8F64-4E92-8310-5F0B757EA3E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FBA-638A-4101-8D40-B128667A85A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1A7B-7B32-4753-AD0B-1BAB65C8D4C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6465-FF73-4B7B-B6A2-6B4DDC53A20A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9E8D41-70C6-44FB-8BF0-91964937824A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BD63-79FF-48C3-8F58-E504590B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97029"/>
          </a:xfrm>
        </p:spPr>
        <p:txBody>
          <a:bodyPr/>
          <a:lstStyle/>
          <a:p>
            <a:pPr algn="ctr"/>
            <a:r>
              <a:rPr lang="ru-RU" sz="6000" dirty="0"/>
              <a:t>Имитация кассового аппарата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6A689-358F-4C95-8810-E13C66592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97585" cy="861420"/>
          </a:xfrm>
        </p:spPr>
        <p:txBody>
          <a:bodyPr/>
          <a:lstStyle/>
          <a:p>
            <a:pPr algn="r"/>
            <a:r>
              <a:rPr lang="ru-RU" dirty="0"/>
              <a:t>Десятовский Александр</a:t>
            </a:r>
            <a:r>
              <a:rPr lang="en-US" dirty="0"/>
              <a:t> </a:t>
            </a:r>
            <a:r>
              <a:rPr lang="ru-RU" dirty="0"/>
              <a:t>Алексеевич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CCE5B-4D9F-4341-B618-E90A931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2172-F798-498C-8CE2-E5CEE036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3590A-8CDF-4205-9EAB-269ADDE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возможность пользователю сформировать чек, включающий в себя выбранные товары. При запуске необходимо ввести логин и пароль сотрудника, чтобы перейти в само окно составления заказа. Добавление товаров в заказ осуществляется через таблицу, связанную с базой данных. Редактирование названий, цен и скидок товаров будет доступно только сотруднику с должностью “Менеджер”. После составления заказа, при нажатии кнопки формирования чека, результат отобразится в самом приложении и сохранится в файле формата “.</a:t>
            </a:r>
            <a:r>
              <a:rPr lang="en-US" dirty="0"/>
              <a:t>docx</a:t>
            </a:r>
            <a:r>
              <a:rPr lang="ru-RU" dirty="0"/>
              <a:t>” в выбранном пользователем пути.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05B79-7BAF-4417-89FE-71339D5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506624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en-US" dirty="0"/>
              <a:t>Homepage</a:t>
            </a:r>
            <a:r>
              <a:rPr lang="ru-RU" dirty="0"/>
              <a:t>: окно входа в аккаунт сотрудника.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enter: сопоставляет введенные логин и пароль с логином и паролем из базы данных. При совпадении закрывает это окно и отрывает окно Mainwindow. Иначе выводит сообщение об ошибке.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clear: при редактировании одного из полей убирает сообщение об ошибке и делает активной кнопку входа если оба поля не пустые.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2F3283-F85C-4E10-BDDD-B6577129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5688"/>
            <a:ext cx="5646767" cy="3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Autofit/>
          </a:bodyPr>
          <a:lstStyle/>
          <a:p>
            <a:pPr marL="342900" indent="-342900">
              <a:buSzPct val="100000"/>
              <a:buFont typeface="+mj-lt"/>
              <a:buAutoNum type="arabicPeriod" startAt="2"/>
            </a:pPr>
            <a:r>
              <a:rPr lang="ru-RU" sz="1300" dirty="0"/>
              <a:t>Класс </a:t>
            </a:r>
            <a:r>
              <a:rPr lang="en-US" sz="1300" dirty="0"/>
              <a:t>Mainwindow</a:t>
            </a:r>
            <a:r>
              <a:rPr lang="ru-RU" sz="1300" dirty="0"/>
              <a:t>: окно составления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form: формирует чек из заданных товаров в соответствии с шаблоном “check_template.docx”.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select_path: выводит диалоговое окно выбора пути сохранения чека.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new_order: сохраняет текущий заказ и переходит к новому.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cancel: отменяет текущий заказ и очищает поле поиска и путь сохранения.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current_amount_sum: подсчитывает и выводит промежуточные кол-во товаров и общую стоимость.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edit: дублирует изменения в таблице в базу данных.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search: производит поиск по названию товара в таблице.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CCD97-73A4-4626-A548-2CBE5970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92" y="1669409"/>
            <a:ext cx="5614975" cy="43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CF3124EF-0AE2-4970-B680-96544B7B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325" y="1795463"/>
            <a:ext cx="5092700" cy="3914775"/>
          </a:xfrm>
        </p:spPr>
        <p:txBody>
          <a:bodyPr>
            <a:noAutofit/>
          </a:bodyPr>
          <a:lstStyle/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ru-RU" dirty="0"/>
              <a:t>Класс </a:t>
            </a:r>
            <a:r>
              <a:rPr lang="en-US" dirty="0"/>
              <a:t>AddItemDialog</a:t>
            </a:r>
            <a:r>
              <a:rPr lang="ru-RU" dirty="0"/>
              <a:t>: диалоговое окно добавления нового товара.</a:t>
            </a:r>
          </a:p>
          <a:p>
            <a:pPr marL="342900" indent="-342900">
              <a:buFont typeface="+mj-lt"/>
              <a:buAutoNum type="arabicPeriod" startAt="3"/>
            </a:pPr>
            <a:endParaRPr lang="ru-RU" sz="13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41D909-16B0-4E05-9CBF-6A8F4D1D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09" y="2114769"/>
            <a:ext cx="4714730" cy="26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1800" dirty="0"/>
              <a:t>Класс </a:t>
            </a:r>
            <a:r>
              <a:rPr lang="en-US" sz="1800" dirty="0"/>
              <a:t>AddStaffDialog</a:t>
            </a:r>
            <a:r>
              <a:rPr lang="ru-RU" sz="1800" dirty="0"/>
              <a:t>: диалоговое окно добавления нового сотрудника.</a:t>
            </a:r>
          </a:p>
          <a:p>
            <a:pPr marL="342900" indent="-342900">
              <a:buFont typeface="+mj-lt"/>
              <a:buAutoNum type="arabicPeriod" startAt="4"/>
            </a:pPr>
            <a:endParaRPr lang="ru-RU" sz="13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B9EC48-D252-4A0D-925A-4D6881D4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5756"/>
            <a:ext cx="4342400" cy="2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A6F7-07FA-4618-971F-CCF1C302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3B0E7-FAE0-497B-8C51-0772DE68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B55A0-4AF9-40C8-8A51-C9218279A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ru-RU" dirty="0"/>
              <a:t>База данных: хранение информации о товарах и сотрудниках.</a:t>
            </a:r>
          </a:p>
          <a:p>
            <a:pPr lvl="0"/>
            <a:r>
              <a:rPr lang="en-US" dirty="0"/>
              <a:t>Qt Designer</a:t>
            </a:r>
            <a:r>
              <a:rPr lang="ru-RU" dirty="0"/>
              <a:t>: построение пользовательских интерфейсов окон.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4F317D-C520-4BB8-A355-C1975ACA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B5381D-DFAD-49E8-A31C-0CA3F51D0E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sys</a:t>
            </a:r>
            <a:endParaRPr lang="ru-RU" dirty="0"/>
          </a:p>
          <a:p>
            <a:pPr lvl="0"/>
            <a:r>
              <a:rPr lang="en-US" dirty="0"/>
              <a:t>sqlite3</a:t>
            </a:r>
            <a:endParaRPr lang="ru-RU" dirty="0"/>
          </a:p>
          <a:p>
            <a:pPr lvl="0"/>
            <a:r>
              <a:rPr lang="en-US" dirty="0"/>
              <a:t>datetime</a:t>
            </a:r>
            <a:endParaRPr lang="ru-RU" dirty="0"/>
          </a:p>
          <a:p>
            <a:pPr lvl="0"/>
            <a:r>
              <a:rPr lang="en-US" dirty="0"/>
              <a:t>docx</a:t>
            </a:r>
            <a:endParaRPr lang="ru-RU" dirty="0"/>
          </a:p>
          <a:p>
            <a:pPr lvl="0"/>
            <a:r>
              <a:rPr lang="en-US" dirty="0"/>
              <a:t>docxtpl</a:t>
            </a:r>
            <a:endParaRPr lang="ru-RU" dirty="0"/>
          </a:p>
          <a:p>
            <a:pPr lvl="0"/>
            <a:r>
              <a:rPr lang="en-US" dirty="0"/>
              <a:t>PyQt5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B2443-5D69-4A6B-B235-22DE9C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326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Имитация кассового аппарата</vt:lpstr>
      <vt:lpstr>Суть проекта</vt:lpstr>
      <vt:lpstr>Структура классов</vt:lpstr>
      <vt:lpstr>Структура классов</vt:lpstr>
      <vt:lpstr>Структура классов</vt:lpstr>
      <vt:lpstr>Структура классов</vt:lpstr>
      <vt:lpstr>Используемые 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кассового аппарата</dc:title>
  <dc:creator>Sasha Des</dc:creator>
  <cp:lastModifiedBy>Sasha Des</cp:lastModifiedBy>
  <cp:revision>6</cp:revision>
  <dcterms:created xsi:type="dcterms:W3CDTF">2022-11-02T13:55:45Z</dcterms:created>
  <dcterms:modified xsi:type="dcterms:W3CDTF">2022-11-11T13:14:21Z</dcterms:modified>
</cp:coreProperties>
</file>