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DFBFB-010E-4581-8C64-87A42C7C2DF5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FBF13-7CB9-40D2-AA3B-13720BCAA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DD79-62ED-481A-A5E7-01BF3D63C108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19B2-F6B8-44FA-855B-DEFCF9BCB197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0CA8-B1D2-421C-94B9-77EF3D1B3E38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ED7C-C037-4F83-A42B-14FF728C5653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007-95A6-4143-8407-B4DB86B7E503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0DA0-E6F8-4D2A-B358-12DA1EB8AC1E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B6F2-FFA8-42FB-9B33-63EB6C4D2885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17B-1C03-4471-AF10-78B2A42D85A9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C7B6-9CC3-4180-9258-7AAB7D3368F6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112-F243-41C4-9AFC-D89B6F08094F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7F3D-99FD-4B50-AE73-B16B7F15E0C5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604-3B9A-46A4-8726-2429A97AF08A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ABC-D341-497B-9EB4-FF8D8B525BDF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D60-8F64-4E92-8310-5F0B757EA3E5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FBA-638A-4101-8D40-B128667A85A6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1A7B-7B32-4753-AD0B-1BAB65C8D4C3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6465-FF73-4B7B-B6A2-6B4DDC53A20A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9E8D41-70C6-44FB-8BF0-91964937824A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7BD63-79FF-48C3-8F58-E504590B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797029"/>
          </a:xfrm>
        </p:spPr>
        <p:txBody>
          <a:bodyPr/>
          <a:lstStyle/>
          <a:p>
            <a:pPr algn="ctr"/>
            <a:r>
              <a:rPr lang="ru-RU" sz="6000" dirty="0"/>
              <a:t>Имитация кассового аппарата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A6A689-358F-4C95-8810-E13C66592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Десятовский Александр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CCCE5B-4D9F-4341-B618-E90A931E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2172-F798-498C-8CE2-E5CEE036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3590A-8CDF-4205-9EAB-269ADDEF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возможность пользователю сформировать чек, включающий в себя выбранные товары. При запуске необходимо ввести логин и пароль сотрудника, чтобы перейти в само окно составления заказа. Добавление товаров в заказ осуществляется через таблицу, связанную с базой данных. Редактирование названий, цен и скидок товаров будет доступно только сотруднику с должностью “Менеджер”. После составления заказа, при нажатии кнопки формирования чека, результат отобразится в самом приложении и сохранится в файле формата “.</a:t>
            </a:r>
            <a:r>
              <a:rPr lang="en-US" dirty="0"/>
              <a:t>docx</a:t>
            </a:r>
            <a:r>
              <a:rPr lang="ru-RU" dirty="0"/>
              <a:t>” в выбранном пользователем пути.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205B79-7BAF-4417-89FE-71339D5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0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2823-73B6-4BB8-8141-562278C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3" y="1063416"/>
            <a:ext cx="5092906" cy="60599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34452-D6AC-426C-AC7E-B9D94F0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233" y="1795244"/>
            <a:ext cx="5084979" cy="350662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Класс </a:t>
            </a:r>
            <a:r>
              <a:rPr lang="en-US" dirty="0"/>
              <a:t>Homepage</a:t>
            </a:r>
            <a:r>
              <a:rPr lang="ru-RU" dirty="0"/>
              <a:t>: окно входа в аккаунт сотрудника.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enter: сопоставляет введенные логин и пароль с логином и паролем из базы данных. При совпадении закрывает это окно и отрывает окно Mainwindow. Иначе выводит сообщение об ошибке.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clear: при редактировании одного из полей убирает сообщение об ошибке и делает активной кнопку входа если оба поля не пустые.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87D68-CA71-47AA-9FE3-9E13A6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8B1055-ABAD-4D37-BD4B-7C4F43DA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164" y="1556132"/>
            <a:ext cx="5646767" cy="37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6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2823-73B6-4BB8-8141-562278C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3" y="1063416"/>
            <a:ext cx="5092906" cy="60599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34452-D6AC-426C-AC7E-B9D94F0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233" y="1795244"/>
            <a:ext cx="5084979" cy="391433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sz="1300" dirty="0"/>
              <a:t>Класс </a:t>
            </a:r>
            <a:r>
              <a:rPr lang="en-US" sz="1300" dirty="0"/>
              <a:t>Mainwindow</a:t>
            </a:r>
            <a:r>
              <a:rPr lang="ru-RU" sz="1300" dirty="0"/>
              <a:t>: окно составления заказа.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form: формирует чек из заданных товаров в соответствии с шаблоном “check_template.docx”.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select_path: выводит диалоговое окно выбора пути сохранения чека.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new_order: сохраняет текущий заказ и переходит к новому.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cancel: отменяет текущий заказ и очищает поле поиска и путь сохранения.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current_amount_sum: подсчитывает и выводит промежуточные кол-во товаров и общую стоимость.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edit: дублирует изменения в таблице в базу данных.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search: производит поиск по названию товара в таблице.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87D68-CA71-47AA-9FE3-9E13A6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A5DD6F-6693-4C9E-949F-B3C22A8B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87" y="1387530"/>
            <a:ext cx="5864712" cy="432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CA6F7-07FA-4618-971F-CCF1C302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 и библиотеки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E3B0E7-FAE0-497B-8C51-0772DE682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B55A0-4AF9-40C8-8A51-C9218279AE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ru-RU" dirty="0"/>
              <a:t>База данных: хранение информации о товарах и сотрудниках.</a:t>
            </a:r>
          </a:p>
          <a:p>
            <a:pPr lvl="0"/>
            <a:r>
              <a:rPr lang="en-US" dirty="0"/>
              <a:t>Qt Designer</a:t>
            </a:r>
            <a:r>
              <a:rPr lang="ru-RU" dirty="0"/>
              <a:t>: построение пользовательских интерфейсов окон.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4F317D-C520-4BB8-A355-C1975ACA3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B5381D-DFAD-49E8-A31C-0CA3F51D0E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sys</a:t>
            </a:r>
            <a:endParaRPr lang="ru-RU" dirty="0"/>
          </a:p>
          <a:p>
            <a:pPr lvl="0"/>
            <a:r>
              <a:rPr lang="en-US" dirty="0"/>
              <a:t>sqlite3</a:t>
            </a:r>
            <a:endParaRPr lang="ru-RU" dirty="0"/>
          </a:p>
          <a:p>
            <a:pPr lvl="0"/>
            <a:r>
              <a:rPr lang="en-US" dirty="0"/>
              <a:t>datetime</a:t>
            </a:r>
            <a:endParaRPr lang="ru-RU" dirty="0"/>
          </a:p>
          <a:p>
            <a:pPr lvl="0"/>
            <a:r>
              <a:rPr lang="en-US" dirty="0"/>
              <a:t>docx</a:t>
            </a:r>
            <a:endParaRPr lang="ru-RU" dirty="0"/>
          </a:p>
          <a:p>
            <a:pPr lvl="0"/>
            <a:r>
              <a:rPr lang="en-US" dirty="0"/>
              <a:t>docxtpl</a:t>
            </a:r>
            <a:endParaRPr lang="ru-RU" dirty="0"/>
          </a:p>
          <a:p>
            <a:pPr lvl="0"/>
            <a:r>
              <a:rPr lang="en-US" dirty="0"/>
              <a:t>PyQt5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B2443-5D69-4A6B-B235-22DE9C35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29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301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Ион</vt:lpstr>
      <vt:lpstr>Имитация кассового аппарата</vt:lpstr>
      <vt:lpstr>Суть проекта</vt:lpstr>
      <vt:lpstr>Структура классов</vt:lpstr>
      <vt:lpstr>Структура классов</vt:lpstr>
      <vt:lpstr>Используемые технологии и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Имитация кассового аппарата</dc:title>
  <dc:creator>Sasha Des</dc:creator>
  <cp:lastModifiedBy>Sasha Des</cp:lastModifiedBy>
  <cp:revision>4</cp:revision>
  <dcterms:created xsi:type="dcterms:W3CDTF">2022-11-02T13:55:45Z</dcterms:created>
  <dcterms:modified xsi:type="dcterms:W3CDTF">2022-11-07T19:59:56Z</dcterms:modified>
</cp:coreProperties>
</file>