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6C274-2735-426F-A9F0-BB5BB88F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Семён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911A5-D10B-4EC6-B48C-45F24206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Десятовский</a:t>
            </a:r>
            <a:r>
              <a:rPr lang="ru-RU" dirty="0"/>
              <a:t> Александр</a:t>
            </a:r>
          </a:p>
          <a:p>
            <a:r>
              <a:rPr lang="ru-RU" dirty="0" err="1"/>
              <a:t>Дермелёва</a:t>
            </a:r>
            <a:r>
              <a:rPr lang="ru-RU" dirty="0"/>
              <a:t> Александра</a:t>
            </a:r>
          </a:p>
          <a:p>
            <a:r>
              <a:rPr lang="ru-RU" dirty="0" err="1"/>
              <a:t>Ясков</a:t>
            </a:r>
            <a:r>
              <a:rPr lang="ru-RU" dirty="0"/>
              <a:t> Артем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0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BA02E-1A80-4028-8B1E-C06D7C62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DE659-85FB-4B2D-A257-614413A2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 проект подразумевает собой Telegram бота с викториной про Мурманскую область и Кольский полуостров, написанного на </a:t>
            </a:r>
            <a:r>
              <a:rPr lang="ru-RU" dirty="0" err="1"/>
              <a:t>Python</a:t>
            </a:r>
            <a:r>
              <a:rPr lang="ru-RU" dirty="0"/>
              <a:t>. В проекте реализуется общая таблица рейтинга, где пользователь может узнать результат других участников и увидеть своё место в данной 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402139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FDD99-75A9-446F-91E0-71471C39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411062"/>
            <a:ext cx="4479721" cy="57953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Реализация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29651D-4860-4720-A1E7-936636EB67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2965A-65C1-48FC-9027-D68AA131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617" y="990600"/>
            <a:ext cx="4479721" cy="545633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ORM</a:t>
            </a:r>
            <a:r>
              <a:rPr lang="ru-RU" b="1" dirty="0"/>
              <a:t>-модели: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Participant (</a:t>
            </a:r>
            <a:r>
              <a:rPr lang="ru-RU" b="1" dirty="0"/>
              <a:t>Участник</a:t>
            </a:r>
            <a:r>
              <a:rPr lang="en-US" b="1" dirty="0"/>
              <a:t>):</a:t>
            </a:r>
            <a:endParaRPr lang="ru-RU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Id –</a:t>
            </a:r>
            <a:r>
              <a:rPr lang="ru-RU" sz="1600" b="1" i="0" dirty="0"/>
              <a:t> идентификатор участника.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name – </a:t>
            </a:r>
            <a:r>
              <a:rPr lang="ru-RU" sz="1600" b="1" i="0" dirty="0"/>
              <a:t>имя участника.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username – </a:t>
            </a:r>
            <a:r>
              <a:rPr lang="ru-RU" sz="1600" b="1" i="0" dirty="0"/>
              <a:t>ник участника</a:t>
            </a:r>
            <a:r>
              <a:rPr lang="ru-RU" sz="1600" b="1" i="0" dirty="0" smtClean="0"/>
              <a:t>.</a:t>
            </a:r>
            <a:endParaRPr lang="en-US" sz="1600" b="1" i="0" dirty="0" smtClean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 err="1"/>
              <a:t>user_id</a:t>
            </a:r>
            <a:r>
              <a:rPr lang="en-US" sz="1600" b="1" i="0" dirty="0"/>
              <a:t> – id </a:t>
            </a:r>
            <a:r>
              <a:rPr lang="ru-RU" sz="1600" b="1" i="0" dirty="0"/>
              <a:t>участника</a:t>
            </a:r>
            <a:r>
              <a:rPr lang="ru-RU" sz="1600" b="1" i="0" dirty="0" smtClean="0"/>
              <a:t>.</a:t>
            </a:r>
            <a:endParaRPr lang="ru-RU" sz="1600" b="1" i="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score – </a:t>
            </a:r>
            <a:r>
              <a:rPr lang="ru-RU" sz="1600" b="1" i="0" dirty="0"/>
              <a:t>счёт участника.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data – </a:t>
            </a:r>
            <a:r>
              <a:rPr lang="ru-RU" sz="1600" b="1" i="0" dirty="0"/>
              <a:t>дата последнего прохождения.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Question (</a:t>
            </a:r>
            <a:r>
              <a:rPr lang="ru-RU" b="1" dirty="0"/>
              <a:t>Вопрос</a:t>
            </a:r>
            <a:r>
              <a:rPr lang="en-US" b="1" dirty="0"/>
              <a:t>)</a:t>
            </a:r>
            <a:r>
              <a:rPr lang="ru-RU" b="1" dirty="0"/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Id – </a:t>
            </a:r>
            <a:r>
              <a:rPr lang="ru-RU" sz="1600" b="1" i="0" dirty="0"/>
              <a:t>идентификатор вопроса.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text – </a:t>
            </a:r>
            <a:r>
              <a:rPr lang="ru-RU" sz="1600" b="1" i="0" dirty="0"/>
              <a:t>текст вопроса.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correct</a:t>
            </a:r>
            <a:r>
              <a:rPr lang="ru-RU" sz="1600" b="1" i="0" dirty="0"/>
              <a:t>_</a:t>
            </a:r>
            <a:r>
              <a:rPr lang="en-US" sz="1600" b="1" i="0" dirty="0"/>
              <a:t>answer – </a:t>
            </a:r>
            <a:r>
              <a:rPr lang="ru-RU" sz="1600" b="1" i="0" dirty="0"/>
              <a:t>правильный ответ.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other</a:t>
            </a:r>
            <a:r>
              <a:rPr lang="ru-RU" sz="1600" b="1" i="0" dirty="0"/>
              <a:t>_</a:t>
            </a:r>
            <a:r>
              <a:rPr lang="en-US" sz="1600" b="1" i="0" dirty="0"/>
              <a:t>answers – </a:t>
            </a:r>
            <a:r>
              <a:rPr lang="ru-RU" sz="1600" b="1" i="0" dirty="0"/>
              <a:t>неправильные ответы.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attachment – </a:t>
            </a:r>
            <a:r>
              <a:rPr lang="ru-RU" sz="1600" b="1" i="0" dirty="0"/>
              <a:t>приложение (картинка).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category</a:t>
            </a:r>
            <a:r>
              <a:rPr lang="ru-RU" sz="1600" b="1" i="0" dirty="0"/>
              <a:t>_</a:t>
            </a:r>
            <a:r>
              <a:rPr lang="en-US" sz="1600" b="1" i="0" dirty="0"/>
              <a:t>id – </a:t>
            </a:r>
            <a:r>
              <a:rPr lang="ru-RU" sz="1600" b="1" i="0" dirty="0"/>
              <a:t>идентификатор категории.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Category (</a:t>
            </a:r>
            <a:r>
              <a:rPr lang="ru-RU" b="1" dirty="0"/>
              <a:t>Категория вопроса</a:t>
            </a:r>
            <a:r>
              <a:rPr lang="en-US" b="1" dirty="0"/>
              <a:t>)</a:t>
            </a:r>
            <a:r>
              <a:rPr lang="ru-RU" b="1" dirty="0"/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Id – </a:t>
            </a:r>
            <a:r>
              <a:rPr lang="ru-RU" sz="1600" b="1" i="0" dirty="0"/>
              <a:t>идентификатор категории.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/>
              <a:t>title – </a:t>
            </a:r>
            <a:r>
              <a:rPr lang="ru-RU" sz="1600" b="1" i="0" dirty="0"/>
              <a:t>название категории</a:t>
            </a:r>
            <a:r>
              <a:rPr lang="en-US" sz="1600" b="1" i="0" dirty="0"/>
              <a:t>.</a:t>
            </a:r>
            <a:endParaRPr lang="ru-RU" sz="1600" b="1" i="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73" y="1365453"/>
            <a:ext cx="6454173" cy="41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FDD99-75A9-446F-91E0-71471C39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411062"/>
            <a:ext cx="4479721" cy="57953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Реализация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29651D-4860-4720-A1E7-936636EB67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B2965A-65C1-48FC-9027-D68AA131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617" y="990600"/>
            <a:ext cx="4479721" cy="545633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Обработчики</a:t>
            </a:r>
            <a:r>
              <a:rPr lang="en-US" b="1" dirty="0"/>
              <a:t>:</a:t>
            </a:r>
            <a:endParaRPr lang="ru-R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start</a:t>
            </a:r>
            <a:r>
              <a:rPr lang="ru-RU" dirty="0"/>
              <a:t> – приветствие с пользователем и предоставление ему информации о командах бота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game</a:t>
            </a:r>
            <a:r>
              <a:rPr lang="en-US" dirty="0"/>
              <a:t> </a:t>
            </a:r>
            <a:r>
              <a:rPr lang="ru-RU" dirty="0"/>
              <a:t>– викторина со случайными вопросами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results</a:t>
            </a:r>
            <a:r>
              <a:rPr lang="en-US" dirty="0"/>
              <a:t> – </a:t>
            </a:r>
            <a:r>
              <a:rPr lang="ru-RU" dirty="0"/>
              <a:t>проверка на правильность ответа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fork </a:t>
            </a:r>
            <a:r>
              <a:rPr lang="ru-RU" b="1" i="1" dirty="0"/>
              <a:t>(</a:t>
            </a:r>
            <a:r>
              <a:rPr lang="en-US" b="1" i="1" dirty="0"/>
              <a:t>cat</a:t>
            </a:r>
            <a:r>
              <a:rPr lang="ru-RU" b="1" i="1" dirty="0"/>
              <a:t>_</a:t>
            </a:r>
            <a:r>
              <a:rPr lang="en-US" b="1" i="1" dirty="0"/>
              <a:t>fork</a:t>
            </a:r>
            <a:r>
              <a:rPr lang="ru-RU" b="1" i="1" dirty="0"/>
              <a:t>)</a:t>
            </a:r>
            <a:r>
              <a:rPr lang="ru-RU" i="1" dirty="0"/>
              <a:t> </a:t>
            </a:r>
            <a:r>
              <a:rPr lang="ru-RU" dirty="0"/>
              <a:t>– уточняет у пользователя, хочет ли он продолжить викторину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categories</a:t>
            </a:r>
            <a:r>
              <a:rPr lang="en-US" dirty="0"/>
              <a:t> – </a:t>
            </a:r>
            <a:r>
              <a:rPr lang="ru-RU" dirty="0"/>
              <a:t>выбор категории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categories</a:t>
            </a:r>
            <a:r>
              <a:rPr lang="ru-RU" b="1" i="1" dirty="0"/>
              <a:t>_</a:t>
            </a:r>
            <a:r>
              <a:rPr lang="en-US" b="1" i="1" dirty="0"/>
              <a:t>game </a:t>
            </a:r>
            <a:r>
              <a:rPr lang="ru-RU" dirty="0"/>
              <a:t>– викторина по выбранной категории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stat</a:t>
            </a:r>
            <a:r>
              <a:rPr lang="en-US" dirty="0"/>
              <a:t> – </a:t>
            </a:r>
            <a:r>
              <a:rPr lang="ru-RU" dirty="0"/>
              <a:t>рейтинг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help</a:t>
            </a:r>
            <a:r>
              <a:rPr lang="ru-RU" b="1" i="1" dirty="0"/>
              <a:t>_</a:t>
            </a:r>
            <a:r>
              <a:rPr lang="en-US" b="1" i="1" dirty="0"/>
              <a:t>command</a:t>
            </a:r>
            <a:r>
              <a:rPr lang="ru-RU" b="1" i="1" dirty="0"/>
              <a:t> </a:t>
            </a:r>
            <a:r>
              <a:rPr lang="ru-RU" dirty="0"/>
              <a:t>– вывод информации об авторах бота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1" dirty="0"/>
              <a:t>stop</a:t>
            </a:r>
            <a:r>
              <a:rPr lang="en-US" dirty="0"/>
              <a:t> – </a:t>
            </a:r>
            <a:r>
              <a:rPr lang="ru-RU" dirty="0"/>
              <a:t>завершение сессии.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47" y="814386"/>
            <a:ext cx="6219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F3EA7-37B9-4E36-8FB7-A3AA7A83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D34A7-23D1-48E4-BCDB-50DEE7B1E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Технологии</a:t>
            </a:r>
            <a:r>
              <a:rPr lang="en-US" b="1" dirty="0"/>
              <a:t>:</a:t>
            </a:r>
            <a:endParaRPr lang="ru-RU" dirty="0"/>
          </a:p>
          <a:p>
            <a:pPr lvl="0"/>
            <a:r>
              <a:rPr lang="en-US" dirty="0"/>
              <a:t>telegram</a:t>
            </a:r>
            <a:endParaRPr lang="ru-RU" dirty="0"/>
          </a:p>
          <a:p>
            <a:pPr lvl="0"/>
            <a:r>
              <a:rPr lang="en-US" dirty="0"/>
              <a:t>sqlalchemy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401BF8-7215-4ABA-8647-22235C30F4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Библиотеки:</a:t>
            </a:r>
            <a:endParaRPr lang="ru-RU" dirty="0"/>
          </a:p>
          <a:p>
            <a:pPr lvl="0"/>
            <a:r>
              <a:rPr lang="en-US" dirty="0"/>
              <a:t>telegram</a:t>
            </a:r>
            <a:endParaRPr lang="ru-RU" dirty="0"/>
          </a:p>
          <a:p>
            <a:pPr lvl="0"/>
            <a:r>
              <a:rPr lang="en-US" dirty="0"/>
              <a:t>sqlalchemy</a:t>
            </a:r>
            <a:endParaRPr lang="ru-RU" dirty="0"/>
          </a:p>
          <a:p>
            <a:pPr lvl="0"/>
            <a:r>
              <a:rPr lang="en-US" dirty="0"/>
              <a:t>logging</a:t>
            </a:r>
            <a:endParaRPr lang="ru-RU" dirty="0"/>
          </a:p>
          <a:p>
            <a:pPr lvl="0"/>
            <a:r>
              <a:rPr lang="en-US" dirty="0"/>
              <a:t>datetime</a:t>
            </a:r>
            <a:endParaRPr lang="ru-RU" dirty="0"/>
          </a:p>
          <a:p>
            <a:pPr lvl="0"/>
            <a:r>
              <a:rPr lang="en-US" dirty="0"/>
              <a:t>random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63438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50</TotalTime>
  <Words>233</Words>
  <Application>Microsoft Office PowerPoint</Application>
  <PresentationFormat>Широкоэкранный</PresentationFormat>
  <Paragraphs>46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Обрезка</vt:lpstr>
      <vt:lpstr>Бот Семён</vt:lpstr>
      <vt:lpstr>Идея</vt:lpstr>
      <vt:lpstr>Реализация</vt:lpstr>
      <vt:lpstr>Реализация</vt:lpstr>
      <vt:lpstr>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Семён</dc:title>
  <dc:creator>Sasha Des</dc:creator>
  <cp:lastModifiedBy>Александра Дермелёва</cp:lastModifiedBy>
  <cp:revision>6</cp:revision>
  <dcterms:created xsi:type="dcterms:W3CDTF">2023-04-13T20:14:46Z</dcterms:created>
  <dcterms:modified xsi:type="dcterms:W3CDTF">2023-04-17T21:31:41Z</dcterms:modified>
</cp:coreProperties>
</file>