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2" r:id="rId4"/>
    <p:sldId id="264" r:id="rId5"/>
    <p:sldId id="265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138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4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3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0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86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63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684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5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7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14157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4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818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6C274-2735-426F-A9F0-BB5BB88FC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Бот Семён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1911A5-D10B-4EC6-B48C-45F24206F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err="1"/>
              <a:t>Десятовский</a:t>
            </a:r>
            <a:r>
              <a:rPr lang="ru-RU" dirty="0"/>
              <a:t> Александр</a:t>
            </a:r>
          </a:p>
          <a:p>
            <a:r>
              <a:rPr lang="ru-RU" dirty="0" err="1"/>
              <a:t>Дермелёва</a:t>
            </a:r>
            <a:r>
              <a:rPr lang="ru-RU" dirty="0"/>
              <a:t> Александра</a:t>
            </a:r>
          </a:p>
          <a:p>
            <a:r>
              <a:rPr lang="ru-RU" dirty="0" err="1"/>
              <a:t>Ясков</a:t>
            </a:r>
            <a:r>
              <a:rPr lang="ru-RU" dirty="0"/>
              <a:t> Артем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5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BA02E-1A80-4028-8B1E-C06D7C62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Идея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BDE659-85FB-4B2D-A257-614413A2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Наш проект подразумевает собой Telegram бота с викториной про Мурманскую область и Кольский полуостров, написанного на </a:t>
            </a:r>
            <a:r>
              <a:rPr lang="ru-RU" dirty="0" err="1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. В проекте реализуется общая таблица рейтинга, где пользователь может узнать результат других участников и увидеть своё место в данной таблице.</a:t>
            </a:r>
          </a:p>
        </p:txBody>
      </p:sp>
    </p:spTree>
    <p:extLst>
      <p:ext uri="{BB962C8B-B14F-4D97-AF65-F5344CB8AC3E}">
        <p14:creationId xmlns:p14="http://schemas.microsoft.com/office/powerpoint/2010/main" val="40213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337884" y="439335"/>
            <a:ext cx="3092115" cy="439925"/>
          </a:xfrm>
        </p:spPr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ORM</a:t>
            </a:r>
            <a:r>
              <a:rPr lang="ru-RU" dirty="0" smtClean="0">
                <a:latin typeface="Corbel" panose="020B0503020204020204" pitchFamily="34" charset="0"/>
              </a:rPr>
              <a:t>-модели</a:t>
            </a:r>
            <a:endParaRPr lang="ru-RU" dirty="0">
              <a:latin typeface="Corbel" panose="020B0503020204020204" pitchFamily="34" charset="0"/>
            </a:endParaRPr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444301"/>
            <a:ext cx="6157913" cy="3937648"/>
          </a:xfrm>
          <a:prstGeom prst="rect">
            <a:avLst/>
          </a:prstGeom>
        </p:spPr>
      </p:pic>
      <p:sp>
        <p:nvSpPr>
          <p:cNvPr id="10" name="Текст 9"/>
          <p:cNvSpPr>
            <a:spLocks noGrp="1"/>
          </p:cNvSpPr>
          <p:nvPr>
            <p:ph type="body" sz="half" idx="2"/>
          </p:nvPr>
        </p:nvSpPr>
        <p:spPr>
          <a:xfrm>
            <a:off x="8337885" y="1097880"/>
            <a:ext cx="3092115" cy="4807620"/>
          </a:xfrm>
        </p:spPr>
        <p:txBody>
          <a:bodyPr>
            <a:normAutofit fontScale="62500" lnSpcReduction="20000"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000" b="1" i="1" dirty="0" smtClean="0">
                <a:latin typeface="Corbel Light" panose="020B0303020204020204" pitchFamily="34" charset="0"/>
              </a:rPr>
              <a:t>Participant</a:t>
            </a:r>
            <a:r>
              <a:rPr lang="en-US" sz="3000" b="1" dirty="0" smtClean="0">
                <a:latin typeface="Corbel Light" panose="020B0303020204020204" pitchFamily="34" charset="0"/>
              </a:rPr>
              <a:t> </a:t>
            </a:r>
            <a:r>
              <a:rPr lang="en-US" sz="3000" b="1" dirty="0">
                <a:latin typeface="Corbel Light" panose="020B0303020204020204" pitchFamily="34" charset="0"/>
              </a:rPr>
              <a:t>(</a:t>
            </a:r>
            <a:r>
              <a:rPr lang="ru-RU" sz="3000" b="1" dirty="0">
                <a:latin typeface="Corbel Light" panose="020B0303020204020204" pitchFamily="34" charset="0"/>
              </a:rPr>
              <a:t>Участник</a:t>
            </a:r>
            <a:r>
              <a:rPr lang="en-US" sz="3000" b="1" dirty="0" smtClean="0">
                <a:latin typeface="Corbel Light" panose="020B0303020204020204" pitchFamily="34" charset="0"/>
              </a:rPr>
              <a:t>):</a:t>
            </a:r>
            <a:endParaRPr lang="ru-RU" sz="3000" b="1" dirty="0" smtClean="0">
              <a:latin typeface="Corbel Light" panose="020B0303020204020204" pitchFamily="34" charset="0"/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Id</a:t>
            </a:r>
            <a:r>
              <a:rPr lang="en-US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rbel Light" panose="020B0303020204020204" pitchFamily="34" charset="0"/>
              </a:rPr>
              <a:t>–</a:t>
            </a:r>
            <a:r>
              <a:rPr lang="ru-RU" sz="3000" dirty="0">
                <a:solidFill>
                  <a:schemeClr val="bg2"/>
                </a:solidFill>
                <a:latin typeface="Corbel Light" panose="020B0303020204020204" pitchFamily="34" charset="0"/>
              </a:rPr>
              <a:t> идентификатор </a:t>
            </a:r>
            <a:r>
              <a:rPr lang="ru-RU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участника.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name</a:t>
            </a:r>
            <a:r>
              <a:rPr lang="en-US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rbel Light" panose="020B0303020204020204" pitchFamily="34" charset="0"/>
              </a:rPr>
              <a:t>– </a:t>
            </a:r>
            <a:r>
              <a:rPr lang="ru-RU" sz="3000" dirty="0">
                <a:solidFill>
                  <a:schemeClr val="bg2"/>
                </a:solidFill>
                <a:latin typeface="Corbel Light" panose="020B0303020204020204" pitchFamily="34" charset="0"/>
              </a:rPr>
              <a:t>имя </a:t>
            </a:r>
            <a:r>
              <a:rPr lang="ru-RU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участника.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username</a:t>
            </a:r>
            <a:r>
              <a:rPr lang="en-US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rbel Light" panose="020B0303020204020204" pitchFamily="34" charset="0"/>
              </a:rPr>
              <a:t>– </a:t>
            </a:r>
            <a:r>
              <a:rPr lang="ru-RU" sz="3000" dirty="0">
                <a:solidFill>
                  <a:schemeClr val="bg2"/>
                </a:solidFill>
                <a:latin typeface="Corbel Light" panose="020B0303020204020204" pitchFamily="34" charset="0"/>
              </a:rPr>
              <a:t>ник </a:t>
            </a:r>
            <a:r>
              <a:rPr lang="ru-RU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участника.</a:t>
            </a:r>
            <a:endParaRPr lang="ru-RU" sz="3000" dirty="0" smtClean="0">
              <a:latin typeface="Corbel Light" panose="020B0303020204020204" pitchFamily="34" charset="0"/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i="1" dirty="0" err="1" smtClean="0">
                <a:solidFill>
                  <a:schemeClr val="bg2"/>
                </a:solidFill>
                <a:latin typeface="Corbel Light" panose="020B0303020204020204" pitchFamily="34" charset="0"/>
              </a:rPr>
              <a:t>user_id</a:t>
            </a:r>
            <a:r>
              <a:rPr lang="en-US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rbel Light" panose="020B0303020204020204" pitchFamily="34" charset="0"/>
              </a:rPr>
              <a:t>– id </a:t>
            </a:r>
            <a:r>
              <a:rPr lang="ru-RU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участника.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score</a:t>
            </a:r>
            <a:r>
              <a:rPr lang="en-US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rbel Light" panose="020B0303020204020204" pitchFamily="34" charset="0"/>
              </a:rPr>
              <a:t>– </a:t>
            </a:r>
            <a:r>
              <a:rPr lang="ru-RU" sz="3000" dirty="0">
                <a:solidFill>
                  <a:schemeClr val="bg2"/>
                </a:solidFill>
                <a:latin typeface="Corbel Light" panose="020B0303020204020204" pitchFamily="34" charset="0"/>
              </a:rPr>
              <a:t>счёт </a:t>
            </a:r>
            <a:r>
              <a:rPr lang="ru-RU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участника.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data</a:t>
            </a:r>
            <a:r>
              <a:rPr lang="en-US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orbel Light" panose="020B0303020204020204" pitchFamily="34" charset="0"/>
              </a:rPr>
              <a:t>– </a:t>
            </a:r>
            <a:r>
              <a:rPr lang="ru-RU" sz="3000" dirty="0">
                <a:solidFill>
                  <a:schemeClr val="bg2"/>
                </a:solidFill>
                <a:latin typeface="Corbel Light" panose="020B0303020204020204" pitchFamily="34" charset="0"/>
              </a:rPr>
              <a:t>дата последнего прохождения</a:t>
            </a:r>
            <a:r>
              <a:rPr lang="ru-RU" sz="30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.</a:t>
            </a:r>
            <a:endParaRPr lang="ru-RU" sz="3000" dirty="0">
              <a:solidFill>
                <a:schemeClr val="bg2"/>
              </a:solidFill>
              <a:latin typeface="Corbel Light" panose="020B03030202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051" y="220717"/>
            <a:ext cx="363432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100" dirty="0" smtClean="0">
                <a:latin typeface="+mj-lt"/>
              </a:rPr>
              <a:t>Реализация</a:t>
            </a:r>
            <a:endParaRPr lang="ru-RU" sz="5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65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337884" y="439335"/>
            <a:ext cx="3092115" cy="439925"/>
          </a:xfrm>
        </p:spPr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ORM</a:t>
            </a:r>
            <a:r>
              <a:rPr lang="ru-RU" dirty="0" smtClean="0">
                <a:latin typeface="Corbel" panose="020B0503020204020204" pitchFamily="34" charset="0"/>
              </a:rPr>
              <a:t>-модели</a:t>
            </a:r>
            <a:endParaRPr lang="ru-RU" dirty="0">
              <a:latin typeface="Corbel" panose="020B0503020204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051" y="1270822"/>
            <a:ext cx="5868937" cy="4934222"/>
          </a:xfrm>
          <a:prstGeom prst="rect">
            <a:avLst/>
          </a:prstGeom>
        </p:spPr>
      </p:pic>
      <p:sp>
        <p:nvSpPr>
          <p:cNvPr id="10" name="Текст 9"/>
          <p:cNvSpPr>
            <a:spLocks noGrp="1"/>
          </p:cNvSpPr>
          <p:nvPr>
            <p:ph type="body" sz="half" idx="2"/>
          </p:nvPr>
        </p:nvSpPr>
        <p:spPr>
          <a:xfrm>
            <a:off x="8337885" y="1097880"/>
            <a:ext cx="3092115" cy="4807620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1300" b="1" dirty="0" smtClean="0">
                <a:latin typeface="Corbel Light" panose="020B0303020204020204" pitchFamily="34" charset="0"/>
              </a:rPr>
              <a:t>Question (</a:t>
            </a:r>
            <a:r>
              <a:rPr lang="ru-RU" sz="1300" b="1" dirty="0" smtClean="0">
                <a:latin typeface="Corbel Light" panose="020B0303020204020204" pitchFamily="34" charset="0"/>
              </a:rPr>
              <a:t>Вопрос</a:t>
            </a:r>
            <a:r>
              <a:rPr lang="en-US" sz="1300" b="1" dirty="0" smtClean="0">
                <a:latin typeface="Corbel Light" panose="020B0303020204020204" pitchFamily="34" charset="0"/>
              </a:rPr>
              <a:t>)</a:t>
            </a:r>
            <a:r>
              <a:rPr lang="ru-RU" sz="1300" b="1" dirty="0" smtClean="0">
                <a:latin typeface="Corbel Light" panose="020B0303020204020204" pitchFamily="34" charset="0"/>
              </a:rPr>
              <a:t>: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Id</a:t>
            </a:r>
            <a:r>
              <a:rPr lang="en-US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– </a:t>
            </a:r>
            <a:r>
              <a:rPr lang="ru-RU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идентификатор вопроса.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text</a:t>
            </a:r>
            <a:r>
              <a:rPr lang="en-US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– </a:t>
            </a:r>
            <a:r>
              <a:rPr lang="ru-RU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текст вопроса.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correct</a:t>
            </a:r>
            <a:r>
              <a:rPr lang="ru-RU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_</a:t>
            </a: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answer </a:t>
            </a:r>
            <a:r>
              <a:rPr lang="en-US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– </a:t>
            </a:r>
            <a:r>
              <a:rPr lang="ru-RU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правильный ответ.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other</a:t>
            </a:r>
            <a:r>
              <a:rPr lang="ru-RU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_</a:t>
            </a: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answers </a:t>
            </a:r>
            <a:r>
              <a:rPr lang="en-US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– </a:t>
            </a:r>
            <a:r>
              <a:rPr lang="ru-RU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неправильные ответы.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attachment</a:t>
            </a:r>
            <a:r>
              <a:rPr lang="en-US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– </a:t>
            </a:r>
            <a:r>
              <a:rPr lang="ru-RU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приложение (картинка).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category</a:t>
            </a:r>
            <a:r>
              <a:rPr lang="ru-RU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_</a:t>
            </a: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id </a:t>
            </a:r>
            <a:r>
              <a:rPr lang="en-US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– </a:t>
            </a:r>
            <a:r>
              <a:rPr lang="ru-RU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идентификатор категории.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1300" b="1" dirty="0" smtClean="0">
                <a:latin typeface="Corbel Light" panose="020B0303020204020204" pitchFamily="34" charset="0"/>
              </a:rPr>
              <a:t>Category (</a:t>
            </a:r>
            <a:r>
              <a:rPr lang="ru-RU" sz="1300" b="1" dirty="0" smtClean="0">
                <a:latin typeface="Corbel Light" panose="020B0303020204020204" pitchFamily="34" charset="0"/>
              </a:rPr>
              <a:t>Категория вопроса</a:t>
            </a:r>
            <a:r>
              <a:rPr lang="en-US" sz="1300" b="1" dirty="0" smtClean="0">
                <a:latin typeface="Corbel Light" panose="020B0303020204020204" pitchFamily="34" charset="0"/>
              </a:rPr>
              <a:t>)</a:t>
            </a:r>
            <a:r>
              <a:rPr lang="ru-RU" sz="1300" b="1" dirty="0" smtClean="0">
                <a:latin typeface="Corbel Light" panose="020B0303020204020204" pitchFamily="34" charset="0"/>
              </a:rPr>
              <a:t>: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Id</a:t>
            </a:r>
            <a:r>
              <a:rPr lang="en-US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– </a:t>
            </a:r>
            <a:r>
              <a:rPr lang="ru-RU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идентификатор категории.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300" i="1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title</a:t>
            </a:r>
            <a:r>
              <a:rPr lang="en-US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 – </a:t>
            </a:r>
            <a:r>
              <a:rPr lang="ru-RU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название категории</a:t>
            </a:r>
            <a:r>
              <a:rPr lang="en-US" sz="1300" dirty="0" smtClean="0">
                <a:solidFill>
                  <a:schemeClr val="bg2"/>
                </a:solidFill>
                <a:latin typeface="Corbel Light" panose="020B0303020204020204" pitchFamily="34" charset="0"/>
              </a:rPr>
              <a:t>.</a:t>
            </a:r>
            <a:endParaRPr lang="ru-RU" sz="1300" dirty="0">
              <a:solidFill>
                <a:schemeClr val="bg2"/>
              </a:solidFill>
              <a:latin typeface="Corbel Light" panose="020B03030202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051" y="220717"/>
            <a:ext cx="363432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100" dirty="0" smtClean="0">
                <a:latin typeface="+mj-lt"/>
              </a:rPr>
              <a:t>Реализация</a:t>
            </a:r>
            <a:endParaRPr lang="ru-RU" sz="5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2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337884" y="439335"/>
            <a:ext cx="3092115" cy="439925"/>
          </a:xfrm>
        </p:spPr>
        <p:txBody>
          <a:bodyPr/>
          <a:lstStyle/>
          <a:p>
            <a:r>
              <a:rPr lang="ru-RU" dirty="0" smtClean="0">
                <a:latin typeface="Corbel" panose="020B0503020204020204" pitchFamily="34" charset="0"/>
              </a:rPr>
              <a:t>Обработчики</a:t>
            </a:r>
            <a:endParaRPr lang="ru-RU" dirty="0">
              <a:latin typeface="Corbel" panose="020B0503020204020204" pitchFamily="34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2125904"/>
            <a:ext cx="6157913" cy="2574441"/>
          </a:xfrm>
          <a:prstGeom prst="rect">
            <a:avLst/>
          </a:prstGeom>
        </p:spPr>
      </p:pic>
      <p:sp>
        <p:nvSpPr>
          <p:cNvPr id="10" name="Текст 9"/>
          <p:cNvSpPr>
            <a:spLocks noGrp="1"/>
          </p:cNvSpPr>
          <p:nvPr>
            <p:ph type="body" sz="half" idx="2"/>
          </p:nvPr>
        </p:nvSpPr>
        <p:spPr>
          <a:xfrm>
            <a:off x="8337885" y="1097880"/>
            <a:ext cx="3092115" cy="4807620"/>
          </a:xfrm>
        </p:spPr>
        <p:txBody>
          <a:bodyPr>
            <a:noAutofit/>
          </a:bodyPr>
          <a:lstStyle/>
          <a:p>
            <a:pPr marL="285750" indent="-28575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Corbel Light" panose="020B0303020204020204" pitchFamily="34" charset="0"/>
              </a:rPr>
              <a:t>start</a:t>
            </a:r>
            <a:r>
              <a:rPr lang="ru-RU" sz="1400" dirty="0" smtClean="0">
                <a:latin typeface="Corbel Light" panose="020B0303020204020204" pitchFamily="34" charset="0"/>
              </a:rPr>
              <a:t> </a:t>
            </a:r>
            <a:r>
              <a:rPr lang="ru-RU" sz="1400" dirty="0">
                <a:latin typeface="Corbel Light" panose="020B0303020204020204" pitchFamily="34" charset="0"/>
              </a:rPr>
              <a:t>– приветствие с пользователем и предоставление ему информации о командах </a:t>
            </a:r>
            <a:r>
              <a:rPr lang="ru-RU" sz="1400" dirty="0" smtClean="0">
                <a:latin typeface="Corbel Light" panose="020B0303020204020204" pitchFamily="34" charset="0"/>
              </a:rPr>
              <a:t>бота</a:t>
            </a:r>
          </a:p>
          <a:p>
            <a:pPr marL="285750" indent="-28575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Corbel Light" panose="020B0303020204020204" pitchFamily="34" charset="0"/>
              </a:rPr>
              <a:t>game</a:t>
            </a:r>
            <a:r>
              <a:rPr lang="en-US" sz="1400" dirty="0" smtClean="0">
                <a:latin typeface="Corbel Light" panose="020B0303020204020204" pitchFamily="34" charset="0"/>
              </a:rPr>
              <a:t> </a:t>
            </a:r>
            <a:r>
              <a:rPr lang="ru-RU" sz="1400" dirty="0">
                <a:latin typeface="Corbel Light" panose="020B0303020204020204" pitchFamily="34" charset="0"/>
              </a:rPr>
              <a:t>– викторина со случайными </a:t>
            </a:r>
            <a:r>
              <a:rPr lang="ru-RU" sz="1400" dirty="0" smtClean="0">
                <a:latin typeface="Corbel Light" panose="020B0303020204020204" pitchFamily="34" charset="0"/>
              </a:rPr>
              <a:t>вопросами</a:t>
            </a:r>
          </a:p>
          <a:p>
            <a:pPr marL="285750" indent="-28575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Corbel Light" panose="020B0303020204020204" pitchFamily="34" charset="0"/>
              </a:rPr>
              <a:t>results</a:t>
            </a:r>
            <a:r>
              <a:rPr lang="en-US" sz="1400" dirty="0" smtClean="0">
                <a:latin typeface="Corbel Light" panose="020B0303020204020204" pitchFamily="34" charset="0"/>
              </a:rPr>
              <a:t> </a:t>
            </a:r>
            <a:r>
              <a:rPr lang="en-US" sz="1400" dirty="0">
                <a:latin typeface="Corbel Light" panose="020B0303020204020204" pitchFamily="34" charset="0"/>
              </a:rPr>
              <a:t>– </a:t>
            </a:r>
            <a:r>
              <a:rPr lang="ru-RU" sz="1400" dirty="0">
                <a:latin typeface="Corbel Light" panose="020B0303020204020204" pitchFamily="34" charset="0"/>
              </a:rPr>
              <a:t>проверка на правильность </a:t>
            </a:r>
            <a:r>
              <a:rPr lang="ru-RU" sz="1400" dirty="0" smtClean="0">
                <a:latin typeface="Corbel Light" panose="020B0303020204020204" pitchFamily="34" charset="0"/>
              </a:rPr>
              <a:t>ответа</a:t>
            </a:r>
          </a:p>
          <a:p>
            <a:pPr marL="285750" indent="-28575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Corbel Light" panose="020B0303020204020204" pitchFamily="34" charset="0"/>
              </a:rPr>
              <a:t>categories</a:t>
            </a:r>
            <a:r>
              <a:rPr lang="en-US" sz="1400" dirty="0" smtClean="0">
                <a:latin typeface="Corbel Light" panose="020B0303020204020204" pitchFamily="34" charset="0"/>
              </a:rPr>
              <a:t> </a:t>
            </a:r>
            <a:r>
              <a:rPr lang="en-US" sz="1400" dirty="0">
                <a:latin typeface="Corbel Light" panose="020B0303020204020204" pitchFamily="34" charset="0"/>
              </a:rPr>
              <a:t>– </a:t>
            </a:r>
            <a:r>
              <a:rPr lang="ru-RU" sz="1400" dirty="0">
                <a:latin typeface="Corbel Light" panose="020B0303020204020204" pitchFamily="34" charset="0"/>
              </a:rPr>
              <a:t>выбор </a:t>
            </a:r>
            <a:r>
              <a:rPr lang="ru-RU" sz="1400" dirty="0" smtClean="0">
                <a:latin typeface="Corbel Light" panose="020B0303020204020204" pitchFamily="34" charset="0"/>
              </a:rPr>
              <a:t>категории</a:t>
            </a:r>
          </a:p>
          <a:p>
            <a:pPr marL="285750" indent="-28575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Corbel Light" panose="020B0303020204020204" pitchFamily="34" charset="0"/>
              </a:rPr>
              <a:t>categories</a:t>
            </a:r>
            <a:r>
              <a:rPr lang="ru-RU" sz="1400" i="1" dirty="0">
                <a:latin typeface="Corbel Light" panose="020B0303020204020204" pitchFamily="34" charset="0"/>
              </a:rPr>
              <a:t>_</a:t>
            </a:r>
            <a:r>
              <a:rPr lang="en-US" sz="1400" i="1" dirty="0">
                <a:latin typeface="Corbel Light" panose="020B0303020204020204" pitchFamily="34" charset="0"/>
              </a:rPr>
              <a:t>game </a:t>
            </a:r>
            <a:r>
              <a:rPr lang="ru-RU" sz="1400" dirty="0">
                <a:latin typeface="Corbel Light" panose="020B0303020204020204" pitchFamily="34" charset="0"/>
              </a:rPr>
              <a:t>– викторина по выбранной категории</a:t>
            </a:r>
          </a:p>
          <a:p>
            <a:pPr marL="285750" lvl="0" indent="-28575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i="1" dirty="0">
                <a:latin typeface="Corbel Light" panose="020B0303020204020204" pitchFamily="34" charset="0"/>
              </a:rPr>
              <a:t>stat</a:t>
            </a:r>
            <a:r>
              <a:rPr lang="en-US" sz="1400" dirty="0">
                <a:latin typeface="Corbel Light" panose="020B0303020204020204" pitchFamily="34" charset="0"/>
              </a:rPr>
              <a:t> – </a:t>
            </a:r>
            <a:r>
              <a:rPr lang="ru-RU" sz="1400" dirty="0">
                <a:latin typeface="Corbel Light" panose="020B0303020204020204" pitchFamily="34" charset="0"/>
              </a:rPr>
              <a:t>рейтинг </a:t>
            </a:r>
          </a:p>
          <a:p>
            <a:pPr marL="285750" lvl="0" indent="-28575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i="1" dirty="0">
                <a:latin typeface="Corbel Light" panose="020B0303020204020204" pitchFamily="34" charset="0"/>
              </a:rPr>
              <a:t>help</a:t>
            </a:r>
            <a:r>
              <a:rPr lang="ru-RU" sz="1400" i="1" dirty="0">
                <a:latin typeface="Corbel Light" panose="020B0303020204020204" pitchFamily="34" charset="0"/>
              </a:rPr>
              <a:t>_</a:t>
            </a:r>
            <a:r>
              <a:rPr lang="en-US" sz="1400" i="1" dirty="0">
                <a:latin typeface="Corbel Light" panose="020B0303020204020204" pitchFamily="34" charset="0"/>
              </a:rPr>
              <a:t>command</a:t>
            </a:r>
            <a:r>
              <a:rPr lang="ru-RU" sz="1400" i="1" dirty="0">
                <a:latin typeface="Corbel Light" panose="020B0303020204020204" pitchFamily="34" charset="0"/>
              </a:rPr>
              <a:t> </a:t>
            </a:r>
            <a:r>
              <a:rPr lang="ru-RU" sz="1400" dirty="0">
                <a:latin typeface="Corbel Light" panose="020B0303020204020204" pitchFamily="34" charset="0"/>
              </a:rPr>
              <a:t>– вывод информации об авторах бота</a:t>
            </a:r>
          </a:p>
          <a:p>
            <a:pPr marL="285750" lvl="0" indent="-28575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i="1" dirty="0">
                <a:latin typeface="Corbel Light" panose="020B0303020204020204" pitchFamily="34" charset="0"/>
              </a:rPr>
              <a:t>stop</a:t>
            </a:r>
            <a:r>
              <a:rPr lang="en-US" sz="1400" dirty="0">
                <a:latin typeface="Corbel Light" panose="020B0303020204020204" pitchFamily="34" charset="0"/>
              </a:rPr>
              <a:t> – </a:t>
            </a:r>
            <a:r>
              <a:rPr lang="ru-RU" sz="1400" dirty="0">
                <a:latin typeface="Corbel Light" panose="020B0303020204020204" pitchFamily="34" charset="0"/>
              </a:rPr>
              <a:t>завершение сессии.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051" y="220717"/>
            <a:ext cx="363432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100" dirty="0" smtClean="0">
                <a:latin typeface="+mj-lt"/>
              </a:rPr>
              <a:t>Реализация</a:t>
            </a:r>
            <a:endParaRPr lang="ru-RU" sz="5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65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337884" y="439335"/>
            <a:ext cx="3092115" cy="439925"/>
          </a:xfrm>
        </p:spPr>
        <p:txBody>
          <a:bodyPr/>
          <a:lstStyle/>
          <a:p>
            <a:r>
              <a:rPr lang="ru-RU" dirty="0" smtClean="0">
                <a:latin typeface="Corbel" panose="020B0503020204020204" pitchFamily="34" charset="0"/>
              </a:rPr>
              <a:t>Обработчики</a:t>
            </a:r>
            <a:endParaRPr lang="ru-RU" dirty="0">
              <a:latin typeface="Corbel" panose="020B0503020204020204" pitchFamily="34" charset="0"/>
            </a:endParaRPr>
          </a:p>
        </p:txBody>
      </p:sp>
      <p:sp>
        <p:nvSpPr>
          <p:cNvPr id="10" name="Текст 9"/>
          <p:cNvSpPr>
            <a:spLocks noGrp="1"/>
          </p:cNvSpPr>
          <p:nvPr>
            <p:ph type="body" sz="half" idx="2"/>
          </p:nvPr>
        </p:nvSpPr>
        <p:spPr>
          <a:xfrm>
            <a:off x="8337885" y="1097880"/>
            <a:ext cx="3092115" cy="4807620"/>
          </a:xfrm>
        </p:spPr>
        <p:txBody>
          <a:bodyPr>
            <a:noAutofit/>
          </a:bodyPr>
          <a:lstStyle/>
          <a:p>
            <a:pPr marL="285750" indent="-28575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400" i="1" dirty="0" err="1" smtClean="0">
                <a:latin typeface="Corbel Light" panose="020B0303020204020204" pitchFamily="34" charset="0"/>
              </a:rPr>
              <a:t>db_mod</a:t>
            </a:r>
            <a:r>
              <a:rPr lang="en-US" sz="1400" dirty="0" smtClean="0">
                <a:latin typeface="Corbel Light" panose="020B0303020204020204" pitchFamily="34" charset="0"/>
              </a:rPr>
              <a:t> – </a:t>
            </a:r>
            <a:r>
              <a:rPr lang="ru-RU" sz="1400" dirty="0" smtClean="0">
                <a:latin typeface="Corbel Light" panose="020B0303020204020204" pitchFamily="34" charset="0"/>
              </a:rPr>
              <a:t>форма для отправки нового вопроса на </a:t>
            </a:r>
            <a:r>
              <a:rPr lang="ru-RU" sz="1400" dirty="0" err="1" smtClean="0">
                <a:latin typeface="Corbel Light" panose="020B0303020204020204" pitchFamily="34" charset="0"/>
              </a:rPr>
              <a:t>модерацию</a:t>
            </a:r>
            <a:r>
              <a:rPr lang="ru-RU" sz="1400" dirty="0" smtClean="0">
                <a:latin typeface="Corbel Light" panose="020B0303020204020204" pitchFamily="34" charset="0"/>
              </a:rPr>
              <a:t> для последующего добавления в базу данных</a:t>
            </a:r>
            <a:endParaRPr lang="ru-RU" sz="1400" dirty="0">
              <a:latin typeface="Corbel Light" panose="020B03030202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051" y="220717"/>
            <a:ext cx="363432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100" dirty="0" smtClean="0">
                <a:latin typeface="+mj-lt"/>
              </a:rPr>
              <a:t>Реализация</a:t>
            </a:r>
            <a:endParaRPr lang="ru-RU" sz="5100" dirty="0">
              <a:latin typeface="+mj-lt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051" y="1188764"/>
            <a:ext cx="5461233" cy="49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F3EA7-37B9-4E36-8FB7-A3AA7A83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D34A7-23D1-48E4-BCDB-50DEE7B1E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1797269"/>
            <a:ext cx="4800600" cy="4108231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  <a:latin typeface="Corbel" panose="020B0503020204020204" pitchFamily="34" charset="0"/>
              </a:rPr>
              <a:t>Технологии</a:t>
            </a:r>
            <a:r>
              <a:rPr lang="en-US" b="1" dirty="0">
                <a:solidFill>
                  <a:schemeClr val="tx1"/>
                </a:solidFill>
                <a:latin typeface="Corbel" panose="020B0503020204020204" pitchFamily="34" charset="0"/>
              </a:rPr>
              <a:t>: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telegram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sqlalchemy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ru-RU" dirty="0" err="1">
                <a:solidFill>
                  <a:schemeClr val="tx1"/>
                </a:solidFill>
              </a:rPr>
              <a:t>Yandex.Maps</a:t>
            </a:r>
            <a:r>
              <a:rPr lang="ru-RU" dirty="0">
                <a:solidFill>
                  <a:schemeClr val="tx1"/>
                </a:solidFill>
              </a:rPr>
              <a:t> API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401BF8-7215-4ABA-8647-22235C30F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7796" y="1797269"/>
            <a:ext cx="4800600" cy="4108231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  <a:latin typeface="Corbel" panose="020B0503020204020204" pitchFamily="34" charset="0"/>
              </a:rPr>
              <a:t>Библиотеки: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telegram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sqlalchemy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logging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datetime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Corbel" panose="020B0503020204020204" pitchFamily="34" charset="0"/>
              </a:rPr>
              <a:t>random</a:t>
            </a:r>
          </a:p>
          <a:p>
            <a:pPr lvl="0"/>
            <a:r>
              <a:rPr lang="en-US" dirty="0" smtClean="0">
                <a:solidFill>
                  <a:schemeClr val="tx1"/>
                </a:solidFill>
                <a:latin typeface="Corbel" panose="020B0503020204020204" pitchFamily="34" charset="0"/>
              </a:rPr>
              <a:t>flask</a:t>
            </a:r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endParaRPr lang="ru-RU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6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122</TotalTime>
  <Words>238</Words>
  <Application>Microsoft Office PowerPoint</Application>
  <PresentationFormat>Широкоэкранный</PresentationFormat>
  <Paragraphs>52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Corbel</vt:lpstr>
      <vt:lpstr>Corbel Light</vt:lpstr>
      <vt:lpstr>Gill Sans MT</vt:lpstr>
      <vt:lpstr>Impact</vt:lpstr>
      <vt:lpstr>Badge</vt:lpstr>
      <vt:lpstr>Бот Семён</vt:lpstr>
      <vt:lpstr>Идея</vt:lpstr>
      <vt:lpstr>ORM-модели</vt:lpstr>
      <vt:lpstr>ORM-модели</vt:lpstr>
      <vt:lpstr>Обработчики</vt:lpstr>
      <vt:lpstr>Обработчики</vt:lpstr>
      <vt:lpstr>Технологии и библиотеки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Семён</dc:title>
  <dc:creator>Sasha Des</dc:creator>
  <cp:lastModifiedBy>Александра Дермелёва</cp:lastModifiedBy>
  <cp:revision>15</cp:revision>
  <dcterms:created xsi:type="dcterms:W3CDTF">2023-04-13T20:14:46Z</dcterms:created>
  <dcterms:modified xsi:type="dcterms:W3CDTF">2023-04-24T17:44:45Z</dcterms:modified>
</cp:coreProperties>
</file>