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7432000" cy="36576000"/>
  <p:notesSz cx="6858000" cy="9144000"/>
  <p:embeddedFontLst>
    <p:embeddedFont>
      <p:font typeface="Arial Black" panose="020B0A04020102020204" pitchFamily="34" charset="0"/>
      <p:regular r:id="rId4"/>
      <p:bold r:id="rId5"/>
    </p:embeddedFont>
    <p:embeddedFont>
      <p:font typeface="Calibri" panose="020F050202020403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EAC6F-347F-46A2-9BAF-53B13F2F1F87}" v="7" dt="2023-04-21T04:12:35.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286"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2057400" y="5985937"/>
            <a:ext cx="23316900" cy="12734100"/>
          </a:xfrm>
          <a:prstGeom prst="rect">
            <a:avLst/>
          </a:prstGeom>
          <a:noFill/>
          <a:ln>
            <a:noFill/>
          </a:ln>
        </p:spPr>
        <p:txBody>
          <a:bodyPr spcFirstLastPara="1" wrap="square" lIns="152400" tIns="76175" rIns="152400" bIns="76175" anchor="b" anchorCtr="0">
            <a:normAutofit/>
          </a:bodyPr>
          <a:lstStyle>
            <a:lvl1pPr lvl="0" algn="ctr">
              <a:lnSpc>
                <a:spcPct val="90000"/>
              </a:lnSpc>
              <a:spcBef>
                <a:spcPts val="0"/>
              </a:spcBef>
              <a:spcAft>
                <a:spcPts val="0"/>
              </a:spcAft>
              <a:buClr>
                <a:schemeClr val="dk1"/>
              </a:buClr>
              <a:buSzPts val="18000"/>
              <a:buFont typeface="Arial"/>
              <a:buNone/>
              <a:defRPr sz="180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17" name="Google Shape;17;p2"/>
          <p:cNvSpPr txBox="1">
            <a:spLocks noGrp="1"/>
          </p:cNvSpPr>
          <p:nvPr>
            <p:ph type="subTitle" idx="1"/>
          </p:nvPr>
        </p:nvSpPr>
        <p:spPr>
          <a:xfrm>
            <a:off x="3429000" y="19210870"/>
            <a:ext cx="20574000" cy="8831100"/>
          </a:xfrm>
          <a:prstGeom prst="rect">
            <a:avLst/>
          </a:prstGeom>
          <a:noFill/>
          <a:ln>
            <a:noFill/>
          </a:ln>
        </p:spPr>
        <p:txBody>
          <a:bodyPr spcFirstLastPara="1" wrap="square" lIns="152400" tIns="76175" rIns="152400" bIns="76175" anchor="t" anchorCtr="0">
            <a:normAutofit/>
          </a:bodyPr>
          <a:lstStyle>
            <a:lvl1pPr lvl="0" algn="ctr">
              <a:lnSpc>
                <a:spcPct val="90000"/>
              </a:lnSpc>
              <a:spcBef>
                <a:spcPts val="3000"/>
              </a:spcBef>
              <a:spcAft>
                <a:spcPts val="0"/>
              </a:spcAft>
              <a:buClr>
                <a:schemeClr val="dk1"/>
              </a:buClr>
              <a:buSzPts val="7200"/>
              <a:buNone/>
              <a:defRPr sz="7200"/>
            </a:lvl1pPr>
            <a:lvl2pPr lvl="1" algn="ctr">
              <a:lnSpc>
                <a:spcPct val="90000"/>
              </a:lnSpc>
              <a:spcBef>
                <a:spcPts val="1600"/>
              </a:spcBef>
              <a:spcAft>
                <a:spcPts val="0"/>
              </a:spcAft>
              <a:buClr>
                <a:schemeClr val="dk1"/>
              </a:buClr>
              <a:buSzPts val="6000"/>
              <a:buNone/>
              <a:defRPr sz="6000"/>
            </a:lvl2pPr>
            <a:lvl3pPr lvl="2" algn="ctr">
              <a:lnSpc>
                <a:spcPct val="90000"/>
              </a:lnSpc>
              <a:spcBef>
                <a:spcPts val="1600"/>
              </a:spcBef>
              <a:spcAft>
                <a:spcPts val="0"/>
              </a:spcAft>
              <a:buClr>
                <a:schemeClr val="dk1"/>
              </a:buClr>
              <a:buSzPts val="5300"/>
              <a:buNone/>
              <a:defRPr sz="5300"/>
            </a:lvl3pPr>
            <a:lvl4pPr lvl="3" algn="ctr">
              <a:lnSpc>
                <a:spcPct val="90000"/>
              </a:lnSpc>
              <a:spcBef>
                <a:spcPts val="1600"/>
              </a:spcBef>
              <a:spcAft>
                <a:spcPts val="0"/>
              </a:spcAft>
              <a:buClr>
                <a:schemeClr val="dk1"/>
              </a:buClr>
              <a:buSzPts val="4800"/>
              <a:buNone/>
              <a:defRPr sz="4800"/>
            </a:lvl4pPr>
            <a:lvl5pPr lvl="4" algn="ctr">
              <a:lnSpc>
                <a:spcPct val="90000"/>
              </a:lnSpc>
              <a:spcBef>
                <a:spcPts val="1600"/>
              </a:spcBef>
              <a:spcAft>
                <a:spcPts val="0"/>
              </a:spcAft>
              <a:buClr>
                <a:schemeClr val="dk1"/>
              </a:buClr>
              <a:buSzPts val="4800"/>
              <a:buNone/>
              <a:defRPr sz="4800"/>
            </a:lvl5pPr>
            <a:lvl6pPr lvl="5" algn="ctr">
              <a:lnSpc>
                <a:spcPct val="90000"/>
              </a:lnSpc>
              <a:spcBef>
                <a:spcPts val="1600"/>
              </a:spcBef>
              <a:spcAft>
                <a:spcPts val="0"/>
              </a:spcAft>
              <a:buClr>
                <a:schemeClr val="dk1"/>
              </a:buClr>
              <a:buSzPts val="4800"/>
              <a:buNone/>
              <a:defRPr sz="4800"/>
            </a:lvl6pPr>
            <a:lvl7pPr lvl="6" algn="ctr">
              <a:lnSpc>
                <a:spcPct val="90000"/>
              </a:lnSpc>
              <a:spcBef>
                <a:spcPts val="1600"/>
              </a:spcBef>
              <a:spcAft>
                <a:spcPts val="0"/>
              </a:spcAft>
              <a:buClr>
                <a:schemeClr val="dk1"/>
              </a:buClr>
              <a:buSzPts val="4800"/>
              <a:buNone/>
              <a:defRPr sz="4800"/>
            </a:lvl7pPr>
            <a:lvl8pPr lvl="7" algn="ctr">
              <a:lnSpc>
                <a:spcPct val="90000"/>
              </a:lnSpc>
              <a:spcBef>
                <a:spcPts val="1600"/>
              </a:spcBef>
              <a:spcAft>
                <a:spcPts val="0"/>
              </a:spcAft>
              <a:buClr>
                <a:schemeClr val="dk1"/>
              </a:buClr>
              <a:buSzPts val="4800"/>
              <a:buNone/>
              <a:defRPr sz="4800"/>
            </a:lvl8pPr>
            <a:lvl9pPr lvl="8" algn="ctr">
              <a:lnSpc>
                <a:spcPct val="90000"/>
              </a:lnSpc>
              <a:spcBef>
                <a:spcPts val="1600"/>
              </a:spcBef>
              <a:spcAft>
                <a:spcPts val="0"/>
              </a:spcAft>
              <a:buClr>
                <a:schemeClr val="dk1"/>
              </a:buClr>
              <a:buSzPts val="4800"/>
              <a:buNone/>
              <a:defRPr sz="4800"/>
            </a:lvl9pPr>
          </a:lstStyle>
          <a:p>
            <a:endParaRPr/>
          </a:p>
        </p:txBody>
      </p:sp>
      <p:sp>
        <p:nvSpPr>
          <p:cNvPr id="18" name="Google Shape;18;p2"/>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19" name="Google Shape;19;p2"/>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20" name="Google Shape;20;p2"/>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885950" y="1947342"/>
            <a:ext cx="23660400" cy="7069800"/>
          </a:xfrm>
          <a:prstGeom prst="rect">
            <a:avLst/>
          </a:prstGeom>
          <a:noFill/>
          <a:ln>
            <a:noFill/>
          </a:ln>
        </p:spPr>
        <p:txBody>
          <a:bodyPr spcFirstLastPara="1" wrap="square" lIns="152400" tIns="76175" rIns="152400" bIns="76175" anchor="ctr" anchorCtr="0">
            <a:normAutofit/>
          </a:bodyPr>
          <a:lstStyle>
            <a:lvl1pPr lvl="0" algn="l">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74" name="Google Shape;74;p11"/>
          <p:cNvSpPr txBox="1">
            <a:spLocks noGrp="1"/>
          </p:cNvSpPr>
          <p:nvPr>
            <p:ph type="body" idx="1"/>
          </p:nvPr>
        </p:nvSpPr>
        <p:spPr>
          <a:xfrm rot="5400000">
            <a:off x="2112150" y="9510167"/>
            <a:ext cx="23207400" cy="23660400"/>
          </a:xfrm>
          <a:prstGeom prst="rect">
            <a:avLst/>
          </a:prstGeom>
          <a:noFill/>
          <a:ln>
            <a:noFill/>
          </a:ln>
        </p:spPr>
        <p:txBody>
          <a:bodyPr spcFirstLastPara="1" wrap="square" lIns="152400" tIns="76175" rIns="152400" bIns="76175" anchor="t" anchorCtr="0">
            <a:normAutofit/>
          </a:bodyPr>
          <a:lstStyle>
            <a:lvl1pPr marL="457200" lvl="0" indent="-419100" algn="l">
              <a:lnSpc>
                <a:spcPct val="90000"/>
              </a:lnSpc>
              <a:spcBef>
                <a:spcPts val="3000"/>
              </a:spcBef>
              <a:spcAft>
                <a:spcPts val="0"/>
              </a:spcAft>
              <a:buClr>
                <a:schemeClr val="dk1"/>
              </a:buClr>
              <a:buSzPts val="3000"/>
              <a:buChar char="•"/>
              <a:defRPr/>
            </a:lvl1pPr>
            <a:lvl2pPr marL="914400" lvl="1" indent="-419100" algn="l">
              <a:lnSpc>
                <a:spcPct val="90000"/>
              </a:lnSpc>
              <a:spcBef>
                <a:spcPts val="1600"/>
              </a:spcBef>
              <a:spcAft>
                <a:spcPts val="0"/>
              </a:spcAft>
              <a:buClr>
                <a:schemeClr val="dk1"/>
              </a:buClr>
              <a:buSzPts val="3000"/>
              <a:buChar char="•"/>
              <a:defRPr/>
            </a:lvl2pPr>
            <a:lvl3pPr marL="1371600" lvl="2" indent="-419100" algn="l">
              <a:lnSpc>
                <a:spcPct val="90000"/>
              </a:lnSpc>
              <a:spcBef>
                <a:spcPts val="1600"/>
              </a:spcBef>
              <a:spcAft>
                <a:spcPts val="0"/>
              </a:spcAft>
              <a:buClr>
                <a:schemeClr val="dk1"/>
              </a:buClr>
              <a:buSzPts val="3000"/>
              <a:buChar char="•"/>
              <a:defRPr/>
            </a:lvl3pPr>
            <a:lvl4pPr marL="1828800" lvl="3" indent="-419100" algn="l">
              <a:lnSpc>
                <a:spcPct val="90000"/>
              </a:lnSpc>
              <a:spcBef>
                <a:spcPts val="1600"/>
              </a:spcBef>
              <a:spcAft>
                <a:spcPts val="0"/>
              </a:spcAft>
              <a:buClr>
                <a:schemeClr val="dk1"/>
              </a:buClr>
              <a:buSzPts val="3000"/>
              <a:buChar char="•"/>
              <a:defRPr/>
            </a:lvl4pPr>
            <a:lvl5pPr marL="2286000" lvl="4" indent="-419100" algn="l">
              <a:lnSpc>
                <a:spcPct val="90000"/>
              </a:lnSpc>
              <a:spcBef>
                <a:spcPts val="1600"/>
              </a:spcBef>
              <a:spcAft>
                <a:spcPts val="0"/>
              </a:spcAft>
              <a:buClr>
                <a:schemeClr val="dk1"/>
              </a:buClr>
              <a:buSzPts val="3000"/>
              <a:buChar char="•"/>
              <a:defRPr/>
            </a:lvl5pPr>
            <a:lvl6pPr marL="2743200" lvl="5" indent="-419100" algn="l">
              <a:lnSpc>
                <a:spcPct val="90000"/>
              </a:lnSpc>
              <a:spcBef>
                <a:spcPts val="1600"/>
              </a:spcBef>
              <a:spcAft>
                <a:spcPts val="0"/>
              </a:spcAft>
              <a:buClr>
                <a:schemeClr val="dk1"/>
              </a:buClr>
              <a:buSzPts val="3000"/>
              <a:buChar char="•"/>
              <a:defRPr/>
            </a:lvl6pPr>
            <a:lvl7pPr marL="3200400" lvl="6" indent="-419100" algn="l">
              <a:lnSpc>
                <a:spcPct val="90000"/>
              </a:lnSpc>
              <a:spcBef>
                <a:spcPts val="1600"/>
              </a:spcBef>
              <a:spcAft>
                <a:spcPts val="0"/>
              </a:spcAft>
              <a:buClr>
                <a:schemeClr val="dk1"/>
              </a:buClr>
              <a:buSzPts val="3000"/>
              <a:buChar char="•"/>
              <a:defRPr/>
            </a:lvl7pPr>
            <a:lvl8pPr marL="3657600" lvl="7" indent="-419100" algn="l">
              <a:lnSpc>
                <a:spcPct val="90000"/>
              </a:lnSpc>
              <a:spcBef>
                <a:spcPts val="1600"/>
              </a:spcBef>
              <a:spcAft>
                <a:spcPts val="0"/>
              </a:spcAft>
              <a:buClr>
                <a:schemeClr val="dk1"/>
              </a:buClr>
              <a:buSzPts val="3000"/>
              <a:buChar char="•"/>
              <a:defRPr/>
            </a:lvl8pPr>
            <a:lvl9pPr marL="4114800" lvl="8" indent="-419100" algn="l">
              <a:lnSpc>
                <a:spcPct val="90000"/>
              </a:lnSpc>
              <a:spcBef>
                <a:spcPts val="1600"/>
              </a:spcBef>
              <a:spcAft>
                <a:spcPts val="0"/>
              </a:spcAft>
              <a:buClr>
                <a:schemeClr val="dk1"/>
              </a:buClr>
              <a:buSzPts val="3000"/>
              <a:buChar char="•"/>
              <a:defRPr/>
            </a:lvl9pPr>
          </a:lstStyle>
          <a:p>
            <a:endParaRPr/>
          </a:p>
        </p:txBody>
      </p:sp>
      <p:sp>
        <p:nvSpPr>
          <p:cNvPr id="75" name="Google Shape;75;p11"/>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76" name="Google Shape;76;p11"/>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77" name="Google Shape;77;p11"/>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090352" y="14487933"/>
            <a:ext cx="30996300" cy="5915100"/>
          </a:xfrm>
          <a:prstGeom prst="rect">
            <a:avLst/>
          </a:prstGeom>
          <a:noFill/>
          <a:ln>
            <a:noFill/>
          </a:ln>
        </p:spPr>
        <p:txBody>
          <a:bodyPr spcFirstLastPara="1" wrap="square" lIns="152400" tIns="76175" rIns="152400" bIns="76175" anchor="ctr" anchorCtr="0">
            <a:normAutofit/>
          </a:bodyPr>
          <a:lstStyle>
            <a:lvl1pPr lvl="0" algn="l">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80" name="Google Shape;80;p12"/>
          <p:cNvSpPr txBox="1">
            <a:spLocks noGrp="1"/>
          </p:cNvSpPr>
          <p:nvPr>
            <p:ph type="body" idx="1"/>
          </p:nvPr>
        </p:nvSpPr>
        <p:spPr>
          <a:xfrm rot="5400000">
            <a:off x="-4911223" y="8744283"/>
            <a:ext cx="30996300" cy="17402400"/>
          </a:xfrm>
          <a:prstGeom prst="rect">
            <a:avLst/>
          </a:prstGeom>
          <a:noFill/>
          <a:ln>
            <a:noFill/>
          </a:ln>
        </p:spPr>
        <p:txBody>
          <a:bodyPr spcFirstLastPara="1" wrap="square" lIns="152400" tIns="76175" rIns="152400" bIns="76175" anchor="t" anchorCtr="0">
            <a:normAutofit/>
          </a:bodyPr>
          <a:lstStyle>
            <a:lvl1pPr marL="457200" lvl="0" indent="-419100" algn="l">
              <a:lnSpc>
                <a:spcPct val="90000"/>
              </a:lnSpc>
              <a:spcBef>
                <a:spcPts val="3000"/>
              </a:spcBef>
              <a:spcAft>
                <a:spcPts val="0"/>
              </a:spcAft>
              <a:buClr>
                <a:schemeClr val="dk1"/>
              </a:buClr>
              <a:buSzPts val="3000"/>
              <a:buChar char="•"/>
              <a:defRPr/>
            </a:lvl1pPr>
            <a:lvl2pPr marL="914400" lvl="1" indent="-419100" algn="l">
              <a:lnSpc>
                <a:spcPct val="90000"/>
              </a:lnSpc>
              <a:spcBef>
                <a:spcPts val="1600"/>
              </a:spcBef>
              <a:spcAft>
                <a:spcPts val="0"/>
              </a:spcAft>
              <a:buClr>
                <a:schemeClr val="dk1"/>
              </a:buClr>
              <a:buSzPts val="3000"/>
              <a:buChar char="•"/>
              <a:defRPr/>
            </a:lvl2pPr>
            <a:lvl3pPr marL="1371600" lvl="2" indent="-419100" algn="l">
              <a:lnSpc>
                <a:spcPct val="90000"/>
              </a:lnSpc>
              <a:spcBef>
                <a:spcPts val="1600"/>
              </a:spcBef>
              <a:spcAft>
                <a:spcPts val="0"/>
              </a:spcAft>
              <a:buClr>
                <a:schemeClr val="dk1"/>
              </a:buClr>
              <a:buSzPts val="3000"/>
              <a:buChar char="•"/>
              <a:defRPr/>
            </a:lvl3pPr>
            <a:lvl4pPr marL="1828800" lvl="3" indent="-419100" algn="l">
              <a:lnSpc>
                <a:spcPct val="90000"/>
              </a:lnSpc>
              <a:spcBef>
                <a:spcPts val="1600"/>
              </a:spcBef>
              <a:spcAft>
                <a:spcPts val="0"/>
              </a:spcAft>
              <a:buClr>
                <a:schemeClr val="dk1"/>
              </a:buClr>
              <a:buSzPts val="3000"/>
              <a:buChar char="•"/>
              <a:defRPr/>
            </a:lvl4pPr>
            <a:lvl5pPr marL="2286000" lvl="4" indent="-419100" algn="l">
              <a:lnSpc>
                <a:spcPct val="90000"/>
              </a:lnSpc>
              <a:spcBef>
                <a:spcPts val="1600"/>
              </a:spcBef>
              <a:spcAft>
                <a:spcPts val="0"/>
              </a:spcAft>
              <a:buClr>
                <a:schemeClr val="dk1"/>
              </a:buClr>
              <a:buSzPts val="3000"/>
              <a:buChar char="•"/>
              <a:defRPr/>
            </a:lvl5pPr>
            <a:lvl6pPr marL="2743200" lvl="5" indent="-419100" algn="l">
              <a:lnSpc>
                <a:spcPct val="90000"/>
              </a:lnSpc>
              <a:spcBef>
                <a:spcPts val="1600"/>
              </a:spcBef>
              <a:spcAft>
                <a:spcPts val="0"/>
              </a:spcAft>
              <a:buClr>
                <a:schemeClr val="dk1"/>
              </a:buClr>
              <a:buSzPts val="3000"/>
              <a:buChar char="•"/>
              <a:defRPr/>
            </a:lvl6pPr>
            <a:lvl7pPr marL="3200400" lvl="6" indent="-419100" algn="l">
              <a:lnSpc>
                <a:spcPct val="90000"/>
              </a:lnSpc>
              <a:spcBef>
                <a:spcPts val="1600"/>
              </a:spcBef>
              <a:spcAft>
                <a:spcPts val="0"/>
              </a:spcAft>
              <a:buClr>
                <a:schemeClr val="dk1"/>
              </a:buClr>
              <a:buSzPts val="3000"/>
              <a:buChar char="•"/>
              <a:defRPr/>
            </a:lvl7pPr>
            <a:lvl8pPr marL="3657600" lvl="7" indent="-419100" algn="l">
              <a:lnSpc>
                <a:spcPct val="90000"/>
              </a:lnSpc>
              <a:spcBef>
                <a:spcPts val="1600"/>
              </a:spcBef>
              <a:spcAft>
                <a:spcPts val="0"/>
              </a:spcAft>
              <a:buClr>
                <a:schemeClr val="dk1"/>
              </a:buClr>
              <a:buSzPts val="3000"/>
              <a:buChar char="•"/>
              <a:defRPr/>
            </a:lvl8pPr>
            <a:lvl9pPr marL="4114800" lvl="8" indent="-419100" algn="l">
              <a:lnSpc>
                <a:spcPct val="90000"/>
              </a:lnSpc>
              <a:spcBef>
                <a:spcPts val="1600"/>
              </a:spcBef>
              <a:spcAft>
                <a:spcPts val="0"/>
              </a:spcAft>
              <a:buClr>
                <a:schemeClr val="dk1"/>
              </a:buClr>
              <a:buSzPts val="3000"/>
              <a:buChar char="•"/>
              <a:defRPr/>
            </a:lvl9pPr>
          </a:lstStyle>
          <a:p>
            <a:endParaRPr/>
          </a:p>
        </p:txBody>
      </p:sp>
      <p:sp>
        <p:nvSpPr>
          <p:cNvPr id="81" name="Google Shape;81;p12"/>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82" name="Google Shape;82;p12"/>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83" name="Google Shape;83;p12"/>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885950" y="1947342"/>
            <a:ext cx="23660400" cy="7069800"/>
          </a:xfrm>
          <a:prstGeom prst="rect">
            <a:avLst/>
          </a:prstGeom>
          <a:noFill/>
          <a:ln>
            <a:noFill/>
          </a:ln>
        </p:spPr>
        <p:txBody>
          <a:bodyPr spcFirstLastPara="1" wrap="square" lIns="152400" tIns="76175" rIns="152400" bIns="76175" anchor="ctr" anchorCtr="0">
            <a:normAutofit/>
          </a:bodyPr>
          <a:lstStyle>
            <a:lvl1pPr lvl="0" algn="l">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23" name="Google Shape;23;p3"/>
          <p:cNvSpPr txBox="1">
            <a:spLocks noGrp="1"/>
          </p:cNvSpPr>
          <p:nvPr>
            <p:ph type="body" idx="1"/>
          </p:nvPr>
        </p:nvSpPr>
        <p:spPr>
          <a:xfrm>
            <a:off x="1885950" y="9736667"/>
            <a:ext cx="23660400" cy="23207400"/>
          </a:xfrm>
          <a:prstGeom prst="rect">
            <a:avLst/>
          </a:prstGeom>
          <a:noFill/>
          <a:ln>
            <a:noFill/>
          </a:ln>
        </p:spPr>
        <p:txBody>
          <a:bodyPr spcFirstLastPara="1" wrap="square" lIns="152400" tIns="76175" rIns="152400" bIns="76175" anchor="t" anchorCtr="0">
            <a:normAutofit/>
          </a:bodyPr>
          <a:lstStyle>
            <a:lvl1pPr marL="457200" lvl="0" indent="-419100" algn="l">
              <a:lnSpc>
                <a:spcPct val="90000"/>
              </a:lnSpc>
              <a:spcBef>
                <a:spcPts val="3000"/>
              </a:spcBef>
              <a:spcAft>
                <a:spcPts val="0"/>
              </a:spcAft>
              <a:buClr>
                <a:schemeClr val="dk1"/>
              </a:buClr>
              <a:buSzPts val="3000"/>
              <a:buChar char="•"/>
              <a:defRPr/>
            </a:lvl1pPr>
            <a:lvl2pPr marL="914400" lvl="1" indent="-419100" algn="l">
              <a:lnSpc>
                <a:spcPct val="90000"/>
              </a:lnSpc>
              <a:spcBef>
                <a:spcPts val="1600"/>
              </a:spcBef>
              <a:spcAft>
                <a:spcPts val="0"/>
              </a:spcAft>
              <a:buClr>
                <a:schemeClr val="dk1"/>
              </a:buClr>
              <a:buSzPts val="3000"/>
              <a:buChar char="•"/>
              <a:defRPr/>
            </a:lvl2pPr>
            <a:lvl3pPr marL="1371600" lvl="2" indent="-419100" algn="l">
              <a:lnSpc>
                <a:spcPct val="90000"/>
              </a:lnSpc>
              <a:spcBef>
                <a:spcPts val="1600"/>
              </a:spcBef>
              <a:spcAft>
                <a:spcPts val="0"/>
              </a:spcAft>
              <a:buClr>
                <a:schemeClr val="dk1"/>
              </a:buClr>
              <a:buSzPts val="3000"/>
              <a:buChar char="•"/>
              <a:defRPr/>
            </a:lvl3pPr>
            <a:lvl4pPr marL="1828800" lvl="3" indent="-419100" algn="l">
              <a:lnSpc>
                <a:spcPct val="90000"/>
              </a:lnSpc>
              <a:spcBef>
                <a:spcPts val="1600"/>
              </a:spcBef>
              <a:spcAft>
                <a:spcPts val="0"/>
              </a:spcAft>
              <a:buClr>
                <a:schemeClr val="dk1"/>
              </a:buClr>
              <a:buSzPts val="3000"/>
              <a:buChar char="•"/>
              <a:defRPr/>
            </a:lvl4pPr>
            <a:lvl5pPr marL="2286000" lvl="4" indent="-419100" algn="l">
              <a:lnSpc>
                <a:spcPct val="90000"/>
              </a:lnSpc>
              <a:spcBef>
                <a:spcPts val="1600"/>
              </a:spcBef>
              <a:spcAft>
                <a:spcPts val="0"/>
              </a:spcAft>
              <a:buClr>
                <a:schemeClr val="dk1"/>
              </a:buClr>
              <a:buSzPts val="3000"/>
              <a:buChar char="•"/>
              <a:defRPr/>
            </a:lvl5pPr>
            <a:lvl6pPr marL="2743200" lvl="5" indent="-419100" algn="l">
              <a:lnSpc>
                <a:spcPct val="90000"/>
              </a:lnSpc>
              <a:spcBef>
                <a:spcPts val="1600"/>
              </a:spcBef>
              <a:spcAft>
                <a:spcPts val="0"/>
              </a:spcAft>
              <a:buClr>
                <a:schemeClr val="dk1"/>
              </a:buClr>
              <a:buSzPts val="3000"/>
              <a:buChar char="•"/>
              <a:defRPr/>
            </a:lvl6pPr>
            <a:lvl7pPr marL="3200400" lvl="6" indent="-419100" algn="l">
              <a:lnSpc>
                <a:spcPct val="90000"/>
              </a:lnSpc>
              <a:spcBef>
                <a:spcPts val="1600"/>
              </a:spcBef>
              <a:spcAft>
                <a:spcPts val="0"/>
              </a:spcAft>
              <a:buClr>
                <a:schemeClr val="dk1"/>
              </a:buClr>
              <a:buSzPts val="3000"/>
              <a:buChar char="•"/>
              <a:defRPr/>
            </a:lvl7pPr>
            <a:lvl8pPr marL="3657600" lvl="7" indent="-419100" algn="l">
              <a:lnSpc>
                <a:spcPct val="90000"/>
              </a:lnSpc>
              <a:spcBef>
                <a:spcPts val="1600"/>
              </a:spcBef>
              <a:spcAft>
                <a:spcPts val="0"/>
              </a:spcAft>
              <a:buClr>
                <a:schemeClr val="dk1"/>
              </a:buClr>
              <a:buSzPts val="3000"/>
              <a:buChar char="•"/>
              <a:defRPr/>
            </a:lvl8pPr>
            <a:lvl9pPr marL="4114800" lvl="8" indent="-419100" algn="l">
              <a:lnSpc>
                <a:spcPct val="90000"/>
              </a:lnSpc>
              <a:spcBef>
                <a:spcPts val="1600"/>
              </a:spcBef>
              <a:spcAft>
                <a:spcPts val="0"/>
              </a:spcAft>
              <a:buClr>
                <a:schemeClr val="dk1"/>
              </a:buClr>
              <a:buSzPts val="3000"/>
              <a:buChar char="•"/>
              <a:defRPr/>
            </a:lvl9pPr>
          </a:lstStyle>
          <a:p>
            <a:endParaRPr/>
          </a:p>
        </p:txBody>
      </p:sp>
      <p:sp>
        <p:nvSpPr>
          <p:cNvPr id="24" name="Google Shape;24;p3"/>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25" name="Google Shape;25;p3"/>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26" name="Google Shape;26;p3"/>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871663" y="9118612"/>
            <a:ext cx="23660400" cy="15214800"/>
          </a:xfrm>
          <a:prstGeom prst="rect">
            <a:avLst/>
          </a:prstGeom>
          <a:noFill/>
          <a:ln>
            <a:noFill/>
          </a:ln>
        </p:spPr>
        <p:txBody>
          <a:bodyPr spcFirstLastPara="1" wrap="square" lIns="152400" tIns="76175" rIns="152400" bIns="76175" anchor="b" anchorCtr="0">
            <a:normAutofit/>
          </a:bodyPr>
          <a:lstStyle>
            <a:lvl1pPr lvl="0" algn="l">
              <a:lnSpc>
                <a:spcPct val="90000"/>
              </a:lnSpc>
              <a:spcBef>
                <a:spcPts val="0"/>
              </a:spcBef>
              <a:spcAft>
                <a:spcPts val="0"/>
              </a:spcAft>
              <a:buClr>
                <a:schemeClr val="dk1"/>
              </a:buClr>
              <a:buSzPts val="18000"/>
              <a:buFont typeface="Arial"/>
              <a:buNone/>
              <a:defRPr sz="180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29" name="Google Shape;29;p4"/>
          <p:cNvSpPr txBox="1">
            <a:spLocks noGrp="1"/>
          </p:cNvSpPr>
          <p:nvPr>
            <p:ph type="body" idx="1"/>
          </p:nvPr>
        </p:nvSpPr>
        <p:spPr>
          <a:xfrm>
            <a:off x="1871663" y="24477145"/>
            <a:ext cx="23660400" cy="8001000"/>
          </a:xfrm>
          <a:prstGeom prst="rect">
            <a:avLst/>
          </a:prstGeom>
          <a:noFill/>
          <a:ln>
            <a:noFill/>
          </a:ln>
        </p:spPr>
        <p:txBody>
          <a:bodyPr spcFirstLastPara="1" wrap="square" lIns="152400" tIns="76175" rIns="152400" bIns="76175" anchor="t" anchorCtr="0">
            <a:normAutofit/>
          </a:bodyPr>
          <a:lstStyle>
            <a:lvl1pPr marL="457200" lvl="0" indent="-228600" algn="l">
              <a:lnSpc>
                <a:spcPct val="90000"/>
              </a:lnSpc>
              <a:spcBef>
                <a:spcPts val="3000"/>
              </a:spcBef>
              <a:spcAft>
                <a:spcPts val="0"/>
              </a:spcAft>
              <a:buClr>
                <a:schemeClr val="dk1"/>
              </a:buClr>
              <a:buSzPts val="7200"/>
              <a:buNone/>
              <a:defRPr sz="7200">
                <a:solidFill>
                  <a:schemeClr val="dk1"/>
                </a:solidFill>
              </a:defRPr>
            </a:lvl1pPr>
            <a:lvl2pPr marL="914400" lvl="1" indent="-228600" algn="l">
              <a:lnSpc>
                <a:spcPct val="90000"/>
              </a:lnSpc>
              <a:spcBef>
                <a:spcPts val="1600"/>
              </a:spcBef>
              <a:spcAft>
                <a:spcPts val="0"/>
              </a:spcAft>
              <a:buClr>
                <a:srgbClr val="888888"/>
              </a:buClr>
              <a:buSzPts val="6000"/>
              <a:buNone/>
              <a:defRPr sz="6000">
                <a:solidFill>
                  <a:srgbClr val="888888"/>
                </a:solidFill>
              </a:defRPr>
            </a:lvl2pPr>
            <a:lvl3pPr marL="1371600" lvl="2" indent="-228600" algn="l">
              <a:lnSpc>
                <a:spcPct val="90000"/>
              </a:lnSpc>
              <a:spcBef>
                <a:spcPts val="1600"/>
              </a:spcBef>
              <a:spcAft>
                <a:spcPts val="0"/>
              </a:spcAft>
              <a:buClr>
                <a:srgbClr val="888888"/>
              </a:buClr>
              <a:buSzPts val="5300"/>
              <a:buNone/>
              <a:defRPr sz="5300">
                <a:solidFill>
                  <a:srgbClr val="888888"/>
                </a:solidFill>
              </a:defRPr>
            </a:lvl3pPr>
            <a:lvl4pPr marL="1828800" lvl="3" indent="-228600" algn="l">
              <a:lnSpc>
                <a:spcPct val="90000"/>
              </a:lnSpc>
              <a:spcBef>
                <a:spcPts val="1600"/>
              </a:spcBef>
              <a:spcAft>
                <a:spcPts val="0"/>
              </a:spcAft>
              <a:buClr>
                <a:srgbClr val="888888"/>
              </a:buClr>
              <a:buSzPts val="4800"/>
              <a:buNone/>
              <a:defRPr sz="4800">
                <a:solidFill>
                  <a:srgbClr val="888888"/>
                </a:solidFill>
              </a:defRPr>
            </a:lvl4pPr>
            <a:lvl5pPr marL="2286000" lvl="4" indent="-228600" algn="l">
              <a:lnSpc>
                <a:spcPct val="90000"/>
              </a:lnSpc>
              <a:spcBef>
                <a:spcPts val="1600"/>
              </a:spcBef>
              <a:spcAft>
                <a:spcPts val="0"/>
              </a:spcAft>
              <a:buClr>
                <a:srgbClr val="888888"/>
              </a:buClr>
              <a:buSzPts val="4800"/>
              <a:buNone/>
              <a:defRPr sz="4800">
                <a:solidFill>
                  <a:srgbClr val="888888"/>
                </a:solidFill>
              </a:defRPr>
            </a:lvl5pPr>
            <a:lvl6pPr marL="2743200" lvl="5" indent="-228600" algn="l">
              <a:lnSpc>
                <a:spcPct val="90000"/>
              </a:lnSpc>
              <a:spcBef>
                <a:spcPts val="1600"/>
              </a:spcBef>
              <a:spcAft>
                <a:spcPts val="0"/>
              </a:spcAft>
              <a:buClr>
                <a:srgbClr val="888888"/>
              </a:buClr>
              <a:buSzPts val="4800"/>
              <a:buNone/>
              <a:defRPr sz="4800">
                <a:solidFill>
                  <a:srgbClr val="888888"/>
                </a:solidFill>
              </a:defRPr>
            </a:lvl6pPr>
            <a:lvl7pPr marL="3200400" lvl="6" indent="-228600" algn="l">
              <a:lnSpc>
                <a:spcPct val="90000"/>
              </a:lnSpc>
              <a:spcBef>
                <a:spcPts val="1600"/>
              </a:spcBef>
              <a:spcAft>
                <a:spcPts val="0"/>
              </a:spcAft>
              <a:buClr>
                <a:srgbClr val="888888"/>
              </a:buClr>
              <a:buSzPts val="4800"/>
              <a:buNone/>
              <a:defRPr sz="4800">
                <a:solidFill>
                  <a:srgbClr val="888888"/>
                </a:solidFill>
              </a:defRPr>
            </a:lvl7pPr>
            <a:lvl8pPr marL="3657600" lvl="7" indent="-228600" algn="l">
              <a:lnSpc>
                <a:spcPct val="90000"/>
              </a:lnSpc>
              <a:spcBef>
                <a:spcPts val="1600"/>
              </a:spcBef>
              <a:spcAft>
                <a:spcPts val="0"/>
              </a:spcAft>
              <a:buClr>
                <a:srgbClr val="888888"/>
              </a:buClr>
              <a:buSzPts val="4800"/>
              <a:buNone/>
              <a:defRPr sz="4800">
                <a:solidFill>
                  <a:srgbClr val="888888"/>
                </a:solidFill>
              </a:defRPr>
            </a:lvl8pPr>
            <a:lvl9pPr marL="4114800" lvl="8" indent="-228600" algn="l">
              <a:lnSpc>
                <a:spcPct val="90000"/>
              </a:lnSpc>
              <a:spcBef>
                <a:spcPts val="1600"/>
              </a:spcBef>
              <a:spcAft>
                <a:spcPts val="0"/>
              </a:spcAft>
              <a:buClr>
                <a:srgbClr val="888888"/>
              </a:buClr>
              <a:buSzPts val="4800"/>
              <a:buNone/>
              <a:defRPr sz="4800">
                <a:solidFill>
                  <a:srgbClr val="888888"/>
                </a:solidFill>
              </a:defRPr>
            </a:lvl9pPr>
          </a:lstStyle>
          <a:p>
            <a:endParaRPr/>
          </a:p>
        </p:txBody>
      </p:sp>
      <p:sp>
        <p:nvSpPr>
          <p:cNvPr id="30" name="Google Shape;30;p4"/>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31" name="Google Shape;31;p4"/>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32" name="Google Shape;32;p4"/>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885950" y="1947342"/>
            <a:ext cx="23660400" cy="7069800"/>
          </a:xfrm>
          <a:prstGeom prst="rect">
            <a:avLst/>
          </a:prstGeom>
          <a:noFill/>
          <a:ln>
            <a:noFill/>
          </a:ln>
        </p:spPr>
        <p:txBody>
          <a:bodyPr spcFirstLastPara="1" wrap="square" lIns="152400" tIns="76175" rIns="152400" bIns="76175" anchor="ctr" anchorCtr="0">
            <a:normAutofit/>
          </a:bodyPr>
          <a:lstStyle>
            <a:lvl1pPr lvl="0" algn="l">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35" name="Google Shape;35;p5"/>
          <p:cNvSpPr txBox="1">
            <a:spLocks noGrp="1"/>
          </p:cNvSpPr>
          <p:nvPr>
            <p:ph type="body" idx="1"/>
          </p:nvPr>
        </p:nvSpPr>
        <p:spPr>
          <a:xfrm>
            <a:off x="1885950" y="9736667"/>
            <a:ext cx="11658600" cy="23207400"/>
          </a:xfrm>
          <a:prstGeom prst="rect">
            <a:avLst/>
          </a:prstGeom>
          <a:noFill/>
          <a:ln>
            <a:noFill/>
          </a:ln>
        </p:spPr>
        <p:txBody>
          <a:bodyPr spcFirstLastPara="1" wrap="square" lIns="152400" tIns="76175" rIns="152400" bIns="76175" anchor="t" anchorCtr="0">
            <a:normAutofit/>
          </a:bodyPr>
          <a:lstStyle>
            <a:lvl1pPr marL="457200" lvl="0" indent="-419100" algn="l">
              <a:lnSpc>
                <a:spcPct val="90000"/>
              </a:lnSpc>
              <a:spcBef>
                <a:spcPts val="3000"/>
              </a:spcBef>
              <a:spcAft>
                <a:spcPts val="0"/>
              </a:spcAft>
              <a:buClr>
                <a:schemeClr val="dk1"/>
              </a:buClr>
              <a:buSzPts val="3000"/>
              <a:buChar char="•"/>
              <a:defRPr/>
            </a:lvl1pPr>
            <a:lvl2pPr marL="914400" lvl="1" indent="-419100" algn="l">
              <a:lnSpc>
                <a:spcPct val="90000"/>
              </a:lnSpc>
              <a:spcBef>
                <a:spcPts val="1600"/>
              </a:spcBef>
              <a:spcAft>
                <a:spcPts val="0"/>
              </a:spcAft>
              <a:buClr>
                <a:schemeClr val="dk1"/>
              </a:buClr>
              <a:buSzPts val="3000"/>
              <a:buChar char="•"/>
              <a:defRPr/>
            </a:lvl2pPr>
            <a:lvl3pPr marL="1371600" lvl="2" indent="-419100" algn="l">
              <a:lnSpc>
                <a:spcPct val="90000"/>
              </a:lnSpc>
              <a:spcBef>
                <a:spcPts val="1600"/>
              </a:spcBef>
              <a:spcAft>
                <a:spcPts val="0"/>
              </a:spcAft>
              <a:buClr>
                <a:schemeClr val="dk1"/>
              </a:buClr>
              <a:buSzPts val="3000"/>
              <a:buChar char="•"/>
              <a:defRPr/>
            </a:lvl3pPr>
            <a:lvl4pPr marL="1828800" lvl="3" indent="-419100" algn="l">
              <a:lnSpc>
                <a:spcPct val="90000"/>
              </a:lnSpc>
              <a:spcBef>
                <a:spcPts val="1600"/>
              </a:spcBef>
              <a:spcAft>
                <a:spcPts val="0"/>
              </a:spcAft>
              <a:buClr>
                <a:schemeClr val="dk1"/>
              </a:buClr>
              <a:buSzPts val="3000"/>
              <a:buChar char="•"/>
              <a:defRPr/>
            </a:lvl4pPr>
            <a:lvl5pPr marL="2286000" lvl="4" indent="-419100" algn="l">
              <a:lnSpc>
                <a:spcPct val="90000"/>
              </a:lnSpc>
              <a:spcBef>
                <a:spcPts val="1600"/>
              </a:spcBef>
              <a:spcAft>
                <a:spcPts val="0"/>
              </a:spcAft>
              <a:buClr>
                <a:schemeClr val="dk1"/>
              </a:buClr>
              <a:buSzPts val="3000"/>
              <a:buChar char="•"/>
              <a:defRPr/>
            </a:lvl5pPr>
            <a:lvl6pPr marL="2743200" lvl="5" indent="-419100" algn="l">
              <a:lnSpc>
                <a:spcPct val="90000"/>
              </a:lnSpc>
              <a:spcBef>
                <a:spcPts val="1600"/>
              </a:spcBef>
              <a:spcAft>
                <a:spcPts val="0"/>
              </a:spcAft>
              <a:buClr>
                <a:schemeClr val="dk1"/>
              </a:buClr>
              <a:buSzPts val="3000"/>
              <a:buChar char="•"/>
              <a:defRPr/>
            </a:lvl6pPr>
            <a:lvl7pPr marL="3200400" lvl="6" indent="-419100" algn="l">
              <a:lnSpc>
                <a:spcPct val="90000"/>
              </a:lnSpc>
              <a:spcBef>
                <a:spcPts val="1600"/>
              </a:spcBef>
              <a:spcAft>
                <a:spcPts val="0"/>
              </a:spcAft>
              <a:buClr>
                <a:schemeClr val="dk1"/>
              </a:buClr>
              <a:buSzPts val="3000"/>
              <a:buChar char="•"/>
              <a:defRPr/>
            </a:lvl7pPr>
            <a:lvl8pPr marL="3657600" lvl="7" indent="-419100" algn="l">
              <a:lnSpc>
                <a:spcPct val="90000"/>
              </a:lnSpc>
              <a:spcBef>
                <a:spcPts val="1600"/>
              </a:spcBef>
              <a:spcAft>
                <a:spcPts val="0"/>
              </a:spcAft>
              <a:buClr>
                <a:schemeClr val="dk1"/>
              </a:buClr>
              <a:buSzPts val="3000"/>
              <a:buChar char="•"/>
              <a:defRPr/>
            </a:lvl8pPr>
            <a:lvl9pPr marL="4114800" lvl="8" indent="-419100" algn="l">
              <a:lnSpc>
                <a:spcPct val="90000"/>
              </a:lnSpc>
              <a:spcBef>
                <a:spcPts val="1600"/>
              </a:spcBef>
              <a:spcAft>
                <a:spcPts val="0"/>
              </a:spcAft>
              <a:buClr>
                <a:schemeClr val="dk1"/>
              </a:buClr>
              <a:buSzPts val="3000"/>
              <a:buChar char="•"/>
              <a:defRPr/>
            </a:lvl9pPr>
          </a:lstStyle>
          <a:p>
            <a:endParaRPr/>
          </a:p>
        </p:txBody>
      </p:sp>
      <p:sp>
        <p:nvSpPr>
          <p:cNvPr id="36" name="Google Shape;36;p5"/>
          <p:cNvSpPr txBox="1">
            <a:spLocks noGrp="1"/>
          </p:cNvSpPr>
          <p:nvPr>
            <p:ph type="body" idx="2"/>
          </p:nvPr>
        </p:nvSpPr>
        <p:spPr>
          <a:xfrm>
            <a:off x="13887450" y="9736667"/>
            <a:ext cx="11658600" cy="23207400"/>
          </a:xfrm>
          <a:prstGeom prst="rect">
            <a:avLst/>
          </a:prstGeom>
          <a:noFill/>
          <a:ln>
            <a:noFill/>
          </a:ln>
        </p:spPr>
        <p:txBody>
          <a:bodyPr spcFirstLastPara="1" wrap="square" lIns="152400" tIns="76175" rIns="152400" bIns="76175" anchor="t" anchorCtr="0">
            <a:normAutofit/>
          </a:bodyPr>
          <a:lstStyle>
            <a:lvl1pPr marL="457200" lvl="0" indent="-419100" algn="l">
              <a:lnSpc>
                <a:spcPct val="90000"/>
              </a:lnSpc>
              <a:spcBef>
                <a:spcPts val="3000"/>
              </a:spcBef>
              <a:spcAft>
                <a:spcPts val="0"/>
              </a:spcAft>
              <a:buClr>
                <a:schemeClr val="dk1"/>
              </a:buClr>
              <a:buSzPts val="3000"/>
              <a:buChar char="•"/>
              <a:defRPr/>
            </a:lvl1pPr>
            <a:lvl2pPr marL="914400" lvl="1" indent="-419100" algn="l">
              <a:lnSpc>
                <a:spcPct val="90000"/>
              </a:lnSpc>
              <a:spcBef>
                <a:spcPts val="1600"/>
              </a:spcBef>
              <a:spcAft>
                <a:spcPts val="0"/>
              </a:spcAft>
              <a:buClr>
                <a:schemeClr val="dk1"/>
              </a:buClr>
              <a:buSzPts val="3000"/>
              <a:buChar char="•"/>
              <a:defRPr/>
            </a:lvl2pPr>
            <a:lvl3pPr marL="1371600" lvl="2" indent="-419100" algn="l">
              <a:lnSpc>
                <a:spcPct val="90000"/>
              </a:lnSpc>
              <a:spcBef>
                <a:spcPts val="1600"/>
              </a:spcBef>
              <a:spcAft>
                <a:spcPts val="0"/>
              </a:spcAft>
              <a:buClr>
                <a:schemeClr val="dk1"/>
              </a:buClr>
              <a:buSzPts val="3000"/>
              <a:buChar char="•"/>
              <a:defRPr/>
            </a:lvl3pPr>
            <a:lvl4pPr marL="1828800" lvl="3" indent="-419100" algn="l">
              <a:lnSpc>
                <a:spcPct val="90000"/>
              </a:lnSpc>
              <a:spcBef>
                <a:spcPts val="1600"/>
              </a:spcBef>
              <a:spcAft>
                <a:spcPts val="0"/>
              </a:spcAft>
              <a:buClr>
                <a:schemeClr val="dk1"/>
              </a:buClr>
              <a:buSzPts val="3000"/>
              <a:buChar char="•"/>
              <a:defRPr/>
            </a:lvl4pPr>
            <a:lvl5pPr marL="2286000" lvl="4" indent="-419100" algn="l">
              <a:lnSpc>
                <a:spcPct val="90000"/>
              </a:lnSpc>
              <a:spcBef>
                <a:spcPts val="1600"/>
              </a:spcBef>
              <a:spcAft>
                <a:spcPts val="0"/>
              </a:spcAft>
              <a:buClr>
                <a:schemeClr val="dk1"/>
              </a:buClr>
              <a:buSzPts val="3000"/>
              <a:buChar char="•"/>
              <a:defRPr/>
            </a:lvl5pPr>
            <a:lvl6pPr marL="2743200" lvl="5" indent="-419100" algn="l">
              <a:lnSpc>
                <a:spcPct val="90000"/>
              </a:lnSpc>
              <a:spcBef>
                <a:spcPts val="1600"/>
              </a:spcBef>
              <a:spcAft>
                <a:spcPts val="0"/>
              </a:spcAft>
              <a:buClr>
                <a:schemeClr val="dk1"/>
              </a:buClr>
              <a:buSzPts val="3000"/>
              <a:buChar char="•"/>
              <a:defRPr/>
            </a:lvl6pPr>
            <a:lvl7pPr marL="3200400" lvl="6" indent="-419100" algn="l">
              <a:lnSpc>
                <a:spcPct val="90000"/>
              </a:lnSpc>
              <a:spcBef>
                <a:spcPts val="1600"/>
              </a:spcBef>
              <a:spcAft>
                <a:spcPts val="0"/>
              </a:spcAft>
              <a:buClr>
                <a:schemeClr val="dk1"/>
              </a:buClr>
              <a:buSzPts val="3000"/>
              <a:buChar char="•"/>
              <a:defRPr/>
            </a:lvl7pPr>
            <a:lvl8pPr marL="3657600" lvl="7" indent="-419100" algn="l">
              <a:lnSpc>
                <a:spcPct val="90000"/>
              </a:lnSpc>
              <a:spcBef>
                <a:spcPts val="1600"/>
              </a:spcBef>
              <a:spcAft>
                <a:spcPts val="0"/>
              </a:spcAft>
              <a:buClr>
                <a:schemeClr val="dk1"/>
              </a:buClr>
              <a:buSzPts val="3000"/>
              <a:buChar char="•"/>
              <a:defRPr/>
            </a:lvl8pPr>
            <a:lvl9pPr marL="4114800" lvl="8" indent="-419100" algn="l">
              <a:lnSpc>
                <a:spcPct val="90000"/>
              </a:lnSpc>
              <a:spcBef>
                <a:spcPts val="1600"/>
              </a:spcBef>
              <a:spcAft>
                <a:spcPts val="0"/>
              </a:spcAft>
              <a:buClr>
                <a:schemeClr val="dk1"/>
              </a:buClr>
              <a:buSzPts val="3000"/>
              <a:buChar char="•"/>
              <a:defRPr/>
            </a:lvl9pPr>
          </a:lstStyle>
          <a:p>
            <a:endParaRPr/>
          </a:p>
        </p:txBody>
      </p:sp>
      <p:sp>
        <p:nvSpPr>
          <p:cNvPr id="37" name="Google Shape;37;p5"/>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38" name="Google Shape;38;p5"/>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39" name="Google Shape;39;p5"/>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889523" y="1947342"/>
            <a:ext cx="23660400" cy="7069800"/>
          </a:xfrm>
          <a:prstGeom prst="rect">
            <a:avLst/>
          </a:prstGeom>
          <a:noFill/>
          <a:ln>
            <a:noFill/>
          </a:ln>
        </p:spPr>
        <p:txBody>
          <a:bodyPr spcFirstLastPara="1" wrap="square" lIns="152400" tIns="76175" rIns="152400" bIns="76175" anchor="ctr" anchorCtr="0">
            <a:normAutofit/>
          </a:bodyPr>
          <a:lstStyle>
            <a:lvl1pPr lvl="0" algn="l">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42" name="Google Shape;42;p6"/>
          <p:cNvSpPr txBox="1">
            <a:spLocks noGrp="1"/>
          </p:cNvSpPr>
          <p:nvPr>
            <p:ph type="body" idx="1"/>
          </p:nvPr>
        </p:nvSpPr>
        <p:spPr>
          <a:xfrm>
            <a:off x="1889527" y="8966203"/>
            <a:ext cx="11604900" cy="4394400"/>
          </a:xfrm>
          <a:prstGeom prst="rect">
            <a:avLst/>
          </a:prstGeom>
          <a:noFill/>
          <a:ln>
            <a:noFill/>
          </a:ln>
        </p:spPr>
        <p:txBody>
          <a:bodyPr spcFirstLastPara="1" wrap="square" lIns="152400" tIns="76175" rIns="152400" bIns="76175" anchor="b" anchorCtr="0">
            <a:normAutofit/>
          </a:bodyPr>
          <a:lstStyle>
            <a:lvl1pPr marL="457200" lvl="0" indent="-228600" algn="l">
              <a:lnSpc>
                <a:spcPct val="90000"/>
              </a:lnSpc>
              <a:spcBef>
                <a:spcPts val="3000"/>
              </a:spcBef>
              <a:spcAft>
                <a:spcPts val="0"/>
              </a:spcAft>
              <a:buClr>
                <a:schemeClr val="dk1"/>
              </a:buClr>
              <a:buSzPts val="7200"/>
              <a:buNone/>
              <a:defRPr sz="7200" b="1"/>
            </a:lvl1pPr>
            <a:lvl2pPr marL="914400" lvl="1" indent="-228600" algn="l">
              <a:lnSpc>
                <a:spcPct val="90000"/>
              </a:lnSpc>
              <a:spcBef>
                <a:spcPts val="1600"/>
              </a:spcBef>
              <a:spcAft>
                <a:spcPts val="0"/>
              </a:spcAft>
              <a:buClr>
                <a:schemeClr val="dk1"/>
              </a:buClr>
              <a:buSzPts val="6000"/>
              <a:buNone/>
              <a:defRPr sz="6000" b="1"/>
            </a:lvl2pPr>
            <a:lvl3pPr marL="1371600" lvl="2" indent="-228600" algn="l">
              <a:lnSpc>
                <a:spcPct val="90000"/>
              </a:lnSpc>
              <a:spcBef>
                <a:spcPts val="1600"/>
              </a:spcBef>
              <a:spcAft>
                <a:spcPts val="0"/>
              </a:spcAft>
              <a:buClr>
                <a:schemeClr val="dk1"/>
              </a:buClr>
              <a:buSzPts val="5300"/>
              <a:buNone/>
              <a:defRPr sz="5300" b="1"/>
            </a:lvl3pPr>
            <a:lvl4pPr marL="1828800" lvl="3" indent="-228600" algn="l">
              <a:lnSpc>
                <a:spcPct val="90000"/>
              </a:lnSpc>
              <a:spcBef>
                <a:spcPts val="1600"/>
              </a:spcBef>
              <a:spcAft>
                <a:spcPts val="0"/>
              </a:spcAft>
              <a:buClr>
                <a:schemeClr val="dk1"/>
              </a:buClr>
              <a:buSzPts val="4800"/>
              <a:buNone/>
              <a:defRPr sz="4800" b="1"/>
            </a:lvl4pPr>
            <a:lvl5pPr marL="2286000" lvl="4" indent="-228600" algn="l">
              <a:lnSpc>
                <a:spcPct val="90000"/>
              </a:lnSpc>
              <a:spcBef>
                <a:spcPts val="1600"/>
              </a:spcBef>
              <a:spcAft>
                <a:spcPts val="0"/>
              </a:spcAft>
              <a:buClr>
                <a:schemeClr val="dk1"/>
              </a:buClr>
              <a:buSzPts val="4800"/>
              <a:buNone/>
              <a:defRPr sz="4800" b="1"/>
            </a:lvl5pPr>
            <a:lvl6pPr marL="2743200" lvl="5" indent="-228600" algn="l">
              <a:lnSpc>
                <a:spcPct val="90000"/>
              </a:lnSpc>
              <a:spcBef>
                <a:spcPts val="1600"/>
              </a:spcBef>
              <a:spcAft>
                <a:spcPts val="0"/>
              </a:spcAft>
              <a:buClr>
                <a:schemeClr val="dk1"/>
              </a:buClr>
              <a:buSzPts val="4800"/>
              <a:buNone/>
              <a:defRPr sz="4800" b="1"/>
            </a:lvl6pPr>
            <a:lvl7pPr marL="3200400" lvl="6" indent="-228600" algn="l">
              <a:lnSpc>
                <a:spcPct val="90000"/>
              </a:lnSpc>
              <a:spcBef>
                <a:spcPts val="1600"/>
              </a:spcBef>
              <a:spcAft>
                <a:spcPts val="0"/>
              </a:spcAft>
              <a:buClr>
                <a:schemeClr val="dk1"/>
              </a:buClr>
              <a:buSzPts val="4800"/>
              <a:buNone/>
              <a:defRPr sz="4800" b="1"/>
            </a:lvl7pPr>
            <a:lvl8pPr marL="3657600" lvl="7" indent="-228600" algn="l">
              <a:lnSpc>
                <a:spcPct val="90000"/>
              </a:lnSpc>
              <a:spcBef>
                <a:spcPts val="1600"/>
              </a:spcBef>
              <a:spcAft>
                <a:spcPts val="0"/>
              </a:spcAft>
              <a:buClr>
                <a:schemeClr val="dk1"/>
              </a:buClr>
              <a:buSzPts val="4800"/>
              <a:buNone/>
              <a:defRPr sz="4800" b="1"/>
            </a:lvl8pPr>
            <a:lvl9pPr marL="4114800" lvl="8" indent="-228600" algn="l">
              <a:lnSpc>
                <a:spcPct val="90000"/>
              </a:lnSpc>
              <a:spcBef>
                <a:spcPts val="1600"/>
              </a:spcBef>
              <a:spcAft>
                <a:spcPts val="0"/>
              </a:spcAft>
              <a:buClr>
                <a:schemeClr val="dk1"/>
              </a:buClr>
              <a:buSzPts val="4800"/>
              <a:buNone/>
              <a:defRPr sz="4800" b="1"/>
            </a:lvl9pPr>
          </a:lstStyle>
          <a:p>
            <a:endParaRPr/>
          </a:p>
        </p:txBody>
      </p:sp>
      <p:sp>
        <p:nvSpPr>
          <p:cNvPr id="43" name="Google Shape;43;p6"/>
          <p:cNvSpPr txBox="1">
            <a:spLocks noGrp="1"/>
          </p:cNvSpPr>
          <p:nvPr>
            <p:ph type="body" idx="2"/>
          </p:nvPr>
        </p:nvSpPr>
        <p:spPr>
          <a:xfrm>
            <a:off x="1889527" y="13360400"/>
            <a:ext cx="11604900" cy="19650900"/>
          </a:xfrm>
          <a:prstGeom prst="rect">
            <a:avLst/>
          </a:prstGeom>
          <a:noFill/>
          <a:ln>
            <a:noFill/>
          </a:ln>
        </p:spPr>
        <p:txBody>
          <a:bodyPr spcFirstLastPara="1" wrap="square" lIns="152400" tIns="76175" rIns="152400" bIns="76175" anchor="t" anchorCtr="0">
            <a:normAutofit/>
          </a:bodyPr>
          <a:lstStyle>
            <a:lvl1pPr marL="457200" lvl="0" indent="-419100" algn="l">
              <a:lnSpc>
                <a:spcPct val="90000"/>
              </a:lnSpc>
              <a:spcBef>
                <a:spcPts val="3000"/>
              </a:spcBef>
              <a:spcAft>
                <a:spcPts val="0"/>
              </a:spcAft>
              <a:buClr>
                <a:schemeClr val="dk1"/>
              </a:buClr>
              <a:buSzPts val="3000"/>
              <a:buChar char="•"/>
              <a:defRPr/>
            </a:lvl1pPr>
            <a:lvl2pPr marL="914400" lvl="1" indent="-419100" algn="l">
              <a:lnSpc>
                <a:spcPct val="90000"/>
              </a:lnSpc>
              <a:spcBef>
                <a:spcPts val="1600"/>
              </a:spcBef>
              <a:spcAft>
                <a:spcPts val="0"/>
              </a:spcAft>
              <a:buClr>
                <a:schemeClr val="dk1"/>
              </a:buClr>
              <a:buSzPts val="3000"/>
              <a:buChar char="•"/>
              <a:defRPr/>
            </a:lvl2pPr>
            <a:lvl3pPr marL="1371600" lvl="2" indent="-419100" algn="l">
              <a:lnSpc>
                <a:spcPct val="90000"/>
              </a:lnSpc>
              <a:spcBef>
                <a:spcPts val="1600"/>
              </a:spcBef>
              <a:spcAft>
                <a:spcPts val="0"/>
              </a:spcAft>
              <a:buClr>
                <a:schemeClr val="dk1"/>
              </a:buClr>
              <a:buSzPts val="3000"/>
              <a:buChar char="•"/>
              <a:defRPr/>
            </a:lvl3pPr>
            <a:lvl4pPr marL="1828800" lvl="3" indent="-419100" algn="l">
              <a:lnSpc>
                <a:spcPct val="90000"/>
              </a:lnSpc>
              <a:spcBef>
                <a:spcPts val="1600"/>
              </a:spcBef>
              <a:spcAft>
                <a:spcPts val="0"/>
              </a:spcAft>
              <a:buClr>
                <a:schemeClr val="dk1"/>
              </a:buClr>
              <a:buSzPts val="3000"/>
              <a:buChar char="•"/>
              <a:defRPr/>
            </a:lvl4pPr>
            <a:lvl5pPr marL="2286000" lvl="4" indent="-419100" algn="l">
              <a:lnSpc>
                <a:spcPct val="90000"/>
              </a:lnSpc>
              <a:spcBef>
                <a:spcPts val="1600"/>
              </a:spcBef>
              <a:spcAft>
                <a:spcPts val="0"/>
              </a:spcAft>
              <a:buClr>
                <a:schemeClr val="dk1"/>
              </a:buClr>
              <a:buSzPts val="3000"/>
              <a:buChar char="•"/>
              <a:defRPr/>
            </a:lvl5pPr>
            <a:lvl6pPr marL="2743200" lvl="5" indent="-419100" algn="l">
              <a:lnSpc>
                <a:spcPct val="90000"/>
              </a:lnSpc>
              <a:spcBef>
                <a:spcPts val="1600"/>
              </a:spcBef>
              <a:spcAft>
                <a:spcPts val="0"/>
              </a:spcAft>
              <a:buClr>
                <a:schemeClr val="dk1"/>
              </a:buClr>
              <a:buSzPts val="3000"/>
              <a:buChar char="•"/>
              <a:defRPr/>
            </a:lvl6pPr>
            <a:lvl7pPr marL="3200400" lvl="6" indent="-419100" algn="l">
              <a:lnSpc>
                <a:spcPct val="90000"/>
              </a:lnSpc>
              <a:spcBef>
                <a:spcPts val="1600"/>
              </a:spcBef>
              <a:spcAft>
                <a:spcPts val="0"/>
              </a:spcAft>
              <a:buClr>
                <a:schemeClr val="dk1"/>
              </a:buClr>
              <a:buSzPts val="3000"/>
              <a:buChar char="•"/>
              <a:defRPr/>
            </a:lvl7pPr>
            <a:lvl8pPr marL="3657600" lvl="7" indent="-419100" algn="l">
              <a:lnSpc>
                <a:spcPct val="90000"/>
              </a:lnSpc>
              <a:spcBef>
                <a:spcPts val="1600"/>
              </a:spcBef>
              <a:spcAft>
                <a:spcPts val="0"/>
              </a:spcAft>
              <a:buClr>
                <a:schemeClr val="dk1"/>
              </a:buClr>
              <a:buSzPts val="3000"/>
              <a:buChar char="•"/>
              <a:defRPr/>
            </a:lvl8pPr>
            <a:lvl9pPr marL="4114800" lvl="8" indent="-419100" algn="l">
              <a:lnSpc>
                <a:spcPct val="90000"/>
              </a:lnSpc>
              <a:spcBef>
                <a:spcPts val="1600"/>
              </a:spcBef>
              <a:spcAft>
                <a:spcPts val="0"/>
              </a:spcAft>
              <a:buClr>
                <a:schemeClr val="dk1"/>
              </a:buClr>
              <a:buSzPts val="3000"/>
              <a:buChar char="•"/>
              <a:defRPr/>
            </a:lvl9pPr>
          </a:lstStyle>
          <a:p>
            <a:endParaRPr/>
          </a:p>
        </p:txBody>
      </p:sp>
      <p:sp>
        <p:nvSpPr>
          <p:cNvPr id="44" name="Google Shape;44;p6"/>
          <p:cNvSpPr txBox="1">
            <a:spLocks noGrp="1"/>
          </p:cNvSpPr>
          <p:nvPr>
            <p:ph type="body" idx="3"/>
          </p:nvPr>
        </p:nvSpPr>
        <p:spPr>
          <a:xfrm>
            <a:off x="13887452" y="8966203"/>
            <a:ext cx="11661900" cy="4394400"/>
          </a:xfrm>
          <a:prstGeom prst="rect">
            <a:avLst/>
          </a:prstGeom>
          <a:noFill/>
          <a:ln>
            <a:noFill/>
          </a:ln>
        </p:spPr>
        <p:txBody>
          <a:bodyPr spcFirstLastPara="1" wrap="square" lIns="152400" tIns="76175" rIns="152400" bIns="76175" anchor="b" anchorCtr="0">
            <a:normAutofit/>
          </a:bodyPr>
          <a:lstStyle>
            <a:lvl1pPr marL="457200" lvl="0" indent="-228600" algn="l">
              <a:lnSpc>
                <a:spcPct val="90000"/>
              </a:lnSpc>
              <a:spcBef>
                <a:spcPts val="3000"/>
              </a:spcBef>
              <a:spcAft>
                <a:spcPts val="0"/>
              </a:spcAft>
              <a:buClr>
                <a:schemeClr val="dk1"/>
              </a:buClr>
              <a:buSzPts val="7200"/>
              <a:buNone/>
              <a:defRPr sz="7200" b="1"/>
            </a:lvl1pPr>
            <a:lvl2pPr marL="914400" lvl="1" indent="-228600" algn="l">
              <a:lnSpc>
                <a:spcPct val="90000"/>
              </a:lnSpc>
              <a:spcBef>
                <a:spcPts val="1600"/>
              </a:spcBef>
              <a:spcAft>
                <a:spcPts val="0"/>
              </a:spcAft>
              <a:buClr>
                <a:schemeClr val="dk1"/>
              </a:buClr>
              <a:buSzPts val="6000"/>
              <a:buNone/>
              <a:defRPr sz="6000" b="1"/>
            </a:lvl2pPr>
            <a:lvl3pPr marL="1371600" lvl="2" indent="-228600" algn="l">
              <a:lnSpc>
                <a:spcPct val="90000"/>
              </a:lnSpc>
              <a:spcBef>
                <a:spcPts val="1600"/>
              </a:spcBef>
              <a:spcAft>
                <a:spcPts val="0"/>
              </a:spcAft>
              <a:buClr>
                <a:schemeClr val="dk1"/>
              </a:buClr>
              <a:buSzPts val="5300"/>
              <a:buNone/>
              <a:defRPr sz="5300" b="1"/>
            </a:lvl3pPr>
            <a:lvl4pPr marL="1828800" lvl="3" indent="-228600" algn="l">
              <a:lnSpc>
                <a:spcPct val="90000"/>
              </a:lnSpc>
              <a:spcBef>
                <a:spcPts val="1600"/>
              </a:spcBef>
              <a:spcAft>
                <a:spcPts val="0"/>
              </a:spcAft>
              <a:buClr>
                <a:schemeClr val="dk1"/>
              </a:buClr>
              <a:buSzPts val="4800"/>
              <a:buNone/>
              <a:defRPr sz="4800" b="1"/>
            </a:lvl4pPr>
            <a:lvl5pPr marL="2286000" lvl="4" indent="-228600" algn="l">
              <a:lnSpc>
                <a:spcPct val="90000"/>
              </a:lnSpc>
              <a:spcBef>
                <a:spcPts val="1600"/>
              </a:spcBef>
              <a:spcAft>
                <a:spcPts val="0"/>
              </a:spcAft>
              <a:buClr>
                <a:schemeClr val="dk1"/>
              </a:buClr>
              <a:buSzPts val="4800"/>
              <a:buNone/>
              <a:defRPr sz="4800" b="1"/>
            </a:lvl5pPr>
            <a:lvl6pPr marL="2743200" lvl="5" indent="-228600" algn="l">
              <a:lnSpc>
                <a:spcPct val="90000"/>
              </a:lnSpc>
              <a:spcBef>
                <a:spcPts val="1600"/>
              </a:spcBef>
              <a:spcAft>
                <a:spcPts val="0"/>
              </a:spcAft>
              <a:buClr>
                <a:schemeClr val="dk1"/>
              </a:buClr>
              <a:buSzPts val="4800"/>
              <a:buNone/>
              <a:defRPr sz="4800" b="1"/>
            </a:lvl6pPr>
            <a:lvl7pPr marL="3200400" lvl="6" indent="-228600" algn="l">
              <a:lnSpc>
                <a:spcPct val="90000"/>
              </a:lnSpc>
              <a:spcBef>
                <a:spcPts val="1600"/>
              </a:spcBef>
              <a:spcAft>
                <a:spcPts val="0"/>
              </a:spcAft>
              <a:buClr>
                <a:schemeClr val="dk1"/>
              </a:buClr>
              <a:buSzPts val="4800"/>
              <a:buNone/>
              <a:defRPr sz="4800" b="1"/>
            </a:lvl7pPr>
            <a:lvl8pPr marL="3657600" lvl="7" indent="-228600" algn="l">
              <a:lnSpc>
                <a:spcPct val="90000"/>
              </a:lnSpc>
              <a:spcBef>
                <a:spcPts val="1600"/>
              </a:spcBef>
              <a:spcAft>
                <a:spcPts val="0"/>
              </a:spcAft>
              <a:buClr>
                <a:schemeClr val="dk1"/>
              </a:buClr>
              <a:buSzPts val="4800"/>
              <a:buNone/>
              <a:defRPr sz="4800" b="1"/>
            </a:lvl8pPr>
            <a:lvl9pPr marL="4114800" lvl="8" indent="-228600" algn="l">
              <a:lnSpc>
                <a:spcPct val="90000"/>
              </a:lnSpc>
              <a:spcBef>
                <a:spcPts val="1600"/>
              </a:spcBef>
              <a:spcAft>
                <a:spcPts val="0"/>
              </a:spcAft>
              <a:buClr>
                <a:schemeClr val="dk1"/>
              </a:buClr>
              <a:buSzPts val="4800"/>
              <a:buNone/>
              <a:defRPr sz="4800" b="1"/>
            </a:lvl9pPr>
          </a:lstStyle>
          <a:p>
            <a:endParaRPr/>
          </a:p>
        </p:txBody>
      </p:sp>
      <p:sp>
        <p:nvSpPr>
          <p:cNvPr id="45" name="Google Shape;45;p6"/>
          <p:cNvSpPr txBox="1">
            <a:spLocks noGrp="1"/>
          </p:cNvSpPr>
          <p:nvPr>
            <p:ph type="body" idx="4"/>
          </p:nvPr>
        </p:nvSpPr>
        <p:spPr>
          <a:xfrm>
            <a:off x="13887452" y="13360400"/>
            <a:ext cx="11661900" cy="19650900"/>
          </a:xfrm>
          <a:prstGeom prst="rect">
            <a:avLst/>
          </a:prstGeom>
          <a:noFill/>
          <a:ln>
            <a:noFill/>
          </a:ln>
        </p:spPr>
        <p:txBody>
          <a:bodyPr spcFirstLastPara="1" wrap="square" lIns="152400" tIns="76175" rIns="152400" bIns="76175" anchor="t" anchorCtr="0">
            <a:normAutofit/>
          </a:bodyPr>
          <a:lstStyle>
            <a:lvl1pPr marL="457200" lvl="0" indent="-419100" algn="l">
              <a:lnSpc>
                <a:spcPct val="90000"/>
              </a:lnSpc>
              <a:spcBef>
                <a:spcPts val="3000"/>
              </a:spcBef>
              <a:spcAft>
                <a:spcPts val="0"/>
              </a:spcAft>
              <a:buClr>
                <a:schemeClr val="dk1"/>
              </a:buClr>
              <a:buSzPts val="3000"/>
              <a:buChar char="•"/>
              <a:defRPr/>
            </a:lvl1pPr>
            <a:lvl2pPr marL="914400" lvl="1" indent="-419100" algn="l">
              <a:lnSpc>
                <a:spcPct val="90000"/>
              </a:lnSpc>
              <a:spcBef>
                <a:spcPts val="1600"/>
              </a:spcBef>
              <a:spcAft>
                <a:spcPts val="0"/>
              </a:spcAft>
              <a:buClr>
                <a:schemeClr val="dk1"/>
              </a:buClr>
              <a:buSzPts val="3000"/>
              <a:buChar char="•"/>
              <a:defRPr/>
            </a:lvl2pPr>
            <a:lvl3pPr marL="1371600" lvl="2" indent="-419100" algn="l">
              <a:lnSpc>
                <a:spcPct val="90000"/>
              </a:lnSpc>
              <a:spcBef>
                <a:spcPts val="1600"/>
              </a:spcBef>
              <a:spcAft>
                <a:spcPts val="0"/>
              </a:spcAft>
              <a:buClr>
                <a:schemeClr val="dk1"/>
              </a:buClr>
              <a:buSzPts val="3000"/>
              <a:buChar char="•"/>
              <a:defRPr/>
            </a:lvl3pPr>
            <a:lvl4pPr marL="1828800" lvl="3" indent="-419100" algn="l">
              <a:lnSpc>
                <a:spcPct val="90000"/>
              </a:lnSpc>
              <a:spcBef>
                <a:spcPts val="1600"/>
              </a:spcBef>
              <a:spcAft>
                <a:spcPts val="0"/>
              </a:spcAft>
              <a:buClr>
                <a:schemeClr val="dk1"/>
              </a:buClr>
              <a:buSzPts val="3000"/>
              <a:buChar char="•"/>
              <a:defRPr/>
            </a:lvl4pPr>
            <a:lvl5pPr marL="2286000" lvl="4" indent="-419100" algn="l">
              <a:lnSpc>
                <a:spcPct val="90000"/>
              </a:lnSpc>
              <a:spcBef>
                <a:spcPts val="1600"/>
              </a:spcBef>
              <a:spcAft>
                <a:spcPts val="0"/>
              </a:spcAft>
              <a:buClr>
                <a:schemeClr val="dk1"/>
              </a:buClr>
              <a:buSzPts val="3000"/>
              <a:buChar char="•"/>
              <a:defRPr/>
            </a:lvl5pPr>
            <a:lvl6pPr marL="2743200" lvl="5" indent="-419100" algn="l">
              <a:lnSpc>
                <a:spcPct val="90000"/>
              </a:lnSpc>
              <a:spcBef>
                <a:spcPts val="1600"/>
              </a:spcBef>
              <a:spcAft>
                <a:spcPts val="0"/>
              </a:spcAft>
              <a:buClr>
                <a:schemeClr val="dk1"/>
              </a:buClr>
              <a:buSzPts val="3000"/>
              <a:buChar char="•"/>
              <a:defRPr/>
            </a:lvl6pPr>
            <a:lvl7pPr marL="3200400" lvl="6" indent="-419100" algn="l">
              <a:lnSpc>
                <a:spcPct val="90000"/>
              </a:lnSpc>
              <a:spcBef>
                <a:spcPts val="1600"/>
              </a:spcBef>
              <a:spcAft>
                <a:spcPts val="0"/>
              </a:spcAft>
              <a:buClr>
                <a:schemeClr val="dk1"/>
              </a:buClr>
              <a:buSzPts val="3000"/>
              <a:buChar char="•"/>
              <a:defRPr/>
            </a:lvl7pPr>
            <a:lvl8pPr marL="3657600" lvl="7" indent="-419100" algn="l">
              <a:lnSpc>
                <a:spcPct val="90000"/>
              </a:lnSpc>
              <a:spcBef>
                <a:spcPts val="1600"/>
              </a:spcBef>
              <a:spcAft>
                <a:spcPts val="0"/>
              </a:spcAft>
              <a:buClr>
                <a:schemeClr val="dk1"/>
              </a:buClr>
              <a:buSzPts val="3000"/>
              <a:buChar char="•"/>
              <a:defRPr/>
            </a:lvl8pPr>
            <a:lvl9pPr marL="4114800" lvl="8" indent="-419100" algn="l">
              <a:lnSpc>
                <a:spcPct val="90000"/>
              </a:lnSpc>
              <a:spcBef>
                <a:spcPts val="1600"/>
              </a:spcBef>
              <a:spcAft>
                <a:spcPts val="0"/>
              </a:spcAft>
              <a:buClr>
                <a:schemeClr val="dk1"/>
              </a:buClr>
              <a:buSzPts val="3000"/>
              <a:buChar char="•"/>
              <a:defRPr/>
            </a:lvl9pPr>
          </a:lstStyle>
          <a:p>
            <a:endParaRPr/>
          </a:p>
        </p:txBody>
      </p:sp>
      <p:sp>
        <p:nvSpPr>
          <p:cNvPr id="46" name="Google Shape;46;p6"/>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47" name="Google Shape;47;p6"/>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48" name="Google Shape;48;p6"/>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885950" y="1947342"/>
            <a:ext cx="23660400" cy="7069800"/>
          </a:xfrm>
          <a:prstGeom prst="rect">
            <a:avLst/>
          </a:prstGeom>
          <a:noFill/>
          <a:ln>
            <a:noFill/>
          </a:ln>
        </p:spPr>
        <p:txBody>
          <a:bodyPr spcFirstLastPara="1" wrap="square" lIns="152400" tIns="76175" rIns="152400" bIns="76175" anchor="ctr" anchorCtr="0">
            <a:normAutofit/>
          </a:bodyPr>
          <a:lstStyle>
            <a:lvl1pPr lvl="0" algn="l">
              <a:lnSpc>
                <a:spcPct val="90000"/>
              </a:lnSpc>
              <a:spcBef>
                <a:spcPts val="0"/>
              </a:spcBef>
              <a:spcAft>
                <a:spcPts val="0"/>
              </a:spcAft>
              <a:buClr>
                <a:schemeClr val="dk1"/>
              </a:buClr>
              <a:buSzPts val="3000"/>
              <a:buNone/>
              <a:defRPr/>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51" name="Google Shape;51;p7"/>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52" name="Google Shape;52;p7"/>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53" name="Google Shape;53;p7"/>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56" name="Google Shape;56;p8"/>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57" name="Google Shape;57;p8"/>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889523" y="2438400"/>
            <a:ext cx="8847300" cy="8534400"/>
          </a:xfrm>
          <a:prstGeom prst="rect">
            <a:avLst/>
          </a:prstGeom>
          <a:noFill/>
          <a:ln>
            <a:noFill/>
          </a:ln>
        </p:spPr>
        <p:txBody>
          <a:bodyPr spcFirstLastPara="1" wrap="square" lIns="152400" tIns="76175" rIns="152400" bIns="76175" anchor="b" anchorCtr="0">
            <a:normAutofit/>
          </a:bodyPr>
          <a:lstStyle>
            <a:lvl1pPr lvl="0" algn="l">
              <a:lnSpc>
                <a:spcPct val="90000"/>
              </a:lnSpc>
              <a:spcBef>
                <a:spcPts val="0"/>
              </a:spcBef>
              <a:spcAft>
                <a:spcPts val="0"/>
              </a:spcAft>
              <a:buClr>
                <a:schemeClr val="dk1"/>
              </a:buClr>
              <a:buSzPts val="9700"/>
              <a:buFont typeface="Arial"/>
              <a:buNone/>
              <a:defRPr sz="97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60" name="Google Shape;60;p9"/>
          <p:cNvSpPr txBox="1">
            <a:spLocks noGrp="1"/>
          </p:cNvSpPr>
          <p:nvPr>
            <p:ph type="body" idx="1"/>
          </p:nvPr>
        </p:nvSpPr>
        <p:spPr>
          <a:xfrm>
            <a:off x="11662173" y="5266275"/>
            <a:ext cx="13887300" cy="25992600"/>
          </a:xfrm>
          <a:prstGeom prst="rect">
            <a:avLst/>
          </a:prstGeom>
          <a:noFill/>
          <a:ln>
            <a:noFill/>
          </a:ln>
        </p:spPr>
        <p:txBody>
          <a:bodyPr spcFirstLastPara="1" wrap="square" lIns="152400" tIns="76175" rIns="152400" bIns="76175" anchor="t" anchorCtr="0">
            <a:normAutofit/>
          </a:bodyPr>
          <a:lstStyle>
            <a:lvl1pPr marL="457200" lvl="0" indent="-844550" algn="l">
              <a:lnSpc>
                <a:spcPct val="90000"/>
              </a:lnSpc>
              <a:spcBef>
                <a:spcPts val="3000"/>
              </a:spcBef>
              <a:spcAft>
                <a:spcPts val="0"/>
              </a:spcAft>
              <a:buClr>
                <a:schemeClr val="dk1"/>
              </a:buClr>
              <a:buSzPts val="9700"/>
              <a:buChar char="•"/>
              <a:defRPr sz="9700"/>
            </a:lvl1pPr>
            <a:lvl2pPr marL="914400" lvl="1" indent="-755650" algn="l">
              <a:lnSpc>
                <a:spcPct val="90000"/>
              </a:lnSpc>
              <a:spcBef>
                <a:spcPts val="1600"/>
              </a:spcBef>
              <a:spcAft>
                <a:spcPts val="0"/>
              </a:spcAft>
              <a:buClr>
                <a:schemeClr val="dk1"/>
              </a:buClr>
              <a:buSzPts val="8300"/>
              <a:buChar char="•"/>
              <a:defRPr sz="8300"/>
            </a:lvl2pPr>
            <a:lvl3pPr marL="1371600" lvl="2" indent="-685800" algn="l">
              <a:lnSpc>
                <a:spcPct val="90000"/>
              </a:lnSpc>
              <a:spcBef>
                <a:spcPts val="1600"/>
              </a:spcBef>
              <a:spcAft>
                <a:spcPts val="0"/>
              </a:spcAft>
              <a:buClr>
                <a:schemeClr val="dk1"/>
              </a:buClr>
              <a:buSzPts val="7200"/>
              <a:buChar char="•"/>
              <a:defRPr sz="7200"/>
            </a:lvl3pPr>
            <a:lvl4pPr marL="1828800" lvl="3" indent="-609600" algn="l">
              <a:lnSpc>
                <a:spcPct val="90000"/>
              </a:lnSpc>
              <a:spcBef>
                <a:spcPts val="1600"/>
              </a:spcBef>
              <a:spcAft>
                <a:spcPts val="0"/>
              </a:spcAft>
              <a:buClr>
                <a:schemeClr val="dk1"/>
              </a:buClr>
              <a:buSzPts val="6000"/>
              <a:buChar char="•"/>
              <a:defRPr sz="6000"/>
            </a:lvl4pPr>
            <a:lvl5pPr marL="2286000" lvl="4" indent="-609600" algn="l">
              <a:lnSpc>
                <a:spcPct val="90000"/>
              </a:lnSpc>
              <a:spcBef>
                <a:spcPts val="1600"/>
              </a:spcBef>
              <a:spcAft>
                <a:spcPts val="0"/>
              </a:spcAft>
              <a:buClr>
                <a:schemeClr val="dk1"/>
              </a:buClr>
              <a:buSzPts val="6000"/>
              <a:buChar char="•"/>
              <a:defRPr sz="6000"/>
            </a:lvl5pPr>
            <a:lvl6pPr marL="2743200" lvl="5" indent="-609600" algn="l">
              <a:lnSpc>
                <a:spcPct val="90000"/>
              </a:lnSpc>
              <a:spcBef>
                <a:spcPts val="1600"/>
              </a:spcBef>
              <a:spcAft>
                <a:spcPts val="0"/>
              </a:spcAft>
              <a:buClr>
                <a:schemeClr val="dk1"/>
              </a:buClr>
              <a:buSzPts val="6000"/>
              <a:buChar char="•"/>
              <a:defRPr sz="6000"/>
            </a:lvl6pPr>
            <a:lvl7pPr marL="3200400" lvl="6" indent="-609600" algn="l">
              <a:lnSpc>
                <a:spcPct val="90000"/>
              </a:lnSpc>
              <a:spcBef>
                <a:spcPts val="1600"/>
              </a:spcBef>
              <a:spcAft>
                <a:spcPts val="0"/>
              </a:spcAft>
              <a:buClr>
                <a:schemeClr val="dk1"/>
              </a:buClr>
              <a:buSzPts val="6000"/>
              <a:buChar char="•"/>
              <a:defRPr sz="6000"/>
            </a:lvl7pPr>
            <a:lvl8pPr marL="3657600" lvl="7" indent="-609600" algn="l">
              <a:lnSpc>
                <a:spcPct val="90000"/>
              </a:lnSpc>
              <a:spcBef>
                <a:spcPts val="1600"/>
              </a:spcBef>
              <a:spcAft>
                <a:spcPts val="0"/>
              </a:spcAft>
              <a:buClr>
                <a:schemeClr val="dk1"/>
              </a:buClr>
              <a:buSzPts val="6000"/>
              <a:buChar char="•"/>
              <a:defRPr sz="6000"/>
            </a:lvl8pPr>
            <a:lvl9pPr marL="4114800" lvl="8" indent="-609600" algn="l">
              <a:lnSpc>
                <a:spcPct val="90000"/>
              </a:lnSpc>
              <a:spcBef>
                <a:spcPts val="1600"/>
              </a:spcBef>
              <a:spcAft>
                <a:spcPts val="0"/>
              </a:spcAft>
              <a:buClr>
                <a:schemeClr val="dk1"/>
              </a:buClr>
              <a:buSzPts val="6000"/>
              <a:buChar char="•"/>
              <a:defRPr sz="6000"/>
            </a:lvl9pPr>
          </a:lstStyle>
          <a:p>
            <a:endParaRPr/>
          </a:p>
        </p:txBody>
      </p:sp>
      <p:sp>
        <p:nvSpPr>
          <p:cNvPr id="61" name="Google Shape;61;p9"/>
          <p:cNvSpPr txBox="1">
            <a:spLocks noGrp="1"/>
          </p:cNvSpPr>
          <p:nvPr>
            <p:ph type="body" idx="2"/>
          </p:nvPr>
        </p:nvSpPr>
        <p:spPr>
          <a:xfrm>
            <a:off x="1889523" y="10972800"/>
            <a:ext cx="8847300" cy="20328300"/>
          </a:xfrm>
          <a:prstGeom prst="rect">
            <a:avLst/>
          </a:prstGeom>
          <a:noFill/>
          <a:ln>
            <a:noFill/>
          </a:ln>
        </p:spPr>
        <p:txBody>
          <a:bodyPr spcFirstLastPara="1" wrap="square" lIns="152400" tIns="76175" rIns="152400" bIns="76175" anchor="t" anchorCtr="0">
            <a:normAutofit/>
          </a:bodyPr>
          <a:lstStyle>
            <a:lvl1pPr marL="457200" lvl="0" indent="-228600" algn="l">
              <a:lnSpc>
                <a:spcPct val="90000"/>
              </a:lnSpc>
              <a:spcBef>
                <a:spcPts val="3000"/>
              </a:spcBef>
              <a:spcAft>
                <a:spcPts val="0"/>
              </a:spcAft>
              <a:buClr>
                <a:schemeClr val="dk1"/>
              </a:buClr>
              <a:buSzPts val="4800"/>
              <a:buNone/>
              <a:defRPr sz="4800"/>
            </a:lvl1pPr>
            <a:lvl2pPr marL="914400" lvl="1" indent="-228600" algn="l">
              <a:lnSpc>
                <a:spcPct val="90000"/>
              </a:lnSpc>
              <a:spcBef>
                <a:spcPts val="1600"/>
              </a:spcBef>
              <a:spcAft>
                <a:spcPts val="0"/>
              </a:spcAft>
              <a:buClr>
                <a:schemeClr val="dk1"/>
              </a:buClr>
              <a:buSzPts val="4200"/>
              <a:buNone/>
              <a:defRPr sz="4200"/>
            </a:lvl2pPr>
            <a:lvl3pPr marL="1371600" lvl="2" indent="-228600" algn="l">
              <a:lnSpc>
                <a:spcPct val="90000"/>
              </a:lnSpc>
              <a:spcBef>
                <a:spcPts val="1600"/>
              </a:spcBef>
              <a:spcAft>
                <a:spcPts val="0"/>
              </a:spcAft>
              <a:buClr>
                <a:schemeClr val="dk1"/>
              </a:buClr>
              <a:buSzPts val="3700"/>
              <a:buNone/>
              <a:defRPr sz="3700"/>
            </a:lvl3pPr>
            <a:lvl4pPr marL="1828800" lvl="3" indent="-228600" algn="l">
              <a:lnSpc>
                <a:spcPct val="90000"/>
              </a:lnSpc>
              <a:spcBef>
                <a:spcPts val="1600"/>
              </a:spcBef>
              <a:spcAft>
                <a:spcPts val="0"/>
              </a:spcAft>
              <a:buClr>
                <a:schemeClr val="dk1"/>
              </a:buClr>
              <a:buSzPts val="3000"/>
              <a:buNone/>
              <a:defRPr sz="3000"/>
            </a:lvl4pPr>
            <a:lvl5pPr marL="2286000" lvl="4" indent="-228600" algn="l">
              <a:lnSpc>
                <a:spcPct val="90000"/>
              </a:lnSpc>
              <a:spcBef>
                <a:spcPts val="1600"/>
              </a:spcBef>
              <a:spcAft>
                <a:spcPts val="0"/>
              </a:spcAft>
              <a:buClr>
                <a:schemeClr val="dk1"/>
              </a:buClr>
              <a:buSzPts val="3000"/>
              <a:buNone/>
              <a:defRPr sz="3000"/>
            </a:lvl5pPr>
            <a:lvl6pPr marL="2743200" lvl="5" indent="-228600" algn="l">
              <a:lnSpc>
                <a:spcPct val="90000"/>
              </a:lnSpc>
              <a:spcBef>
                <a:spcPts val="1600"/>
              </a:spcBef>
              <a:spcAft>
                <a:spcPts val="0"/>
              </a:spcAft>
              <a:buClr>
                <a:schemeClr val="dk1"/>
              </a:buClr>
              <a:buSzPts val="3000"/>
              <a:buNone/>
              <a:defRPr sz="3000"/>
            </a:lvl6pPr>
            <a:lvl7pPr marL="3200400" lvl="6" indent="-228600" algn="l">
              <a:lnSpc>
                <a:spcPct val="90000"/>
              </a:lnSpc>
              <a:spcBef>
                <a:spcPts val="1600"/>
              </a:spcBef>
              <a:spcAft>
                <a:spcPts val="0"/>
              </a:spcAft>
              <a:buClr>
                <a:schemeClr val="dk1"/>
              </a:buClr>
              <a:buSzPts val="3000"/>
              <a:buNone/>
              <a:defRPr sz="3000"/>
            </a:lvl7pPr>
            <a:lvl8pPr marL="3657600" lvl="7" indent="-228600" algn="l">
              <a:lnSpc>
                <a:spcPct val="90000"/>
              </a:lnSpc>
              <a:spcBef>
                <a:spcPts val="1600"/>
              </a:spcBef>
              <a:spcAft>
                <a:spcPts val="0"/>
              </a:spcAft>
              <a:buClr>
                <a:schemeClr val="dk1"/>
              </a:buClr>
              <a:buSzPts val="3000"/>
              <a:buNone/>
              <a:defRPr sz="3000"/>
            </a:lvl8pPr>
            <a:lvl9pPr marL="4114800" lvl="8" indent="-228600" algn="l">
              <a:lnSpc>
                <a:spcPct val="90000"/>
              </a:lnSpc>
              <a:spcBef>
                <a:spcPts val="1600"/>
              </a:spcBef>
              <a:spcAft>
                <a:spcPts val="0"/>
              </a:spcAft>
              <a:buClr>
                <a:schemeClr val="dk1"/>
              </a:buClr>
              <a:buSzPts val="3000"/>
              <a:buNone/>
              <a:defRPr sz="3000"/>
            </a:lvl9pPr>
          </a:lstStyle>
          <a:p>
            <a:endParaRPr/>
          </a:p>
        </p:txBody>
      </p:sp>
      <p:sp>
        <p:nvSpPr>
          <p:cNvPr id="62" name="Google Shape;62;p9"/>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63" name="Google Shape;63;p9"/>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64" name="Google Shape;64;p9"/>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889523" y="2438400"/>
            <a:ext cx="8847300" cy="8534400"/>
          </a:xfrm>
          <a:prstGeom prst="rect">
            <a:avLst/>
          </a:prstGeom>
          <a:noFill/>
          <a:ln>
            <a:noFill/>
          </a:ln>
        </p:spPr>
        <p:txBody>
          <a:bodyPr spcFirstLastPara="1" wrap="square" lIns="152400" tIns="76175" rIns="152400" bIns="76175" anchor="b" anchorCtr="0">
            <a:normAutofit/>
          </a:bodyPr>
          <a:lstStyle>
            <a:lvl1pPr lvl="0" algn="l">
              <a:lnSpc>
                <a:spcPct val="90000"/>
              </a:lnSpc>
              <a:spcBef>
                <a:spcPts val="0"/>
              </a:spcBef>
              <a:spcAft>
                <a:spcPts val="0"/>
              </a:spcAft>
              <a:buClr>
                <a:schemeClr val="dk1"/>
              </a:buClr>
              <a:buSzPts val="9700"/>
              <a:buFont typeface="Arial"/>
              <a:buNone/>
              <a:defRPr sz="9700"/>
            </a:lvl1pPr>
            <a:lvl2pPr lvl="1">
              <a:spcBef>
                <a:spcPts val="0"/>
              </a:spcBef>
              <a:spcAft>
                <a:spcPts val="0"/>
              </a:spcAft>
              <a:buSzPts val="2300"/>
              <a:buNone/>
              <a:defRPr/>
            </a:lvl2pPr>
            <a:lvl3pPr lvl="2">
              <a:spcBef>
                <a:spcPts val="0"/>
              </a:spcBef>
              <a:spcAft>
                <a:spcPts val="0"/>
              </a:spcAft>
              <a:buSzPts val="2300"/>
              <a:buNone/>
              <a:defRPr/>
            </a:lvl3pPr>
            <a:lvl4pPr lvl="3">
              <a:spcBef>
                <a:spcPts val="0"/>
              </a:spcBef>
              <a:spcAft>
                <a:spcPts val="0"/>
              </a:spcAft>
              <a:buSzPts val="2300"/>
              <a:buNone/>
              <a:defRPr/>
            </a:lvl4pPr>
            <a:lvl5pPr lvl="4">
              <a:spcBef>
                <a:spcPts val="0"/>
              </a:spcBef>
              <a:spcAft>
                <a:spcPts val="0"/>
              </a:spcAft>
              <a:buSzPts val="2300"/>
              <a:buNone/>
              <a:defRPr/>
            </a:lvl5pPr>
            <a:lvl6pPr lvl="5">
              <a:spcBef>
                <a:spcPts val="0"/>
              </a:spcBef>
              <a:spcAft>
                <a:spcPts val="0"/>
              </a:spcAft>
              <a:buSzPts val="2300"/>
              <a:buNone/>
              <a:defRPr/>
            </a:lvl6pPr>
            <a:lvl7pPr lvl="6">
              <a:spcBef>
                <a:spcPts val="0"/>
              </a:spcBef>
              <a:spcAft>
                <a:spcPts val="0"/>
              </a:spcAft>
              <a:buSzPts val="2300"/>
              <a:buNone/>
              <a:defRPr/>
            </a:lvl7pPr>
            <a:lvl8pPr lvl="7">
              <a:spcBef>
                <a:spcPts val="0"/>
              </a:spcBef>
              <a:spcAft>
                <a:spcPts val="0"/>
              </a:spcAft>
              <a:buSzPts val="2300"/>
              <a:buNone/>
              <a:defRPr/>
            </a:lvl8pPr>
            <a:lvl9pPr lvl="8">
              <a:spcBef>
                <a:spcPts val="0"/>
              </a:spcBef>
              <a:spcAft>
                <a:spcPts val="0"/>
              </a:spcAft>
              <a:buSzPts val="2300"/>
              <a:buNone/>
              <a:defRPr/>
            </a:lvl9pPr>
          </a:lstStyle>
          <a:p>
            <a:endParaRPr/>
          </a:p>
        </p:txBody>
      </p:sp>
      <p:sp>
        <p:nvSpPr>
          <p:cNvPr id="67" name="Google Shape;67;p10"/>
          <p:cNvSpPr>
            <a:spLocks noGrp="1"/>
          </p:cNvSpPr>
          <p:nvPr>
            <p:ph type="pic" idx="2"/>
          </p:nvPr>
        </p:nvSpPr>
        <p:spPr>
          <a:xfrm>
            <a:off x="11662173" y="5266275"/>
            <a:ext cx="13887300" cy="25992600"/>
          </a:xfrm>
          <a:prstGeom prst="rect">
            <a:avLst/>
          </a:prstGeom>
          <a:noFill/>
          <a:ln>
            <a:noFill/>
          </a:ln>
        </p:spPr>
      </p:sp>
      <p:sp>
        <p:nvSpPr>
          <p:cNvPr id="68" name="Google Shape;68;p10"/>
          <p:cNvSpPr txBox="1">
            <a:spLocks noGrp="1"/>
          </p:cNvSpPr>
          <p:nvPr>
            <p:ph type="body" idx="1"/>
          </p:nvPr>
        </p:nvSpPr>
        <p:spPr>
          <a:xfrm>
            <a:off x="1889523" y="10972800"/>
            <a:ext cx="8847300" cy="20328300"/>
          </a:xfrm>
          <a:prstGeom prst="rect">
            <a:avLst/>
          </a:prstGeom>
          <a:noFill/>
          <a:ln>
            <a:noFill/>
          </a:ln>
        </p:spPr>
        <p:txBody>
          <a:bodyPr spcFirstLastPara="1" wrap="square" lIns="152400" tIns="76175" rIns="152400" bIns="76175" anchor="t" anchorCtr="0">
            <a:normAutofit/>
          </a:bodyPr>
          <a:lstStyle>
            <a:lvl1pPr marL="457200" lvl="0" indent="-228600" algn="l">
              <a:lnSpc>
                <a:spcPct val="90000"/>
              </a:lnSpc>
              <a:spcBef>
                <a:spcPts val="3000"/>
              </a:spcBef>
              <a:spcAft>
                <a:spcPts val="0"/>
              </a:spcAft>
              <a:buClr>
                <a:schemeClr val="dk1"/>
              </a:buClr>
              <a:buSzPts val="4800"/>
              <a:buNone/>
              <a:defRPr sz="4800"/>
            </a:lvl1pPr>
            <a:lvl2pPr marL="914400" lvl="1" indent="-228600" algn="l">
              <a:lnSpc>
                <a:spcPct val="90000"/>
              </a:lnSpc>
              <a:spcBef>
                <a:spcPts val="1600"/>
              </a:spcBef>
              <a:spcAft>
                <a:spcPts val="0"/>
              </a:spcAft>
              <a:buClr>
                <a:schemeClr val="dk1"/>
              </a:buClr>
              <a:buSzPts val="4200"/>
              <a:buNone/>
              <a:defRPr sz="4200"/>
            </a:lvl2pPr>
            <a:lvl3pPr marL="1371600" lvl="2" indent="-228600" algn="l">
              <a:lnSpc>
                <a:spcPct val="90000"/>
              </a:lnSpc>
              <a:spcBef>
                <a:spcPts val="1600"/>
              </a:spcBef>
              <a:spcAft>
                <a:spcPts val="0"/>
              </a:spcAft>
              <a:buClr>
                <a:schemeClr val="dk1"/>
              </a:buClr>
              <a:buSzPts val="3700"/>
              <a:buNone/>
              <a:defRPr sz="3700"/>
            </a:lvl3pPr>
            <a:lvl4pPr marL="1828800" lvl="3" indent="-228600" algn="l">
              <a:lnSpc>
                <a:spcPct val="90000"/>
              </a:lnSpc>
              <a:spcBef>
                <a:spcPts val="1600"/>
              </a:spcBef>
              <a:spcAft>
                <a:spcPts val="0"/>
              </a:spcAft>
              <a:buClr>
                <a:schemeClr val="dk1"/>
              </a:buClr>
              <a:buSzPts val="3000"/>
              <a:buNone/>
              <a:defRPr sz="3000"/>
            </a:lvl4pPr>
            <a:lvl5pPr marL="2286000" lvl="4" indent="-228600" algn="l">
              <a:lnSpc>
                <a:spcPct val="90000"/>
              </a:lnSpc>
              <a:spcBef>
                <a:spcPts val="1600"/>
              </a:spcBef>
              <a:spcAft>
                <a:spcPts val="0"/>
              </a:spcAft>
              <a:buClr>
                <a:schemeClr val="dk1"/>
              </a:buClr>
              <a:buSzPts val="3000"/>
              <a:buNone/>
              <a:defRPr sz="3000"/>
            </a:lvl5pPr>
            <a:lvl6pPr marL="2743200" lvl="5" indent="-228600" algn="l">
              <a:lnSpc>
                <a:spcPct val="90000"/>
              </a:lnSpc>
              <a:spcBef>
                <a:spcPts val="1600"/>
              </a:spcBef>
              <a:spcAft>
                <a:spcPts val="0"/>
              </a:spcAft>
              <a:buClr>
                <a:schemeClr val="dk1"/>
              </a:buClr>
              <a:buSzPts val="3000"/>
              <a:buNone/>
              <a:defRPr sz="3000"/>
            </a:lvl6pPr>
            <a:lvl7pPr marL="3200400" lvl="6" indent="-228600" algn="l">
              <a:lnSpc>
                <a:spcPct val="90000"/>
              </a:lnSpc>
              <a:spcBef>
                <a:spcPts val="1600"/>
              </a:spcBef>
              <a:spcAft>
                <a:spcPts val="0"/>
              </a:spcAft>
              <a:buClr>
                <a:schemeClr val="dk1"/>
              </a:buClr>
              <a:buSzPts val="3000"/>
              <a:buNone/>
              <a:defRPr sz="3000"/>
            </a:lvl7pPr>
            <a:lvl8pPr marL="3657600" lvl="7" indent="-228600" algn="l">
              <a:lnSpc>
                <a:spcPct val="90000"/>
              </a:lnSpc>
              <a:spcBef>
                <a:spcPts val="1600"/>
              </a:spcBef>
              <a:spcAft>
                <a:spcPts val="0"/>
              </a:spcAft>
              <a:buClr>
                <a:schemeClr val="dk1"/>
              </a:buClr>
              <a:buSzPts val="3000"/>
              <a:buNone/>
              <a:defRPr sz="3000"/>
            </a:lvl8pPr>
            <a:lvl9pPr marL="4114800" lvl="8" indent="-228600" algn="l">
              <a:lnSpc>
                <a:spcPct val="90000"/>
              </a:lnSpc>
              <a:spcBef>
                <a:spcPts val="1600"/>
              </a:spcBef>
              <a:spcAft>
                <a:spcPts val="0"/>
              </a:spcAft>
              <a:buClr>
                <a:schemeClr val="dk1"/>
              </a:buClr>
              <a:buSzPts val="3000"/>
              <a:buNone/>
              <a:defRPr sz="3000"/>
            </a:lvl9pPr>
          </a:lstStyle>
          <a:p>
            <a:endParaRPr/>
          </a:p>
        </p:txBody>
      </p:sp>
      <p:sp>
        <p:nvSpPr>
          <p:cNvPr id="69" name="Google Shape;69;p10"/>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lvl="0" algn="l">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70" name="Google Shape;70;p10"/>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lvl="0" algn="ctr">
              <a:spcBef>
                <a:spcPts val="0"/>
              </a:spcBef>
              <a:spcAft>
                <a:spcPts val="0"/>
              </a:spcAft>
              <a:buSzPts val="2300"/>
              <a:buNone/>
              <a:defRPr/>
            </a:lvl1pPr>
            <a:lvl2pPr lvl="1" algn="l">
              <a:spcBef>
                <a:spcPts val="0"/>
              </a:spcBef>
              <a:spcAft>
                <a:spcPts val="0"/>
              </a:spcAft>
              <a:buSzPts val="2300"/>
              <a:buNone/>
              <a:defRPr/>
            </a:lvl2pPr>
            <a:lvl3pPr lvl="2" algn="l">
              <a:spcBef>
                <a:spcPts val="0"/>
              </a:spcBef>
              <a:spcAft>
                <a:spcPts val="0"/>
              </a:spcAft>
              <a:buSzPts val="2300"/>
              <a:buNone/>
              <a:defRPr/>
            </a:lvl3pPr>
            <a:lvl4pPr lvl="3" algn="l">
              <a:spcBef>
                <a:spcPts val="0"/>
              </a:spcBef>
              <a:spcAft>
                <a:spcPts val="0"/>
              </a:spcAft>
              <a:buSzPts val="2300"/>
              <a:buNone/>
              <a:defRPr/>
            </a:lvl4pPr>
            <a:lvl5pPr lvl="4" algn="l">
              <a:spcBef>
                <a:spcPts val="0"/>
              </a:spcBef>
              <a:spcAft>
                <a:spcPts val="0"/>
              </a:spcAft>
              <a:buSzPts val="2300"/>
              <a:buNone/>
              <a:defRPr/>
            </a:lvl5pPr>
            <a:lvl6pPr lvl="5" algn="l">
              <a:spcBef>
                <a:spcPts val="0"/>
              </a:spcBef>
              <a:spcAft>
                <a:spcPts val="0"/>
              </a:spcAft>
              <a:buSzPts val="2300"/>
              <a:buNone/>
              <a:defRPr/>
            </a:lvl6pPr>
            <a:lvl7pPr lvl="6" algn="l">
              <a:spcBef>
                <a:spcPts val="0"/>
              </a:spcBef>
              <a:spcAft>
                <a:spcPts val="0"/>
              </a:spcAft>
              <a:buSzPts val="2300"/>
              <a:buNone/>
              <a:defRPr/>
            </a:lvl7pPr>
            <a:lvl8pPr lvl="7" algn="l">
              <a:spcBef>
                <a:spcPts val="0"/>
              </a:spcBef>
              <a:spcAft>
                <a:spcPts val="0"/>
              </a:spcAft>
              <a:buSzPts val="2300"/>
              <a:buNone/>
              <a:defRPr/>
            </a:lvl8pPr>
            <a:lvl9pPr lvl="8" algn="l">
              <a:spcBef>
                <a:spcPts val="0"/>
              </a:spcBef>
              <a:spcAft>
                <a:spcPts val="0"/>
              </a:spcAft>
              <a:buSzPts val="2300"/>
              <a:buNone/>
              <a:defRPr/>
            </a:lvl9pPr>
          </a:lstStyle>
          <a:p>
            <a:endParaRPr/>
          </a:p>
        </p:txBody>
      </p:sp>
      <p:sp>
        <p:nvSpPr>
          <p:cNvPr id="71" name="Google Shape;71;p10"/>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885950" y="1947342"/>
            <a:ext cx="23660400" cy="7069800"/>
          </a:xfrm>
          <a:prstGeom prst="rect">
            <a:avLst/>
          </a:prstGeom>
          <a:noFill/>
          <a:ln>
            <a:noFill/>
          </a:ln>
        </p:spPr>
        <p:txBody>
          <a:bodyPr spcFirstLastPara="1" wrap="square" lIns="152400" tIns="76175" rIns="152400" bIns="76175" anchor="ctr" anchorCtr="0">
            <a:normAutofit/>
          </a:bodyPr>
          <a:lstStyle>
            <a:lvl1pPr marR="0" lvl="0" algn="l" rtl="0">
              <a:lnSpc>
                <a:spcPct val="90000"/>
              </a:lnSpc>
              <a:spcBef>
                <a:spcPts val="0"/>
              </a:spcBef>
              <a:spcAft>
                <a:spcPts val="0"/>
              </a:spcAft>
              <a:buClr>
                <a:schemeClr val="dk1"/>
              </a:buClr>
              <a:buSzPts val="13200"/>
              <a:buFont typeface="Arial"/>
              <a:buNone/>
              <a:defRPr sz="13200" b="0" i="0" u="none" strike="noStrike" cap="none">
                <a:solidFill>
                  <a:schemeClr val="dk1"/>
                </a:solidFill>
                <a:latin typeface="Arial"/>
                <a:ea typeface="Arial"/>
                <a:cs typeface="Arial"/>
                <a:sym typeface="Arial"/>
              </a:defRPr>
            </a:lvl1pPr>
            <a:lvl2pPr lvl="1">
              <a:spcBef>
                <a:spcPts val="0"/>
              </a:spcBef>
              <a:spcAft>
                <a:spcPts val="0"/>
              </a:spcAft>
              <a:buSzPts val="2300"/>
              <a:buNone/>
              <a:defRPr sz="3000"/>
            </a:lvl2pPr>
            <a:lvl3pPr lvl="2">
              <a:spcBef>
                <a:spcPts val="0"/>
              </a:spcBef>
              <a:spcAft>
                <a:spcPts val="0"/>
              </a:spcAft>
              <a:buSzPts val="2300"/>
              <a:buNone/>
              <a:defRPr sz="3000"/>
            </a:lvl3pPr>
            <a:lvl4pPr lvl="3">
              <a:spcBef>
                <a:spcPts val="0"/>
              </a:spcBef>
              <a:spcAft>
                <a:spcPts val="0"/>
              </a:spcAft>
              <a:buSzPts val="2300"/>
              <a:buNone/>
              <a:defRPr sz="3000"/>
            </a:lvl4pPr>
            <a:lvl5pPr lvl="4">
              <a:spcBef>
                <a:spcPts val="0"/>
              </a:spcBef>
              <a:spcAft>
                <a:spcPts val="0"/>
              </a:spcAft>
              <a:buSzPts val="2300"/>
              <a:buNone/>
              <a:defRPr sz="3000"/>
            </a:lvl5pPr>
            <a:lvl6pPr lvl="5">
              <a:spcBef>
                <a:spcPts val="0"/>
              </a:spcBef>
              <a:spcAft>
                <a:spcPts val="0"/>
              </a:spcAft>
              <a:buSzPts val="2300"/>
              <a:buNone/>
              <a:defRPr sz="3000"/>
            </a:lvl6pPr>
            <a:lvl7pPr lvl="6">
              <a:spcBef>
                <a:spcPts val="0"/>
              </a:spcBef>
              <a:spcAft>
                <a:spcPts val="0"/>
              </a:spcAft>
              <a:buSzPts val="2300"/>
              <a:buNone/>
              <a:defRPr sz="3000"/>
            </a:lvl7pPr>
            <a:lvl8pPr lvl="7">
              <a:spcBef>
                <a:spcPts val="0"/>
              </a:spcBef>
              <a:spcAft>
                <a:spcPts val="0"/>
              </a:spcAft>
              <a:buSzPts val="2300"/>
              <a:buNone/>
              <a:defRPr sz="3000"/>
            </a:lvl8pPr>
            <a:lvl9pPr lvl="8">
              <a:spcBef>
                <a:spcPts val="0"/>
              </a:spcBef>
              <a:spcAft>
                <a:spcPts val="0"/>
              </a:spcAft>
              <a:buSzPts val="2300"/>
              <a:buNone/>
              <a:defRPr sz="3000"/>
            </a:lvl9pPr>
          </a:lstStyle>
          <a:p>
            <a:endParaRPr/>
          </a:p>
        </p:txBody>
      </p:sp>
      <p:sp>
        <p:nvSpPr>
          <p:cNvPr id="11" name="Google Shape;11;p1"/>
          <p:cNvSpPr txBox="1">
            <a:spLocks noGrp="1"/>
          </p:cNvSpPr>
          <p:nvPr>
            <p:ph type="body" idx="1"/>
          </p:nvPr>
        </p:nvSpPr>
        <p:spPr>
          <a:xfrm>
            <a:off x="1885950" y="9736667"/>
            <a:ext cx="23660400" cy="23207400"/>
          </a:xfrm>
          <a:prstGeom prst="rect">
            <a:avLst/>
          </a:prstGeom>
          <a:noFill/>
          <a:ln>
            <a:noFill/>
          </a:ln>
        </p:spPr>
        <p:txBody>
          <a:bodyPr spcFirstLastPara="1" wrap="square" lIns="152400" tIns="76175" rIns="152400" bIns="76175" anchor="t" anchorCtr="0">
            <a:normAutofit/>
          </a:bodyPr>
          <a:lstStyle>
            <a:lvl1pPr marL="457200" marR="0" lvl="0" indent="-755650" algn="l" rtl="0">
              <a:lnSpc>
                <a:spcPct val="90000"/>
              </a:lnSpc>
              <a:spcBef>
                <a:spcPts val="3000"/>
              </a:spcBef>
              <a:spcAft>
                <a:spcPts val="0"/>
              </a:spcAft>
              <a:buClr>
                <a:schemeClr val="dk1"/>
              </a:buClr>
              <a:buSzPts val="8300"/>
              <a:buFont typeface="Arial"/>
              <a:buChar char="•"/>
              <a:defRPr sz="8300" b="0" i="0" u="none" strike="noStrike" cap="none">
                <a:solidFill>
                  <a:schemeClr val="dk1"/>
                </a:solidFill>
                <a:latin typeface="Arial"/>
                <a:ea typeface="Arial"/>
                <a:cs typeface="Arial"/>
                <a:sym typeface="Arial"/>
              </a:defRPr>
            </a:lvl1pPr>
            <a:lvl2pPr marL="914400" marR="0" lvl="1" indent="-685800" algn="l" rtl="0">
              <a:lnSpc>
                <a:spcPct val="90000"/>
              </a:lnSpc>
              <a:spcBef>
                <a:spcPts val="1600"/>
              </a:spcBef>
              <a:spcAft>
                <a:spcPts val="0"/>
              </a:spcAft>
              <a:buClr>
                <a:schemeClr val="dk1"/>
              </a:buClr>
              <a:buSzPts val="7200"/>
              <a:buFont typeface="Arial"/>
              <a:buChar char="•"/>
              <a:defRPr sz="7200" b="0" i="0" u="none" strike="noStrike" cap="none">
                <a:solidFill>
                  <a:schemeClr val="dk1"/>
                </a:solidFill>
                <a:latin typeface="Arial"/>
                <a:ea typeface="Arial"/>
                <a:cs typeface="Arial"/>
                <a:sym typeface="Arial"/>
              </a:defRPr>
            </a:lvl2pPr>
            <a:lvl3pPr marL="1371600" marR="0" lvl="2" indent="-609600" algn="l" rtl="0">
              <a:lnSpc>
                <a:spcPct val="90000"/>
              </a:lnSpc>
              <a:spcBef>
                <a:spcPts val="1600"/>
              </a:spcBef>
              <a:spcAft>
                <a:spcPts val="0"/>
              </a:spcAft>
              <a:buClr>
                <a:schemeClr val="dk1"/>
              </a:buClr>
              <a:buSzPts val="6000"/>
              <a:buFont typeface="Arial"/>
              <a:buChar char="•"/>
              <a:defRPr sz="6000" b="0" i="0" u="none" strike="noStrike" cap="none">
                <a:solidFill>
                  <a:schemeClr val="dk1"/>
                </a:solidFill>
                <a:latin typeface="Arial"/>
                <a:ea typeface="Arial"/>
                <a:cs typeface="Arial"/>
                <a:sym typeface="Arial"/>
              </a:defRPr>
            </a:lvl3pPr>
            <a:lvl4pPr marL="1828800" marR="0" lvl="3" indent="-565150" algn="l" rtl="0">
              <a:lnSpc>
                <a:spcPct val="90000"/>
              </a:lnSpc>
              <a:spcBef>
                <a:spcPts val="1600"/>
              </a:spcBef>
              <a:spcAft>
                <a:spcPts val="0"/>
              </a:spcAft>
              <a:buClr>
                <a:schemeClr val="dk1"/>
              </a:buClr>
              <a:buSzPts val="5300"/>
              <a:buFont typeface="Arial"/>
              <a:buChar char="•"/>
              <a:defRPr sz="5300" b="0" i="0" u="none" strike="noStrike" cap="none">
                <a:solidFill>
                  <a:schemeClr val="dk1"/>
                </a:solidFill>
                <a:latin typeface="Arial"/>
                <a:ea typeface="Arial"/>
                <a:cs typeface="Arial"/>
                <a:sym typeface="Arial"/>
              </a:defRPr>
            </a:lvl4pPr>
            <a:lvl5pPr marL="2286000" marR="0" lvl="4" indent="-565150" algn="l" rtl="0">
              <a:lnSpc>
                <a:spcPct val="90000"/>
              </a:lnSpc>
              <a:spcBef>
                <a:spcPts val="1600"/>
              </a:spcBef>
              <a:spcAft>
                <a:spcPts val="0"/>
              </a:spcAft>
              <a:buClr>
                <a:schemeClr val="dk1"/>
              </a:buClr>
              <a:buSzPts val="5300"/>
              <a:buFont typeface="Arial"/>
              <a:buChar char="•"/>
              <a:defRPr sz="5300" b="0" i="0" u="none" strike="noStrike" cap="none">
                <a:solidFill>
                  <a:schemeClr val="dk1"/>
                </a:solidFill>
                <a:latin typeface="Arial"/>
                <a:ea typeface="Arial"/>
                <a:cs typeface="Arial"/>
                <a:sym typeface="Arial"/>
              </a:defRPr>
            </a:lvl5pPr>
            <a:lvl6pPr marL="2743200" marR="0" lvl="5" indent="-565150" algn="l" rtl="0">
              <a:lnSpc>
                <a:spcPct val="90000"/>
              </a:lnSpc>
              <a:spcBef>
                <a:spcPts val="1600"/>
              </a:spcBef>
              <a:spcAft>
                <a:spcPts val="0"/>
              </a:spcAft>
              <a:buClr>
                <a:schemeClr val="dk1"/>
              </a:buClr>
              <a:buSzPts val="5300"/>
              <a:buFont typeface="Arial"/>
              <a:buChar char="•"/>
              <a:defRPr sz="5300" b="0" i="0" u="none" strike="noStrike" cap="none">
                <a:solidFill>
                  <a:schemeClr val="dk1"/>
                </a:solidFill>
                <a:latin typeface="Arial"/>
                <a:ea typeface="Arial"/>
                <a:cs typeface="Arial"/>
                <a:sym typeface="Arial"/>
              </a:defRPr>
            </a:lvl6pPr>
            <a:lvl7pPr marL="3200400" marR="0" lvl="6" indent="-565150" algn="l" rtl="0">
              <a:lnSpc>
                <a:spcPct val="90000"/>
              </a:lnSpc>
              <a:spcBef>
                <a:spcPts val="1600"/>
              </a:spcBef>
              <a:spcAft>
                <a:spcPts val="0"/>
              </a:spcAft>
              <a:buClr>
                <a:schemeClr val="dk1"/>
              </a:buClr>
              <a:buSzPts val="5300"/>
              <a:buFont typeface="Arial"/>
              <a:buChar char="•"/>
              <a:defRPr sz="5300" b="0" i="0" u="none" strike="noStrike" cap="none">
                <a:solidFill>
                  <a:schemeClr val="dk1"/>
                </a:solidFill>
                <a:latin typeface="Arial"/>
                <a:ea typeface="Arial"/>
                <a:cs typeface="Arial"/>
                <a:sym typeface="Arial"/>
              </a:defRPr>
            </a:lvl7pPr>
            <a:lvl8pPr marL="3657600" marR="0" lvl="7" indent="-565150" algn="l" rtl="0">
              <a:lnSpc>
                <a:spcPct val="90000"/>
              </a:lnSpc>
              <a:spcBef>
                <a:spcPts val="1600"/>
              </a:spcBef>
              <a:spcAft>
                <a:spcPts val="0"/>
              </a:spcAft>
              <a:buClr>
                <a:schemeClr val="dk1"/>
              </a:buClr>
              <a:buSzPts val="5300"/>
              <a:buFont typeface="Arial"/>
              <a:buChar char="•"/>
              <a:defRPr sz="5300" b="0" i="0" u="none" strike="noStrike" cap="none">
                <a:solidFill>
                  <a:schemeClr val="dk1"/>
                </a:solidFill>
                <a:latin typeface="Arial"/>
                <a:ea typeface="Arial"/>
                <a:cs typeface="Arial"/>
                <a:sym typeface="Arial"/>
              </a:defRPr>
            </a:lvl8pPr>
            <a:lvl9pPr marL="4114800" marR="0" lvl="8" indent="-565150" algn="l" rtl="0">
              <a:lnSpc>
                <a:spcPct val="90000"/>
              </a:lnSpc>
              <a:spcBef>
                <a:spcPts val="1600"/>
              </a:spcBef>
              <a:spcAft>
                <a:spcPts val="0"/>
              </a:spcAft>
              <a:buClr>
                <a:schemeClr val="dk1"/>
              </a:buClr>
              <a:buSzPts val="5300"/>
              <a:buFont typeface="Arial"/>
              <a:buChar char="•"/>
              <a:defRPr sz="53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1885950" y="33900542"/>
            <a:ext cx="6171900" cy="1947300"/>
          </a:xfrm>
          <a:prstGeom prst="rect">
            <a:avLst/>
          </a:prstGeom>
          <a:noFill/>
          <a:ln>
            <a:noFill/>
          </a:ln>
        </p:spPr>
        <p:txBody>
          <a:bodyPr spcFirstLastPara="1" wrap="square" lIns="152400" tIns="76175" rIns="152400" bIns="76175" anchor="ctr" anchorCtr="0">
            <a:noAutofit/>
          </a:bodyPr>
          <a:lstStyle>
            <a:lvl1pPr marR="0" lvl="0" algn="l" rtl="0">
              <a:spcBef>
                <a:spcPts val="0"/>
              </a:spcBef>
              <a:spcAft>
                <a:spcPts val="0"/>
              </a:spcAft>
              <a:buSzPts val="2300"/>
              <a:buNone/>
              <a:defRPr sz="3700" b="0" i="0" u="none" strike="noStrike" cap="none">
                <a:solidFill>
                  <a:srgbClr val="888888"/>
                </a:solidFill>
                <a:latin typeface="Arial"/>
                <a:ea typeface="Arial"/>
                <a:cs typeface="Arial"/>
                <a:sym typeface="Arial"/>
              </a:defRPr>
            </a:lvl1pPr>
            <a:lvl2pPr marR="0" lvl="1" algn="l" rtl="0">
              <a:spcBef>
                <a:spcPts val="0"/>
              </a:spcBef>
              <a:spcAft>
                <a:spcPts val="0"/>
              </a:spcAft>
              <a:buSzPts val="2300"/>
              <a:buNone/>
              <a:defRPr sz="3000" b="0" i="0" u="none" strike="noStrike" cap="none">
                <a:solidFill>
                  <a:schemeClr val="dk1"/>
                </a:solidFill>
                <a:latin typeface="Arial"/>
                <a:ea typeface="Arial"/>
                <a:cs typeface="Arial"/>
                <a:sym typeface="Arial"/>
              </a:defRPr>
            </a:lvl2pPr>
            <a:lvl3pPr marR="0" lvl="2" algn="l" rtl="0">
              <a:spcBef>
                <a:spcPts val="0"/>
              </a:spcBef>
              <a:spcAft>
                <a:spcPts val="0"/>
              </a:spcAft>
              <a:buSzPts val="2300"/>
              <a:buNone/>
              <a:defRPr sz="3000" b="0" i="0" u="none" strike="noStrike" cap="none">
                <a:solidFill>
                  <a:schemeClr val="dk1"/>
                </a:solidFill>
                <a:latin typeface="Arial"/>
                <a:ea typeface="Arial"/>
                <a:cs typeface="Arial"/>
                <a:sym typeface="Arial"/>
              </a:defRPr>
            </a:lvl3pPr>
            <a:lvl4pPr marR="0" lvl="3" algn="l" rtl="0">
              <a:spcBef>
                <a:spcPts val="0"/>
              </a:spcBef>
              <a:spcAft>
                <a:spcPts val="0"/>
              </a:spcAft>
              <a:buSzPts val="2300"/>
              <a:buNone/>
              <a:defRPr sz="3000" b="0" i="0" u="none" strike="noStrike" cap="none">
                <a:solidFill>
                  <a:schemeClr val="dk1"/>
                </a:solidFill>
                <a:latin typeface="Arial"/>
                <a:ea typeface="Arial"/>
                <a:cs typeface="Arial"/>
                <a:sym typeface="Arial"/>
              </a:defRPr>
            </a:lvl4pPr>
            <a:lvl5pPr marR="0" lvl="4" algn="l" rtl="0">
              <a:spcBef>
                <a:spcPts val="0"/>
              </a:spcBef>
              <a:spcAft>
                <a:spcPts val="0"/>
              </a:spcAft>
              <a:buSzPts val="23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23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23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23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2300"/>
              <a:buNone/>
              <a:defRPr sz="30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9086850" y="33900542"/>
            <a:ext cx="9258300" cy="1947300"/>
          </a:xfrm>
          <a:prstGeom prst="rect">
            <a:avLst/>
          </a:prstGeom>
          <a:noFill/>
          <a:ln>
            <a:noFill/>
          </a:ln>
        </p:spPr>
        <p:txBody>
          <a:bodyPr spcFirstLastPara="1" wrap="square" lIns="152400" tIns="76175" rIns="152400" bIns="76175" anchor="ctr" anchorCtr="0">
            <a:noAutofit/>
          </a:bodyPr>
          <a:lstStyle>
            <a:lvl1pPr marR="0" lvl="0" algn="ctr" rtl="0">
              <a:spcBef>
                <a:spcPts val="0"/>
              </a:spcBef>
              <a:spcAft>
                <a:spcPts val="0"/>
              </a:spcAft>
              <a:buSzPts val="2300"/>
              <a:buNone/>
              <a:defRPr sz="3700" b="0" i="0" u="none" strike="noStrike" cap="none">
                <a:solidFill>
                  <a:srgbClr val="888888"/>
                </a:solidFill>
                <a:latin typeface="Arial"/>
                <a:ea typeface="Arial"/>
                <a:cs typeface="Arial"/>
                <a:sym typeface="Arial"/>
              </a:defRPr>
            </a:lvl1pPr>
            <a:lvl2pPr marR="0" lvl="1" algn="l" rtl="0">
              <a:spcBef>
                <a:spcPts val="0"/>
              </a:spcBef>
              <a:spcAft>
                <a:spcPts val="0"/>
              </a:spcAft>
              <a:buSzPts val="2300"/>
              <a:buNone/>
              <a:defRPr sz="3000" b="0" i="0" u="none" strike="noStrike" cap="none">
                <a:solidFill>
                  <a:schemeClr val="dk1"/>
                </a:solidFill>
                <a:latin typeface="Arial"/>
                <a:ea typeface="Arial"/>
                <a:cs typeface="Arial"/>
                <a:sym typeface="Arial"/>
              </a:defRPr>
            </a:lvl2pPr>
            <a:lvl3pPr marR="0" lvl="2" algn="l" rtl="0">
              <a:spcBef>
                <a:spcPts val="0"/>
              </a:spcBef>
              <a:spcAft>
                <a:spcPts val="0"/>
              </a:spcAft>
              <a:buSzPts val="2300"/>
              <a:buNone/>
              <a:defRPr sz="3000" b="0" i="0" u="none" strike="noStrike" cap="none">
                <a:solidFill>
                  <a:schemeClr val="dk1"/>
                </a:solidFill>
                <a:latin typeface="Arial"/>
                <a:ea typeface="Arial"/>
                <a:cs typeface="Arial"/>
                <a:sym typeface="Arial"/>
              </a:defRPr>
            </a:lvl3pPr>
            <a:lvl4pPr marR="0" lvl="3" algn="l" rtl="0">
              <a:spcBef>
                <a:spcPts val="0"/>
              </a:spcBef>
              <a:spcAft>
                <a:spcPts val="0"/>
              </a:spcAft>
              <a:buSzPts val="2300"/>
              <a:buNone/>
              <a:defRPr sz="3000" b="0" i="0" u="none" strike="noStrike" cap="none">
                <a:solidFill>
                  <a:schemeClr val="dk1"/>
                </a:solidFill>
                <a:latin typeface="Arial"/>
                <a:ea typeface="Arial"/>
                <a:cs typeface="Arial"/>
                <a:sym typeface="Arial"/>
              </a:defRPr>
            </a:lvl4pPr>
            <a:lvl5pPr marR="0" lvl="4" algn="l" rtl="0">
              <a:spcBef>
                <a:spcPts val="0"/>
              </a:spcBef>
              <a:spcAft>
                <a:spcPts val="0"/>
              </a:spcAft>
              <a:buSzPts val="2300"/>
              <a:buNone/>
              <a:defRPr sz="3000" b="0" i="0" u="none" strike="noStrike" cap="none">
                <a:solidFill>
                  <a:schemeClr val="dk1"/>
                </a:solidFill>
                <a:latin typeface="Arial"/>
                <a:ea typeface="Arial"/>
                <a:cs typeface="Arial"/>
                <a:sym typeface="Arial"/>
              </a:defRPr>
            </a:lvl5pPr>
            <a:lvl6pPr marR="0" lvl="5" algn="l" rtl="0">
              <a:spcBef>
                <a:spcPts val="0"/>
              </a:spcBef>
              <a:spcAft>
                <a:spcPts val="0"/>
              </a:spcAft>
              <a:buSzPts val="2300"/>
              <a:buNone/>
              <a:defRPr sz="3000" b="0" i="0" u="none" strike="noStrike" cap="none">
                <a:solidFill>
                  <a:schemeClr val="dk1"/>
                </a:solidFill>
                <a:latin typeface="Arial"/>
                <a:ea typeface="Arial"/>
                <a:cs typeface="Arial"/>
                <a:sym typeface="Arial"/>
              </a:defRPr>
            </a:lvl6pPr>
            <a:lvl7pPr marR="0" lvl="6" algn="l" rtl="0">
              <a:spcBef>
                <a:spcPts val="0"/>
              </a:spcBef>
              <a:spcAft>
                <a:spcPts val="0"/>
              </a:spcAft>
              <a:buSzPts val="2300"/>
              <a:buNone/>
              <a:defRPr sz="3000" b="0" i="0" u="none" strike="noStrike" cap="none">
                <a:solidFill>
                  <a:schemeClr val="dk1"/>
                </a:solidFill>
                <a:latin typeface="Arial"/>
                <a:ea typeface="Arial"/>
                <a:cs typeface="Arial"/>
                <a:sym typeface="Arial"/>
              </a:defRPr>
            </a:lvl7pPr>
            <a:lvl8pPr marR="0" lvl="7" algn="l" rtl="0">
              <a:spcBef>
                <a:spcPts val="0"/>
              </a:spcBef>
              <a:spcAft>
                <a:spcPts val="0"/>
              </a:spcAft>
              <a:buSzPts val="2300"/>
              <a:buNone/>
              <a:defRPr sz="3000" b="0" i="0" u="none" strike="noStrike" cap="none">
                <a:solidFill>
                  <a:schemeClr val="dk1"/>
                </a:solidFill>
                <a:latin typeface="Arial"/>
                <a:ea typeface="Arial"/>
                <a:cs typeface="Arial"/>
                <a:sym typeface="Arial"/>
              </a:defRPr>
            </a:lvl8pPr>
            <a:lvl9pPr marR="0" lvl="8" algn="l" rtl="0">
              <a:spcBef>
                <a:spcPts val="0"/>
              </a:spcBef>
              <a:spcAft>
                <a:spcPts val="0"/>
              </a:spcAft>
              <a:buSzPts val="2300"/>
              <a:buNone/>
              <a:defRPr sz="30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9373850" y="33900542"/>
            <a:ext cx="6171900" cy="1947300"/>
          </a:xfrm>
          <a:prstGeom prst="rect">
            <a:avLst/>
          </a:prstGeom>
          <a:noFill/>
          <a:ln>
            <a:noFill/>
          </a:ln>
        </p:spPr>
        <p:txBody>
          <a:bodyPr spcFirstLastPara="1" wrap="square" lIns="152400" tIns="76175" rIns="152400" bIns="76175" anchor="ctr" anchorCtr="0">
            <a:noAutofit/>
          </a:bodyPr>
          <a:lstStyle>
            <a:lvl1pPr marL="0" marR="0" lvl="0" indent="0" algn="r" rtl="0">
              <a:spcBef>
                <a:spcPts val="0"/>
              </a:spcBef>
              <a:buNone/>
              <a:defRPr sz="3700" b="0" i="0" u="none" strike="noStrike" cap="none">
                <a:solidFill>
                  <a:srgbClr val="888888"/>
                </a:solidFill>
                <a:latin typeface="Arial"/>
                <a:ea typeface="Arial"/>
                <a:cs typeface="Arial"/>
                <a:sym typeface="Arial"/>
              </a:defRPr>
            </a:lvl1pPr>
            <a:lvl2pPr marL="0" marR="0" lvl="1" indent="0" algn="r" rtl="0">
              <a:spcBef>
                <a:spcPts val="0"/>
              </a:spcBef>
              <a:buNone/>
              <a:defRPr sz="3700" b="0" i="0" u="none" strike="noStrike" cap="none">
                <a:solidFill>
                  <a:srgbClr val="888888"/>
                </a:solidFill>
                <a:latin typeface="Arial"/>
                <a:ea typeface="Arial"/>
                <a:cs typeface="Arial"/>
                <a:sym typeface="Arial"/>
              </a:defRPr>
            </a:lvl2pPr>
            <a:lvl3pPr marL="0" marR="0" lvl="2" indent="0" algn="r" rtl="0">
              <a:spcBef>
                <a:spcPts val="0"/>
              </a:spcBef>
              <a:buNone/>
              <a:defRPr sz="3700" b="0" i="0" u="none" strike="noStrike" cap="none">
                <a:solidFill>
                  <a:srgbClr val="888888"/>
                </a:solidFill>
                <a:latin typeface="Arial"/>
                <a:ea typeface="Arial"/>
                <a:cs typeface="Arial"/>
                <a:sym typeface="Arial"/>
              </a:defRPr>
            </a:lvl3pPr>
            <a:lvl4pPr marL="0" marR="0" lvl="3" indent="0" algn="r" rtl="0">
              <a:spcBef>
                <a:spcPts val="0"/>
              </a:spcBef>
              <a:buNone/>
              <a:defRPr sz="3700" b="0" i="0" u="none" strike="noStrike" cap="none">
                <a:solidFill>
                  <a:srgbClr val="888888"/>
                </a:solidFill>
                <a:latin typeface="Arial"/>
                <a:ea typeface="Arial"/>
                <a:cs typeface="Arial"/>
                <a:sym typeface="Arial"/>
              </a:defRPr>
            </a:lvl4pPr>
            <a:lvl5pPr marL="0" marR="0" lvl="4" indent="0" algn="r" rtl="0">
              <a:spcBef>
                <a:spcPts val="0"/>
              </a:spcBef>
              <a:buNone/>
              <a:defRPr sz="3700" b="0" i="0" u="none" strike="noStrike" cap="none">
                <a:solidFill>
                  <a:srgbClr val="888888"/>
                </a:solidFill>
                <a:latin typeface="Arial"/>
                <a:ea typeface="Arial"/>
                <a:cs typeface="Arial"/>
                <a:sym typeface="Arial"/>
              </a:defRPr>
            </a:lvl5pPr>
            <a:lvl6pPr marL="0" marR="0" lvl="5" indent="0" algn="r" rtl="0">
              <a:spcBef>
                <a:spcPts val="0"/>
              </a:spcBef>
              <a:buNone/>
              <a:defRPr sz="3700" b="0" i="0" u="none" strike="noStrike" cap="none">
                <a:solidFill>
                  <a:srgbClr val="888888"/>
                </a:solidFill>
                <a:latin typeface="Arial"/>
                <a:ea typeface="Arial"/>
                <a:cs typeface="Arial"/>
                <a:sym typeface="Arial"/>
              </a:defRPr>
            </a:lvl6pPr>
            <a:lvl7pPr marL="0" marR="0" lvl="6" indent="0" algn="r" rtl="0">
              <a:spcBef>
                <a:spcPts val="0"/>
              </a:spcBef>
              <a:buNone/>
              <a:defRPr sz="3700" b="0" i="0" u="none" strike="noStrike" cap="none">
                <a:solidFill>
                  <a:srgbClr val="888888"/>
                </a:solidFill>
                <a:latin typeface="Arial"/>
                <a:ea typeface="Arial"/>
                <a:cs typeface="Arial"/>
                <a:sym typeface="Arial"/>
              </a:defRPr>
            </a:lvl7pPr>
            <a:lvl8pPr marL="0" marR="0" lvl="7" indent="0" algn="r" rtl="0">
              <a:spcBef>
                <a:spcPts val="0"/>
              </a:spcBef>
              <a:buNone/>
              <a:defRPr sz="3700" b="0" i="0" u="none" strike="noStrike" cap="none">
                <a:solidFill>
                  <a:srgbClr val="888888"/>
                </a:solidFill>
                <a:latin typeface="Arial"/>
                <a:ea typeface="Arial"/>
                <a:cs typeface="Arial"/>
                <a:sym typeface="Arial"/>
              </a:defRPr>
            </a:lvl8pPr>
            <a:lvl9pPr marL="0" marR="0" lvl="8" indent="0" algn="r" rtl="0">
              <a:spcBef>
                <a:spcPts val="0"/>
              </a:spcBef>
              <a:buNone/>
              <a:defRPr sz="37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p:nvPr/>
        </p:nvSpPr>
        <p:spPr>
          <a:xfrm>
            <a:off x="1126952" y="29177113"/>
            <a:ext cx="10874700" cy="1031100"/>
          </a:xfrm>
          <a:prstGeom prst="rect">
            <a:avLst/>
          </a:prstGeom>
          <a:noFill/>
          <a:ln>
            <a:noFill/>
          </a:ln>
        </p:spPr>
        <p:txBody>
          <a:bodyPr spcFirstLastPara="1" wrap="square" lIns="152400" tIns="76175" rIns="152400" bIns="76175" anchor="t" anchorCtr="0">
            <a:spAutoFit/>
          </a:bodyPr>
          <a:lstStyle/>
          <a:p>
            <a:pPr marL="0" marR="0" lvl="0" indent="0" algn="l" rtl="0">
              <a:spcBef>
                <a:spcPts val="0"/>
              </a:spcBef>
              <a:spcAft>
                <a:spcPts val="0"/>
              </a:spcAft>
              <a:buNone/>
            </a:pPr>
            <a:r>
              <a:rPr lang="en-US" sz="5700" b="1">
                <a:solidFill>
                  <a:schemeClr val="accent1"/>
                </a:solidFill>
                <a:latin typeface="Arial Black"/>
                <a:ea typeface="Arial Black"/>
                <a:cs typeface="Arial Black"/>
                <a:sym typeface="Arial Black"/>
              </a:rPr>
              <a:t>Design Improvements:</a:t>
            </a:r>
            <a:endParaRPr sz="1300"/>
          </a:p>
        </p:txBody>
      </p:sp>
      <p:sp>
        <p:nvSpPr>
          <p:cNvPr id="90" name="Google Shape;90;p13"/>
          <p:cNvSpPr txBox="1"/>
          <p:nvPr/>
        </p:nvSpPr>
        <p:spPr>
          <a:xfrm>
            <a:off x="0" y="833120"/>
            <a:ext cx="27432000" cy="4910100"/>
          </a:xfrm>
          <a:prstGeom prst="rect">
            <a:avLst/>
          </a:prstGeom>
          <a:noFill/>
          <a:ln>
            <a:noFill/>
          </a:ln>
        </p:spPr>
        <p:txBody>
          <a:bodyPr spcFirstLastPara="1" wrap="square" lIns="152400" tIns="76175" rIns="152400" bIns="76175" anchor="t" anchorCtr="0">
            <a:spAutoFit/>
          </a:bodyPr>
          <a:lstStyle/>
          <a:p>
            <a:pPr marL="0" marR="0" lvl="0" indent="0" algn="ctr" rtl="0">
              <a:spcBef>
                <a:spcPts val="0"/>
              </a:spcBef>
              <a:spcAft>
                <a:spcPts val="0"/>
              </a:spcAft>
              <a:buNone/>
            </a:pPr>
            <a:r>
              <a:rPr lang="en-US" sz="12000" b="1">
                <a:solidFill>
                  <a:schemeClr val="dk1"/>
                </a:solidFill>
                <a:latin typeface="Arial Black"/>
                <a:ea typeface="Arial Black"/>
                <a:cs typeface="Arial Black"/>
                <a:sym typeface="Arial Black"/>
              </a:rPr>
              <a:t>IITM</a:t>
            </a:r>
            <a:endParaRPr sz="2300"/>
          </a:p>
          <a:p>
            <a:pPr marL="0" marR="0" lvl="0" indent="0" algn="ctr" rtl="0">
              <a:spcBef>
                <a:spcPts val="0"/>
              </a:spcBef>
              <a:spcAft>
                <a:spcPts val="0"/>
              </a:spcAft>
              <a:buNone/>
            </a:pPr>
            <a:r>
              <a:rPr lang="en-US" sz="6700" b="1">
                <a:solidFill>
                  <a:schemeClr val="dk1"/>
                </a:solidFill>
                <a:latin typeface="Arial Black"/>
                <a:ea typeface="Arial Black"/>
                <a:cs typeface="Arial Black"/>
                <a:sym typeface="Arial Black"/>
              </a:rPr>
              <a:t>Indian Institute of Technology, Madras</a:t>
            </a:r>
            <a:endParaRPr sz="2300"/>
          </a:p>
          <a:p>
            <a:pPr marL="0" marR="0" lvl="0" indent="0" algn="ctr" rtl="0">
              <a:spcBef>
                <a:spcPts val="0"/>
              </a:spcBef>
              <a:spcAft>
                <a:spcPts val="0"/>
              </a:spcAft>
              <a:buNone/>
            </a:pPr>
            <a:r>
              <a:rPr lang="en-US" sz="3300" b="1">
                <a:solidFill>
                  <a:schemeClr val="dk1"/>
                </a:solidFill>
                <a:latin typeface="Arial Black"/>
                <a:ea typeface="Arial Black"/>
                <a:cs typeface="Arial Black"/>
                <a:sym typeface="Arial Black"/>
              </a:rPr>
              <a:t>Arun Krishna, Divya Prajapati, Antonson, Priyanka, Shree Vishnu,</a:t>
            </a:r>
            <a:endParaRPr sz="3300" b="1">
              <a:solidFill>
                <a:schemeClr val="dk1"/>
              </a:solidFill>
              <a:latin typeface="Arial Black"/>
              <a:ea typeface="Arial Black"/>
              <a:cs typeface="Arial Black"/>
              <a:sym typeface="Arial Black"/>
            </a:endParaRPr>
          </a:p>
          <a:p>
            <a:pPr marL="0" marR="0" lvl="0" indent="0" algn="ctr" rtl="0">
              <a:spcBef>
                <a:spcPts val="0"/>
              </a:spcBef>
              <a:spcAft>
                <a:spcPts val="0"/>
              </a:spcAft>
              <a:buNone/>
            </a:pPr>
            <a:r>
              <a:rPr lang="en-US" sz="3300" b="1">
                <a:solidFill>
                  <a:schemeClr val="dk1"/>
                </a:solidFill>
                <a:latin typeface="Arial Black"/>
                <a:ea typeface="Arial Black"/>
                <a:cs typeface="Arial Black"/>
                <a:sym typeface="Arial Black"/>
              </a:rPr>
              <a:t>Reetwik Das, Ritwik Badola, Mahesh</a:t>
            </a:r>
            <a:endParaRPr sz="3300" b="1">
              <a:solidFill>
                <a:schemeClr val="dk1"/>
              </a:solidFill>
              <a:latin typeface="Arial Black"/>
              <a:ea typeface="Arial Black"/>
              <a:cs typeface="Arial Black"/>
              <a:sym typeface="Arial Black"/>
            </a:endParaRPr>
          </a:p>
          <a:p>
            <a:pPr marL="0" marR="0" lvl="0" indent="0" algn="ctr" rtl="0">
              <a:spcBef>
                <a:spcPts val="0"/>
              </a:spcBef>
              <a:spcAft>
                <a:spcPts val="0"/>
              </a:spcAft>
              <a:buNone/>
            </a:pPr>
            <a:r>
              <a:rPr lang="en-US" sz="3300" b="1">
                <a:solidFill>
                  <a:schemeClr val="dk1"/>
                </a:solidFill>
                <a:latin typeface="Arial Black"/>
                <a:ea typeface="Arial Black"/>
                <a:cs typeface="Arial Black"/>
                <a:sym typeface="Arial Black"/>
              </a:rPr>
              <a:t>Advised by: Dr. Chester Rebeiro, PhD</a:t>
            </a:r>
            <a:endParaRPr sz="2300"/>
          </a:p>
          <a:p>
            <a:pPr marL="0" marR="0" lvl="0" indent="0" algn="ctr" rtl="0">
              <a:spcBef>
                <a:spcPts val="0"/>
              </a:spcBef>
              <a:spcAft>
                <a:spcPts val="0"/>
              </a:spcAft>
              <a:buNone/>
            </a:pPr>
            <a:endParaRPr sz="2300"/>
          </a:p>
        </p:txBody>
      </p:sp>
      <p:sp>
        <p:nvSpPr>
          <p:cNvPr id="91" name="Google Shape;91;p13"/>
          <p:cNvSpPr/>
          <p:nvPr/>
        </p:nvSpPr>
        <p:spPr>
          <a:xfrm>
            <a:off x="1710930" y="5375697"/>
            <a:ext cx="23927100" cy="159300"/>
          </a:xfrm>
          <a:prstGeom prst="rect">
            <a:avLst/>
          </a:prstGeom>
          <a:solidFill>
            <a:schemeClr val="accent1"/>
          </a:solidFill>
          <a:ln>
            <a:noFill/>
          </a:ln>
        </p:spPr>
        <p:txBody>
          <a:bodyPr spcFirstLastPara="1" wrap="square" lIns="152400" tIns="76175" rIns="152400" bIns="76175" anchor="ctr" anchorCtr="0">
            <a:noAutofit/>
          </a:bodyPr>
          <a:lstStyle/>
          <a:p>
            <a:pPr marL="0" marR="0" lvl="0" indent="0" algn="ctr" rtl="0">
              <a:spcBef>
                <a:spcPts val="0"/>
              </a:spcBef>
              <a:spcAft>
                <a:spcPts val="0"/>
              </a:spcAft>
              <a:buNone/>
            </a:pPr>
            <a:endParaRPr sz="3000">
              <a:solidFill>
                <a:schemeClr val="lt1"/>
              </a:solidFill>
              <a:highlight>
                <a:srgbClr val="FFFF00"/>
              </a:highlight>
              <a:latin typeface="Arial"/>
              <a:ea typeface="Arial"/>
              <a:cs typeface="Arial"/>
              <a:sym typeface="Arial"/>
            </a:endParaRPr>
          </a:p>
        </p:txBody>
      </p:sp>
      <p:sp>
        <p:nvSpPr>
          <p:cNvPr id="92" name="Google Shape;92;p13"/>
          <p:cNvSpPr txBox="1"/>
          <p:nvPr/>
        </p:nvSpPr>
        <p:spPr>
          <a:xfrm>
            <a:off x="1126951" y="5966038"/>
            <a:ext cx="8814300" cy="1062000"/>
          </a:xfrm>
          <a:prstGeom prst="rect">
            <a:avLst/>
          </a:prstGeom>
          <a:noFill/>
          <a:ln>
            <a:noFill/>
          </a:ln>
        </p:spPr>
        <p:txBody>
          <a:bodyPr spcFirstLastPara="1" wrap="square" lIns="152400" tIns="76175" rIns="152400" bIns="76175" anchor="t" anchorCtr="0">
            <a:spAutoFit/>
          </a:bodyPr>
          <a:lstStyle/>
          <a:p>
            <a:pPr marL="0" marR="0" lvl="0" indent="0" algn="l" rtl="0">
              <a:spcBef>
                <a:spcPts val="0"/>
              </a:spcBef>
              <a:spcAft>
                <a:spcPts val="0"/>
              </a:spcAft>
              <a:buNone/>
            </a:pPr>
            <a:r>
              <a:rPr lang="en-US" sz="5900" b="1">
                <a:solidFill>
                  <a:schemeClr val="accent1"/>
                </a:solidFill>
                <a:latin typeface="Arial Black"/>
                <a:ea typeface="Arial Black"/>
                <a:cs typeface="Arial Black"/>
                <a:sym typeface="Arial Black"/>
              </a:rPr>
              <a:t>Design Overview:</a:t>
            </a:r>
            <a:endParaRPr sz="1500"/>
          </a:p>
        </p:txBody>
      </p:sp>
      <p:pic>
        <p:nvPicPr>
          <p:cNvPr id="93" name="Google Shape;93;p13" descr="Icon&#10;&#10;Description automatically generated"/>
          <p:cNvPicPr preferRelativeResize="0"/>
          <p:nvPr/>
        </p:nvPicPr>
        <p:blipFill rotWithShape="1">
          <a:blip r:embed="rId3">
            <a:alphaModFix/>
          </a:blip>
          <a:srcRect/>
          <a:stretch/>
        </p:blipFill>
        <p:spPr>
          <a:xfrm>
            <a:off x="22710875" y="833125"/>
            <a:ext cx="3771003" cy="3771003"/>
          </a:xfrm>
          <a:prstGeom prst="rect">
            <a:avLst/>
          </a:prstGeom>
          <a:noFill/>
          <a:ln>
            <a:noFill/>
          </a:ln>
        </p:spPr>
      </p:pic>
      <p:pic>
        <p:nvPicPr>
          <p:cNvPr id="94" name="Google Shape;94;p13"/>
          <p:cNvPicPr preferRelativeResize="0"/>
          <p:nvPr/>
        </p:nvPicPr>
        <p:blipFill rotWithShape="1">
          <a:blip r:embed="rId4">
            <a:alphaModFix/>
          </a:blip>
          <a:srcRect l="13845" t="18458" r="23446" b="43715"/>
          <a:stretch/>
        </p:blipFill>
        <p:spPr>
          <a:xfrm>
            <a:off x="14765000" y="5861425"/>
            <a:ext cx="11255101" cy="9602478"/>
          </a:xfrm>
          <a:prstGeom prst="rect">
            <a:avLst/>
          </a:prstGeom>
          <a:noFill/>
          <a:ln>
            <a:noFill/>
          </a:ln>
        </p:spPr>
      </p:pic>
      <p:sp>
        <p:nvSpPr>
          <p:cNvPr id="95" name="Google Shape;95;p13"/>
          <p:cNvSpPr txBox="1"/>
          <p:nvPr/>
        </p:nvSpPr>
        <p:spPr>
          <a:xfrm>
            <a:off x="14429451" y="34978392"/>
            <a:ext cx="3484800" cy="769500"/>
          </a:xfrm>
          <a:prstGeom prst="rect">
            <a:avLst/>
          </a:prstGeom>
          <a:noFill/>
          <a:ln>
            <a:noFill/>
          </a:ln>
        </p:spPr>
        <p:txBody>
          <a:bodyPr spcFirstLastPara="1" wrap="square" lIns="152400" tIns="76175" rIns="152400" bIns="76175" anchor="t" anchorCtr="0">
            <a:spAutoFit/>
          </a:bodyPr>
          <a:lstStyle/>
          <a:p>
            <a:pPr marL="0" marR="0" lvl="0" indent="0" algn="l" rtl="0">
              <a:spcBef>
                <a:spcPts val="0"/>
              </a:spcBef>
              <a:spcAft>
                <a:spcPts val="0"/>
              </a:spcAft>
              <a:buNone/>
            </a:pPr>
            <a:r>
              <a:rPr lang="en-US" sz="4000" b="1">
                <a:solidFill>
                  <a:schemeClr val="accent1"/>
                </a:solidFill>
                <a:latin typeface="Arial Black"/>
                <a:ea typeface="Arial Black"/>
                <a:cs typeface="Arial Black"/>
                <a:sym typeface="Arial Black"/>
              </a:rPr>
              <a:t>References</a:t>
            </a:r>
            <a:endParaRPr sz="2300"/>
          </a:p>
        </p:txBody>
      </p:sp>
      <p:sp>
        <p:nvSpPr>
          <p:cNvPr id="96" name="Google Shape;96;p13"/>
          <p:cNvSpPr txBox="1"/>
          <p:nvPr/>
        </p:nvSpPr>
        <p:spPr>
          <a:xfrm>
            <a:off x="14429457" y="15554410"/>
            <a:ext cx="9221100" cy="1031100"/>
          </a:xfrm>
          <a:prstGeom prst="rect">
            <a:avLst/>
          </a:prstGeom>
          <a:noFill/>
          <a:ln>
            <a:noFill/>
          </a:ln>
        </p:spPr>
        <p:txBody>
          <a:bodyPr spcFirstLastPara="1" wrap="square" lIns="152400" tIns="76175" rIns="152400" bIns="76175" anchor="t" anchorCtr="0">
            <a:spAutoFit/>
          </a:bodyPr>
          <a:lstStyle/>
          <a:p>
            <a:pPr marL="0" marR="0" lvl="0" indent="0" algn="l" rtl="0">
              <a:spcBef>
                <a:spcPts val="0"/>
              </a:spcBef>
              <a:spcAft>
                <a:spcPts val="0"/>
              </a:spcAft>
              <a:buNone/>
            </a:pPr>
            <a:r>
              <a:rPr lang="en-US" sz="5700" b="1">
                <a:solidFill>
                  <a:schemeClr val="accent1"/>
                </a:solidFill>
                <a:latin typeface="Arial Black"/>
                <a:ea typeface="Arial Black"/>
                <a:cs typeface="Arial Black"/>
                <a:sym typeface="Arial Black"/>
              </a:rPr>
              <a:t>Offensive Highlight:</a:t>
            </a:r>
            <a:endParaRPr sz="5700"/>
          </a:p>
        </p:txBody>
      </p:sp>
      <p:sp>
        <p:nvSpPr>
          <p:cNvPr id="97" name="Google Shape;97;p13"/>
          <p:cNvSpPr txBox="1"/>
          <p:nvPr/>
        </p:nvSpPr>
        <p:spPr>
          <a:xfrm>
            <a:off x="1126952" y="14569263"/>
            <a:ext cx="11255100" cy="1816200"/>
          </a:xfrm>
          <a:prstGeom prst="rect">
            <a:avLst/>
          </a:prstGeom>
          <a:noFill/>
          <a:ln>
            <a:noFill/>
          </a:ln>
        </p:spPr>
        <p:txBody>
          <a:bodyPr spcFirstLastPara="1" wrap="square" lIns="152400" tIns="76175" rIns="152400" bIns="76175" anchor="t" anchorCtr="0">
            <a:spAutoFit/>
          </a:bodyPr>
          <a:lstStyle/>
          <a:p>
            <a:pPr marL="0" marR="0" lvl="0" indent="0" algn="l" rtl="0">
              <a:spcBef>
                <a:spcPts val="0"/>
              </a:spcBef>
              <a:spcAft>
                <a:spcPts val="0"/>
              </a:spcAft>
              <a:buNone/>
            </a:pPr>
            <a:r>
              <a:rPr lang="en-US" sz="5900" b="1">
                <a:solidFill>
                  <a:schemeClr val="accent1"/>
                </a:solidFill>
                <a:latin typeface="Arial Black"/>
                <a:ea typeface="Arial Black"/>
                <a:cs typeface="Arial Black"/>
                <a:sym typeface="Arial Black"/>
              </a:rPr>
              <a:t>Defensive Highlight: </a:t>
            </a:r>
            <a:endParaRPr sz="5900" b="1">
              <a:solidFill>
                <a:schemeClr val="accent1"/>
              </a:solidFill>
              <a:latin typeface="Arial Black"/>
              <a:ea typeface="Arial Black"/>
              <a:cs typeface="Arial Black"/>
              <a:sym typeface="Arial Black"/>
            </a:endParaRPr>
          </a:p>
          <a:p>
            <a:pPr marL="0" marR="0" lvl="0" indent="0" algn="l" rtl="0">
              <a:spcBef>
                <a:spcPts val="0"/>
              </a:spcBef>
              <a:spcAft>
                <a:spcPts val="0"/>
              </a:spcAft>
              <a:buNone/>
            </a:pPr>
            <a:r>
              <a:rPr lang="en-US" sz="4900" b="1">
                <a:solidFill>
                  <a:schemeClr val="accent1"/>
                </a:solidFill>
                <a:latin typeface="Arial Black"/>
                <a:ea typeface="Arial Black"/>
                <a:cs typeface="Arial Black"/>
                <a:sym typeface="Arial Black"/>
              </a:rPr>
              <a:t>Fault &amp; Side Channel Protection</a:t>
            </a:r>
            <a:endParaRPr sz="500"/>
          </a:p>
        </p:txBody>
      </p:sp>
      <p:sp>
        <p:nvSpPr>
          <p:cNvPr id="98" name="Google Shape;98;p13"/>
          <p:cNvSpPr txBox="1"/>
          <p:nvPr/>
        </p:nvSpPr>
        <p:spPr>
          <a:xfrm>
            <a:off x="1126950" y="16385463"/>
            <a:ext cx="12527400" cy="50487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US" sz="3000">
                <a:solidFill>
                  <a:schemeClr val="dk1"/>
                </a:solidFill>
              </a:rPr>
              <a:t>While the protocol seems secure, it can be broken by Side Channel &amp; Fault-Injection attacks. While the later attacks can’t be prevented, we add the following countermeasures that render the attacks more complex.</a:t>
            </a:r>
            <a:endParaRPr sz="3000">
              <a:solidFill>
                <a:schemeClr val="dk1"/>
              </a:solidFill>
            </a:endParaRPr>
          </a:p>
          <a:p>
            <a:pPr marL="0" lvl="0" indent="0" algn="just" rtl="0">
              <a:lnSpc>
                <a:spcPct val="100000"/>
              </a:lnSpc>
              <a:spcBef>
                <a:spcPts val="0"/>
              </a:spcBef>
              <a:spcAft>
                <a:spcPts val="0"/>
              </a:spcAft>
              <a:buNone/>
            </a:pPr>
            <a:endParaRPr sz="1600">
              <a:solidFill>
                <a:schemeClr val="dk1"/>
              </a:solidFill>
            </a:endParaRPr>
          </a:p>
          <a:p>
            <a:pPr marL="457200" lvl="0" indent="-419100" algn="just" rtl="0">
              <a:lnSpc>
                <a:spcPct val="100000"/>
              </a:lnSpc>
              <a:spcBef>
                <a:spcPts val="0"/>
              </a:spcBef>
              <a:spcAft>
                <a:spcPts val="0"/>
              </a:spcAft>
              <a:buClr>
                <a:schemeClr val="dk1"/>
              </a:buClr>
              <a:buSzPts val="3000"/>
              <a:buChar char="●"/>
            </a:pPr>
            <a:r>
              <a:rPr lang="en-US" sz="3000" b="1">
                <a:solidFill>
                  <a:schemeClr val="dk1"/>
                </a:solidFill>
              </a:rPr>
              <a:t>Adding random time delays:</a:t>
            </a:r>
            <a:r>
              <a:rPr lang="en-US" sz="3000">
                <a:solidFill>
                  <a:schemeClr val="dk1"/>
                </a:solidFill>
              </a:rPr>
              <a:t> Random delays in the execution introduce desynchronization when collecting traces, increasing the complexity of side-channel attacks. Because of random delays, the target point in time is constantly changing its position. Thus the attacker has to inject faults numerous times until the target &amp; fault coincide. </a:t>
            </a:r>
            <a:endParaRPr sz="3000">
              <a:solidFill>
                <a:schemeClr val="dk1"/>
              </a:solidFill>
            </a:endParaRPr>
          </a:p>
        </p:txBody>
      </p:sp>
      <p:sp>
        <p:nvSpPr>
          <p:cNvPr id="99" name="Google Shape;99;p13"/>
          <p:cNvSpPr txBox="1"/>
          <p:nvPr/>
        </p:nvSpPr>
        <p:spPr>
          <a:xfrm>
            <a:off x="1126950" y="30329900"/>
            <a:ext cx="12641700" cy="5510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000"/>
              <a:t>During the pairing process, if the pairing pin is correct, the paired fob openly shares the car key secrets with the unpaired fob without any encryption. Thus the pairing pin is a single point of failure in the current design. The car key secrets must be encrypted when sending them to the unpaired fob to avoid snooping. </a:t>
            </a:r>
            <a:endParaRPr sz="3000"/>
          </a:p>
          <a:p>
            <a:pPr marL="0" lvl="0" indent="0" algn="just" rtl="0">
              <a:spcBef>
                <a:spcPts val="0"/>
              </a:spcBef>
              <a:spcAft>
                <a:spcPts val="0"/>
              </a:spcAft>
              <a:buNone/>
            </a:pPr>
            <a:endParaRPr sz="1600"/>
          </a:p>
          <a:p>
            <a:pPr marL="0" lvl="0" indent="0" algn="just" rtl="0">
              <a:spcBef>
                <a:spcPts val="0"/>
              </a:spcBef>
              <a:spcAft>
                <a:spcPts val="0"/>
              </a:spcAft>
              <a:buNone/>
            </a:pPr>
            <a:r>
              <a:rPr lang="en-US" sz="3000"/>
              <a:t>Symmetric encryption with a fixed key cannot be used here, because the attacker can obtain the fixed key from Car 0. Instead, a session key for the pairing process must be created </a:t>
            </a:r>
            <a:r>
              <a:rPr lang="en-US" sz="3000">
                <a:solidFill>
                  <a:schemeClr val="dk1"/>
                </a:solidFill>
              </a:rPr>
              <a:t>on the fly </a:t>
            </a:r>
            <a:r>
              <a:rPr lang="en-US" sz="3000"/>
              <a:t> using asymmetric secure key exchange protocol for the encrypted sharing of car secret keys. Since the private keys are not known to other players, the confidentiality can be ensured.</a:t>
            </a:r>
            <a:endParaRPr sz="3000"/>
          </a:p>
        </p:txBody>
      </p:sp>
      <p:sp>
        <p:nvSpPr>
          <p:cNvPr id="100" name="Google Shape;100;p13"/>
          <p:cNvSpPr txBox="1"/>
          <p:nvPr/>
        </p:nvSpPr>
        <p:spPr>
          <a:xfrm>
            <a:off x="1241250" y="7104463"/>
            <a:ext cx="12527400" cy="73884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US" sz="3000" dirty="0">
                <a:solidFill>
                  <a:schemeClr val="dk1"/>
                </a:solidFill>
              </a:rPr>
              <a:t>Our entire design philosophy revolved around the use of symmetric encryption because of the memory and computation power limitations. We used lightweight cipher ASCON with AEAD to provide confidentiality, integrity, and authenticity of the messages. Designs without them are prone to Man-in-the-middle attacks.</a:t>
            </a:r>
            <a:endParaRPr sz="3000" dirty="0">
              <a:solidFill>
                <a:schemeClr val="dk1"/>
              </a:solidFill>
            </a:endParaRPr>
          </a:p>
          <a:p>
            <a:pPr marL="0" lvl="0" indent="0" algn="just" rtl="0">
              <a:lnSpc>
                <a:spcPct val="100000"/>
              </a:lnSpc>
              <a:spcBef>
                <a:spcPts val="0"/>
              </a:spcBef>
              <a:spcAft>
                <a:spcPts val="0"/>
              </a:spcAft>
              <a:buNone/>
            </a:pPr>
            <a:endParaRPr sz="1600">
              <a:solidFill>
                <a:schemeClr val="dk1"/>
              </a:solidFill>
            </a:endParaRPr>
          </a:p>
          <a:p>
            <a:pPr marL="457200" indent="-419100" algn="just">
              <a:buClr>
                <a:schemeClr val="dk1"/>
              </a:buClr>
              <a:buSzPts val="3000"/>
              <a:buChar char="●"/>
            </a:pPr>
            <a:r>
              <a:rPr lang="en-US" sz="3000" b="1" dirty="0">
                <a:solidFill>
                  <a:schemeClr val="accent1"/>
                </a:solidFill>
              </a:rPr>
              <a:t>Unlock Process:</a:t>
            </a:r>
            <a:r>
              <a:rPr lang="en-US" sz="3000" b="1" dirty="0">
                <a:solidFill>
                  <a:schemeClr val="dk1"/>
                </a:solidFill>
              </a:rPr>
              <a:t> </a:t>
            </a:r>
            <a:r>
              <a:rPr lang="en-US" sz="3000" dirty="0">
                <a:solidFill>
                  <a:schemeClr val="dk1"/>
                </a:solidFill>
              </a:rPr>
              <a:t>Randomly generated Challenge-Response (based on ASCON encryption/decryption) is used to authenticate the car and the fob. Generated Challenge is valid only within a specific time. This prevents unauthorized access, replay, and roll jam attacks </a:t>
            </a:r>
            <a:endParaRPr lang="en-US" sz="3000">
              <a:solidFill>
                <a:schemeClr val="dk1"/>
              </a:solidFill>
            </a:endParaRPr>
          </a:p>
          <a:p>
            <a:pPr marL="457200" algn="just">
              <a:buClr>
                <a:schemeClr val="dk1"/>
              </a:buClr>
            </a:pPr>
            <a:endParaRPr lang="en-US" sz="1600">
              <a:solidFill>
                <a:schemeClr val="dk1"/>
              </a:solidFill>
            </a:endParaRPr>
          </a:p>
          <a:p>
            <a:pPr marL="457200" lvl="0" indent="-419100" algn="just" rtl="0">
              <a:lnSpc>
                <a:spcPct val="100000"/>
              </a:lnSpc>
              <a:spcBef>
                <a:spcPts val="0"/>
              </a:spcBef>
              <a:spcAft>
                <a:spcPts val="0"/>
              </a:spcAft>
              <a:buClr>
                <a:schemeClr val="dk1"/>
              </a:buClr>
              <a:buSzPts val="3000"/>
              <a:buChar char="●"/>
            </a:pPr>
            <a:r>
              <a:rPr lang="en-US" sz="3000" b="1" dirty="0">
                <a:solidFill>
                  <a:srgbClr val="FF9900"/>
                </a:solidFill>
              </a:rPr>
              <a:t>Pairing Process: </a:t>
            </a:r>
            <a:r>
              <a:rPr lang="en-US" sz="3000" dirty="0">
                <a:solidFill>
                  <a:schemeClr val="dk1"/>
                </a:solidFill>
              </a:rPr>
              <a:t>The car-unlock and feature-enable keys are sent to the unpaired fob by the paired fob only when the pairing pin matches. </a:t>
            </a:r>
            <a:endParaRPr sz="3000">
              <a:solidFill>
                <a:schemeClr val="dk1"/>
              </a:solidFill>
            </a:endParaRPr>
          </a:p>
          <a:p>
            <a:pPr marL="457200" lvl="0" indent="0" algn="just" rtl="0">
              <a:lnSpc>
                <a:spcPct val="100000"/>
              </a:lnSpc>
              <a:spcBef>
                <a:spcPts val="0"/>
              </a:spcBef>
              <a:spcAft>
                <a:spcPts val="0"/>
              </a:spcAft>
              <a:buNone/>
            </a:pPr>
            <a:endParaRPr sz="1600">
              <a:solidFill>
                <a:schemeClr val="dk1"/>
              </a:solidFill>
            </a:endParaRPr>
          </a:p>
          <a:p>
            <a:pPr marL="457200" indent="-419100" algn="just">
              <a:buClr>
                <a:schemeClr val="dk1"/>
              </a:buClr>
              <a:buSzPts val="3000"/>
              <a:buChar char="●"/>
            </a:pPr>
            <a:r>
              <a:rPr lang="en-US" sz="3000" b="1" dirty="0">
                <a:solidFill>
                  <a:srgbClr val="6AA84F"/>
                </a:solidFill>
              </a:rPr>
              <a:t>Enable Feature: </a:t>
            </a:r>
            <a:r>
              <a:rPr lang="en-US" sz="3000" dirty="0">
                <a:solidFill>
                  <a:schemeClr val="dk1"/>
                </a:solidFill>
              </a:rPr>
              <a:t>Feature is packaged, and encrypted by the manufacturer. The fob decrypts and authenticates the package using its pre-shared key. </a:t>
            </a:r>
            <a:endParaRPr sz="3000" baseline="-25000">
              <a:solidFill>
                <a:schemeClr val="dk1"/>
              </a:solidFill>
            </a:endParaRPr>
          </a:p>
        </p:txBody>
      </p:sp>
      <p:sp>
        <p:nvSpPr>
          <p:cNvPr id="101" name="Google Shape;101;p13"/>
          <p:cNvSpPr txBox="1"/>
          <p:nvPr/>
        </p:nvSpPr>
        <p:spPr>
          <a:xfrm>
            <a:off x="1184100" y="24878638"/>
            <a:ext cx="12527400" cy="4371300"/>
          </a:xfrm>
          <a:prstGeom prst="rect">
            <a:avLst/>
          </a:prstGeom>
          <a:noFill/>
          <a:ln>
            <a:noFill/>
          </a:ln>
        </p:spPr>
        <p:txBody>
          <a:bodyPr spcFirstLastPara="1" wrap="square" lIns="91425" tIns="91425" rIns="91425" bIns="91425" anchor="t" anchorCtr="0">
            <a:spAutoFit/>
          </a:bodyPr>
          <a:lstStyle/>
          <a:p>
            <a:pPr marL="457200" lvl="0" indent="-419100" algn="just" rtl="0">
              <a:spcBef>
                <a:spcPts val="0"/>
              </a:spcBef>
              <a:spcAft>
                <a:spcPts val="0"/>
              </a:spcAft>
              <a:buClr>
                <a:schemeClr val="dk1"/>
              </a:buClr>
              <a:buSzPts val="3000"/>
              <a:buChar char="●"/>
            </a:pPr>
            <a:r>
              <a:rPr lang="en-US" sz="3000" b="1">
                <a:solidFill>
                  <a:schemeClr val="dk1"/>
                </a:solidFill>
              </a:rPr>
              <a:t>Clock Glitching - Fault Injection Protection:</a:t>
            </a:r>
            <a:r>
              <a:rPr lang="en-US" sz="3000">
                <a:solidFill>
                  <a:schemeClr val="dk1"/>
                </a:solidFill>
              </a:rPr>
              <a:t> The external oscillator on the evaluation board is prone to tampering. Fault injection through clock glitching is prevented in our design because our design utilizes precision internal oscillator which cannot be tampered externally. </a:t>
            </a:r>
            <a:endParaRPr sz="3000">
              <a:solidFill>
                <a:schemeClr val="dk1"/>
              </a:solidFill>
            </a:endParaRPr>
          </a:p>
          <a:p>
            <a:pPr marL="457200" lvl="0" indent="0" algn="just" rtl="0">
              <a:spcBef>
                <a:spcPts val="0"/>
              </a:spcBef>
              <a:spcAft>
                <a:spcPts val="0"/>
              </a:spcAft>
              <a:buNone/>
            </a:pPr>
            <a:endParaRPr sz="1600">
              <a:solidFill>
                <a:schemeClr val="dk1"/>
              </a:solidFill>
            </a:endParaRPr>
          </a:p>
          <a:p>
            <a:pPr marL="457200" lvl="0" indent="-419100" algn="just" rtl="0">
              <a:spcBef>
                <a:spcPts val="0"/>
              </a:spcBef>
              <a:spcAft>
                <a:spcPts val="0"/>
              </a:spcAft>
              <a:buClr>
                <a:schemeClr val="dk1"/>
              </a:buClr>
              <a:buSzPts val="3000"/>
              <a:buChar char="●"/>
            </a:pPr>
            <a:r>
              <a:rPr lang="en-US" sz="3000" b="1">
                <a:solidFill>
                  <a:schemeClr val="dk1"/>
                </a:solidFill>
              </a:rPr>
              <a:t>ASCON: </a:t>
            </a:r>
            <a:r>
              <a:rPr lang="en-US" sz="3000">
                <a:solidFill>
                  <a:schemeClr val="dk1"/>
                </a:solidFill>
              </a:rPr>
              <a:t>Use of side-channel resistant cipher.</a:t>
            </a:r>
            <a:endParaRPr sz="3000">
              <a:solidFill>
                <a:schemeClr val="dk1"/>
              </a:solidFill>
            </a:endParaRPr>
          </a:p>
          <a:p>
            <a:pPr marL="0" lvl="0" indent="0" algn="just" rtl="0">
              <a:spcBef>
                <a:spcPts val="0"/>
              </a:spcBef>
              <a:spcAft>
                <a:spcPts val="0"/>
              </a:spcAft>
              <a:buNone/>
            </a:pPr>
            <a:endParaRPr sz="1600">
              <a:solidFill>
                <a:schemeClr val="dk1"/>
              </a:solidFill>
            </a:endParaRPr>
          </a:p>
          <a:p>
            <a:pPr marL="0" lvl="0" indent="0" algn="just" rtl="0">
              <a:spcBef>
                <a:spcPts val="0"/>
              </a:spcBef>
              <a:spcAft>
                <a:spcPts val="0"/>
              </a:spcAft>
              <a:buNone/>
            </a:pPr>
            <a:r>
              <a:rPr lang="en-US" sz="3000">
                <a:solidFill>
                  <a:schemeClr val="dk1"/>
                </a:solidFill>
              </a:rPr>
              <a:t>The design can be made further resistant against fault-injection attacks by doing critical calculations repeatedly and checking for any inconsistencies.</a:t>
            </a:r>
            <a:endParaRPr sz="3000"/>
          </a:p>
        </p:txBody>
      </p:sp>
      <p:pic>
        <p:nvPicPr>
          <p:cNvPr id="102" name="Google Shape;102;p13"/>
          <p:cNvPicPr preferRelativeResize="0"/>
          <p:nvPr/>
        </p:nvPicPr>
        <p:blipFill>
          <a:blip r:embed="rId5">
            <a:alphaModFix/>
          </a:blip>
          <a:stretch>
            <a:fillRect/>
          </a:stretch>
        </p:blipFill>
        <p:spPr>
          <a:xfrm>
            <a:off x="3687175" y="21075875"/>
            <a:ext cx="7406951" cy="3217775"/>
          </a:xfrm>
          <a:prstGeom prst="rect">
            <a:avLst/>
          </a:prstGeom>
          <a:noFill/>
          <a:ln>
            <a:noFill/>
          </a:ln>
        </p:spPr>
      </p:pic>
      <p:sp>
        <p:nvSpPr>
          <p:cNvPr id="103" name="Google Shape;103;p13"/>
          <p:cNvSpPr txBox="1"/>
          <p:nvPr/>
        </p:nvSpPr>
        <p:spPr>
          <a:xfrm>
            <a:off x="5672250" y="24293650"/>
            <a:ext cx="3665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i="1"/>
              <a:t>Desynchronized traces</a:t>
            </a:r>
            <a:endParaRPr sz="2600" i="1"/>
          </a:p>
        </p:txBody>
      </p:sp>
      <p:sp>
        <p:nvSpPr>
          <p:cNvPr id="104" name="Google Shape;104;p13"/>
          <p:cNvSpPr txBox="1"/>
          <p:nvPr/>
        </p:nvSpPr>
        <p:spPr>
          <a:xfrm>
            <a:off x="14429450" y="16676025"/>
            <a:ext cx="11846100" cy="3632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3000"/>
              <a:t>To prevent replay attacks, one of the teams designed their protocol to generate session keys for each unlocking session. To generate the session key, the fob generates an encrypted nonce n1 and shares it with the car. Following that, the car also generates an encrypted nonce n2 and shares it with the fob. Both the car and fob decrypt the received nonces, XORs them (n1 ^ n2) and use the result as the session key.</a:t>
            </a:r>
            <a:endParaRPr sz="3000"/>
          </a:p>
          <a:p>
            <a:pPr marL="0" lvl="0" indent="0" algn="just" rtl="0">
              <a:spcBef>
                <a:spcPts val="0"/>
              </a:spcBef>
              <a:spcAft>
                <a:spcPts val="0"/>
              </a:spcAft>
              <a:buNone/>
            </a:pPr>
            <a:endParaRPr/>
          </a:p>
        </p:txBody>
      </p:sp>
      <p:sp>
        <p:nvSpPr>
          <p:cNvPr id="105" name="Google Shape;105;p13"/>
          <p:cNvSpPr txBox="1"/>
          <p:nvPr/>
        </p:nvSpPr>
        <p:spPr>
          <a:xfrm>
            <a:off x="14429450" y="24878650"/>
            <a:ext cx="11926200" cy="99126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US" sz="3000">
                <a:solidFill>
                  <a:schemeClr val="dk1"/>
                </a:solidFill>
              </a:rPr>
              <a:t>By forcing the car to choose the same nonce as the one fob sends, the attacker can force the session key to be 0. Since the message and key are known, the attacker can unlock the car. Their design is vulnerable because the generated nonce was not completely random. </a:t>
            </a:r>
            <a:endParaRPr sz="3000">
              <a:solidFill>
                <a:schemeClr val="dk1"/>
              </a:solidFill>
            </a:endParaRPr>
          </a:p>
          <a:p>
            <a:pPr marL="0" lvl="0" indent="0" algn="just" rtl="0">
              <a:lnSpc>
                <a:spcPct val="100000"/>
              </a:lnSpc>
              <a:spcBef>
                <a:spcPts val="0"/>
              </a:spcBef>
              <a:spcAft>
                <a:spcPts val="0"/>
              </a:spcAft>
              <a:buNone/>
            </a:pPr>
            <a:endParaRPr sz="1600">
              <a:solidFill>
                <a:schemeClr val="dk1"/>
              </a:solidFill>
            </a:endParaRPr>
          </a:p>
          <a:p>
            <a:pPr marL="0" lvl="0" indent="0" algn="just" rtl="0">
              <a:lnSpc>
                <a:spcPct val="100000"/>
              </a:lnSpc>
              <a:spcBef>
                <a:spcPts val="0"/>
              </a:spcBef>
              <a:spcAft>
                <a:spcPts val="0"/>
              </a:spcAft>
              <a:buNone/>
            </a:pPr>
            <a:r>
              <a:rPr lang="en-US" sz="3000">
                <a:solidFill>
                  <a:schemeClr val="dk1"/>
                </a:solidFill>
              </a:rPr>
              <a:t>Their nonces were generated from a constant SEED which was stored in EEPROM. Although it gets updated every time a random number is generated, this method can be broken because the same nonce is observed after re-flashing the firmware, thus making the entire design vulnerable.</a:t>
            </a:r>
            <a:endParaRPr sz="3000">
              <a:solidFill>
                <a:schemeClr val="dk1"/>
              </a:solidFill>
            </a:endParaRPr>
          </a:p>
          <a:p>
            <a:pPr marL="0" lvl="0" indent="0" algn="just" rtl="0">
              <a:lnSpc>
                <a:spcPct val="100000"/>
              </a:lnSpc>
              <a:spcBef>
                <a:spcPts val="0"/>
              </a:spcBef>
              <a:spcAft>
                <a:spcPts val="0"/>
              </a:spcAft>
              <a:buNone/>
            </a:pPr>
            <a:endParaRPr sz="1600">
              <a:solidFill>
                <a:schemeClr val="dk1"/>
              </a:solidFill>
            </a:endParaRPr>
          </a:p>
          <a:p>
            <a:pPr marL="0" lvl="0" indent="0" algn="just" rtl="0">
              <a:lnSpc>
                <a:spcPct val="100000"/>
              </a:lnSpc>
              <a:spcBef>
                <a:spcPts val="0"/>
              </a:spcBef>
              <a:spcAft>
                <a:spcPts val="0"/>
              </a:spcAft>
              <a:buNone/>
            </a:pPr>
            <a:r>
              <a:rPr lang="en-US" sz="3000">
                <a:solidFill>
                  <a:schemeClr val="dk1"/>
                </a:solidFill>
              </a:rPr>
              <a:t>To prevent this the RNG must be strong. Since TM4C123 doesn’t have hardware RNG, the seed for the RNG must be from multiple other sources such as:</a:t>
            </a:r>
            <a:endParaRPr sz="3000">
              <a:solidFill>
                <a:schemeClr val="dk1"/>
              </a:solidFill>
            </a:endParaRPr>
          </a:p>
          <a:p>
            <a:pPr marL="0" lvl="0" indent="0" algn="just" rtl="0">
              <a:lnSpc>
                <a:spcPct val="100000"/>
              </a:lnSpc>
              <a:spcBef>
                <a:spcPts val="0"/>
              </a:spcBef>
              <a:spcAft>
                <a:spcPts val="0"/>
              </a:spcAft>
              <a:buNone/>
            </a:pPr>
            <a:endParaRPr>
              <a:solidFill>
                <a:schemeClr val="dk1"/>
              </a:solidFill>
            </a:endParaRPr>
          </a:p>
          <a:p>
            <a:pPr marL="457200" lvl="0" indent="-419100" algn="just" rtl="0">
              <a:lnSpc>
                <a:spcPct val="100000"/>
              </a:lnSpc>
              <a:spcBef>
                <a:spcPts val="0"/>
              </a:spcBef>
              <a:spcAft>
                <a:spcPts val="0"/>
              </a:spcAft>
              <a:buClr>
                <a:schemeClr val="dk1"/>
              </a:buClr>
              <a:buSzPts val="3000"/>
              <a:buChar char="●"/>
            </a:pPr>
            <a:r>
              <a:rPr lang="en-US" sz="3000">
                <a:solidFill>
                  <a:schemeClr val="dk1"/>
                </a:solidFill>
              </a:rPr>
              <a:t>Initial values for SRAM at the startup (SRAM must be de-initialized in the linker file for this to work - one of the teams forgot to do this) </a:t>
            </a:r>
            <a:endParaRPr sz="3000">
              <a:solidFill>
                <a:schemeClr val="dk1"/>
              </a:solidFill>
            </a:endParaRPr>
          </a:p>
          <a:p>
            <a:pPr marL="457200" lvl="0" indent="-419100" algn="just" rtl="0">
              <a:lnSpc>
                <a:spcPct val="100000"/>
              </a:lnSpc>
              <a:spcBef>
                <a:spcPts val="0"/>
              </a:spcBef>
              <a:spcAft>
                <a:spcPts val="0"/>
              </a:spcAft>
              <a:buClr>
                <a:schemeClr val="dk1"/>
              </a:buClr>
              <a:buSzPts val="3000"/>
              <a:buChar char="●"/>
            </a:pPr>
            <a:r>
              <a:rPr lang="en-US" sz="3000">
                <a:solidFill>
                  <a:schemeClr val="dk1"/>
                </a:solidFill>
              </a:rPr>
              <a:t>Debiased noise from internal temperature sensors of ADC</a:t>
            </a:r>
            <a:endParaRPr sz="3000">
              <a:solidFill>
                <a:schemeClr val="dk1"/>
              </a:solidFill>
            </a:endParaRPr>
          </a:p>
          <a:p>
            <a:pPr marL="457200" lvl="0" indent="-419100" algn="just" rtl="0">
              <a:lnSpc>
                <a:spcPct val="100000"/>
              </a:lnSpc>
              <a:spcBef>
                <a:spcPts val="0"/>
              </a:spcBef>
              <a:spcAft>
                <a:spcPts val="0"/>
              </a:spcAft>
              <a:buClr>
                <a:schemeClr val="dk1"/>
              </a:buClr>
              <a:buSzPts val="3000"/>
              <a:buChar char="●"/>
            </a:pPr>
            <a:r>
              <a:rPr lang="en-US" sz="3000">
                <a:solidFill>
                  <a:schemeClr val="dk1"/>
                </a:solidFill>
              </a:rPr>
              <a:t>Unknown fixed salt generated during the firmware build process.</a:t>
            </a:r>
            <a:endParaRPr sz="3000">
              <a:solidFill>
                <a:schemeClr val="dk1"/>
              </a:solidFill>
            </a:endParaRPr>
          </a:p>
          <a:p>
            <a:pPr marL="457200" lvl="0" indent="0" algn="just" rtl="0">
              <a:lnSpc>
                <a:spcPct val="100000"/>
              </a:lnSpc>
              <a:spcBef>
                <a:spcPts val="0"/>
              </a:spcBef>
              <a:spcAft>
                <a:spcPts val="0"/>
              </a:spcAft>
              <a:buNone/>
            </a:pPr>
            <a:endParaRPr sz="1600">
              <a:solidFill>
                <a:schemeClr val="dk1"/>
              </a:solidFill>
            </a:endParaRPr>
          </a:p>
          <a:p>
            <a:pPr marL="0" lvl="0" indent="0" algn="just" rtl="0">
              <a:lnSpc>
                <a:spcPct val="100000"/>
              </a:lnSpc>
              <a:spcBef>
                <a:spcPts val="0"/>
              </a:spcBef>
              <a:spcAft>
                <a:spcPts val="0"/>
              </a:spcAft>
              <a:buNone/>
            </a:pPr>
            <a:r>
              <a:rPr lang="en-US" sz="3000">
                <a:solidFill>
                  <a:schemeClr val="dk1"/>
                </a:solidFill>
              </a:rPr>
              <a:t>The entropy for the RNG can be further improved by also utilizing system/CPU ticks. </a:t>
            </a:r>
            <a:endParaRPr sz="3000">
              <a:solidFill>
                <a:schemeClr val="dk1"/>
              </a:solidFill>
            </a:endParaRPr>
          </a:p>
        </p:txBody>
      </p:sp>
      <p:sp>
        <p:nvSpPr>
          <p:cNvPr id="106" name="Google Shape;106;p13"/>
          <p:cNvSpPr txBox="1"/>
          <p:nvPr/>
        </p:nvSpPr>
        <p:spPr>
          <a:xfrm>
            <a:off x="18087000" y="34886000"/>
            <a:ext cx="67653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a:t>ASCON Implementation: </a:t>
            </a:r>
            <a:r>
              <a:rPr lang="en-US" sz="2500" u="sng">
                <a:solidFill>
                  <a:schemeClr val="accent1"/>
                </a:solidFill>
              </a:rPr>
              <a:t>https://ascon.iaik.tugraz.at/index.html</a:t>
            </a:r>
            <a:endParaRPr sz="2500" u="sng">
              <a:solidFill>
                <a:schemeClr val="accent1"/>
              </a:solidFill>
            </a:endParaRPr>
          </a:p>
        </p:txBody>
      </p:sp>
      <p:pic>
        <p:nvPicPr>
          <p:cNvPr id="107" name="Google Shape;107;p13"/>
          <p:cNvPicPr preferRelativeResize="0"/>
          <p:nvPr/>
        </p:nvPicPr>
        <p:blipFill>
          <a:blip r:embed="rId6">
            <a:alphaModFix/>
          </a:blip>
          <a:stretch>
            <a:fillRect/>
          </a:stretch>
        </p:blipFill>
        <p:spPr>
          <a:xfrm>
            <a:off x="15605850" y="19989500"/>
            <a:ext cx="9573410" cy="48891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0E2641"/>
      </a:dk2>
      <a:lt2>
        <a:srgbClr val="E5EEEF"/>
      </a:lt2>
      <a:accent1>
        <a:srgbClr val="005B93"/>
      </a:accent1>
      <a:accent2>
        <a:srgbClr val="87DEFF"/>
      </a:accent2>
      <a:accent3>
        <a:srgbClr val="7E8283"/>
      </a:accent3>
      <a:accent4>
        <a:srgbClr val="FFF601"/>
      </a:accent4>
      <a:accent5>
        <a:srgbClr val="0D2F4F"/>
      </a:accent5>
      <a:accent6>
        <a:srgbClr val="D3D3D3"/>
      </a:accent6>
      <a:hlink>
        <a:srgbClr val="0068DA"/>
      </a:hlink>
      <a:folHlink>
        <a:srgbClr val="FF2D5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cp:revision>
  <dcterms:modified xsi:type="dcterms:W3CDTF">2023-04-21T04:17:31Z</dcterms:modified>
</cp:coreProperties>
</file>