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3" r:id="rId4"/>
    <p:sldId id="272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858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7997" y="2687715"/>
            <a:ext cx="1303455" cy="14538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Dungeon </a:t>
            </a:r>
            <a:br>
              <a:rPr lang="en-US" altLang="ko-KR" dirty="0"/>
            </a:br>
            <a:r>
              <a:rPr lang="en-US" altLang="ko-KR" dirty="0"/>
              <a:t>Musician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88398" y="3056794"/>
            <a:ext cx="1087561" cy="801844"/>
          </a:xfrm>
        </p:spPr>
        <p:txBody>
          <a:bodyPr/>
          <a:lstStyle/>
          <a:p>
            <a:r>
              <a:rPr lang="en-US" altLang="ko-KR" dirty="0" smtClean="0"/>
              <a:t>Presenter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정찬영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Team NULL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566479" y="3056794"/>
            <a:ext cx="0" cy="8018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 소개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8886" y="2356022"/>
            <a:ext cx="461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팀원 소개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8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시장분석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91697" y="3171568"/>
            <a:ext cx="17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시장 분석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수익방안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91853" y="3138616"/>
            <a:ext cx="259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상점 이미지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9250" y="3130378"/>
            <a:ext cx="221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상점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0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ADSTOREPOST PPT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949565" y="2300459"/>
            <a:ext cx="3240911" cy="593932"/>
          </a:xfrm>
        </p:spPr>
        <p:txBody>
          <a:bodyPr>
            <a:normAutofit/>
          </a:bodyPr>
          <a:lstStyle/>
          <a:p>
            <a:pPr algn="dist"/>
            <a:r>
              <a:rPr lang="ko-KR" altLang="en-US" sz="3200" spc="600" dirty="0" smtClean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rPr>
              <a:t>홍보영상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j-cs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DIGITAL</a:t>
            </a:r>
          </a:p>
          <a:p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5" b="50000"/>
          <a:stretch/>
        </p:blipFill>
        <p:spPr>
          <a:xfrm>
            <a:off x="-18870" y="2894391"/>
            <a:ext cx="9181740" cy="1112520"/>
          </a:xfrm>
          <a:prstGeom prst="rect">
            <a:avLst/>
          </a:prstGeom>
        </p:spPr>
      </p:pic>
      <p:sp>
        <p:nvSpPr>
          <p:cNvPr id="17" name="내용 개체 틀 6"/>
          <p:cNvSpPr txBox="1">
            <a:spLocks/>
          </p:cNvSpPr>
          <p:nvPr/>
        </p:nvSpPr>
        <p:spPr>
          <a:xfrm>
            <a:off x="1100942" y="4074282"/>
            <a:ext cx="6938158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457200" latinLnBrk="0"/>
            <a:r>
              <a:rPr lang="en-US" altLang="ko-KR" sz="800" dirty="0"/>
              <a:t>Where words fail, music speaks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47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en-US" altLang="ko-KR" dirty="0"/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개요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/>
              <a:t>-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플레이 방식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 소개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밑 제작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(?)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/>
              <a:t>-</a:t>
            </a:r>
            <a:endParaRPr lang="en-US" altLang="ko-KR" dirty="0"/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시장 분석 및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수익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방안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소개 영상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ADSTOREPOST.COM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게임개요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669174" y="964573"/>
            <a:ext cx="4633290" cy="54133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떠돌이 음악가의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모험이야기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92" y="1568802"/>
            <a:ext cx="2239625" cy="39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게임개요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669174" y="964573"/>
            <a:ext cx="4633290" cy="54133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이름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던전 뮤지션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장르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롤플레잉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dirty="0" smtClean="0"/>
          </a:p>
          <a:p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 엔진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Unity</a:t>
            </a:r>
            <a:endParaRPr lang="en-US" altLang="ko-KR" b="1" dirty="0" smtClean="0"/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플렛폼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안드로이드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92" y="1568802"/>
            <a:ext cx="2239625" cy="39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플레이 방식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6954" y="2630690"/>
            <a:ext cx="310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게임 플레이 이미지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1471" y="3461687"/>
            <a:ext cx="309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구성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플레이 방식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1776" y="2630690"/>
            <a:ext cx="3106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조력자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 스킬 설명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9354" y="2783090"/>
            <a:ext cx="310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ctr"/>
            <a:r>
              <a:rPr lang="ko-KR" altLang="en-US" dirty="0" smtClean="0"/>
              <a:t>사냥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플레이 방식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38184" y="3410465"/>
            <a:ext cx="215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환생 페이지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4087" y="3413899"/>
            <a:ext cx="215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환생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3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플레이 방식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0563" y="3378199"/>
            <a:ext cx="215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유물 페이지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93028" y="3378199"/>
            <a:ext cx="215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유물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3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Dungeon Musician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현황 및 개발 계획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19112" y="5848904"/>
            <a:ext cx="8105776" cy="683316"/>
          </a:xfrm>
        </p:spPr>
        <p:txBody>
          <a:bodyPr/>
          <a:lstStyle/>
          <a:p>
            <a:pPr lvl="0" algn="dist"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spc="0" dirty="0">
                <a:ln>
                  <a:noFill/>
                </a:ln>
                <a:solidFill>
                  <a:prstClr val="black"/>
                </a:solidFill>
              </a:rPr>
              <a:t>Where words fail, music speaks</a:t>
            </a:r>
            <a:endParaRPr lang="ko-KR" altLang="en-US" sz="800" spc="0" dirty="0">
              <a:ln>
                <a:noFill/>
              </a:ln>
              <a:solidFill>
                <a:prstClr val="black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dist"/>
            <a:r>
              <a:rPr lang="en-US" altLang="ko-KR" dirty="0"/>
              <a:t>DIGITAL</a:t>
            </a:r>
          </a:p>
          <a:p>
            <a:pPr algn="dist"/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0563" y="3378199"/>
            <a:ext cx="215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진행도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93028" y="3378199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9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10897</TotalTime>
  <Words>243</Words>
  <Application>Microsoft Office PowerPoint</Application>
  <PresentationFormat>화면 슬라이드 쇼(4:3)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 Sans CJK KR Medium</vt:lpstr>
      <vt:lpstr>Noto Sans CJK KR Thin</vt:lpstr>
      <vt:lpstr>맑은 고딕</vt:lpstr>
      <vt:lpstr>배달의민족 한나는 열한살</vt:lpstr>
      <vt:lpstr>Arial</vt:lpstr>
      <vt:lpstr>Kelson Sans</vt:lpstr>
      <vt:lpstr>Office 테마</vt:lpstr>
      <vt:lpstr>Dungeon  Musician</vt:lpstr>
      <vt:lpstr>INDEX</vt:lpstr>
      <vt:lpstr>GAME Dungeon Musician - 게임개요 </vt:lpstr>
      <vt:lpstr>GAME Dungeon Musician - 게임개요 </vt:lpstr>
      <vt:lpstr>GAME Dungeon Musician - 게임 플레이 방식 </vt:lpstr>
      <vt:lpstr>GAME Dungeon Musician - 게임 플레이 방식 </vt:lpstr>
      <vt:lpstr>GAME Dungeon Musician - 게임 플레이 방식 </vt:lpstr>
      <vt:lpstr>GAME Dungeon Musician - 게임 플레이 방식</vt:lpstr>
      <vt:lpstr>GAME Dungeon Musician - 개발 현황 및 개발 계획 </vt:lpstr>
      <vt:lpstr>GAME Dungeon Musician - 팀원 소개?? </vt:lpstr>
      <vt:lpstr>GAME Dungeon Musician - 시장분석</vt:lpstr>
      <vt:lpstr>GAME Dungeon Musician - 수익방안 </vt:lpstr>
      <vt:lpstr>ADSTOREPOST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정 찬영</cp:lastModifiedBy>
  <cp:revision>122</cp:revision>
  <dcterms:created xsi:type="dcterms:W3CDTF">2016-11-02T13:15:29Z</dcterms:created>
  <dcterms:modified xsi:type="dcterms:W3CDTF">2018-06-04T10:38:42Z</dcterms:modified>
</cp:coreProperties>
</file>